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xlsx" ContentType="application/vnd.openxmlformats-officedocument.spreadsheetml.sheet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rts/chart1.xml" ContentType="application/vnd.openxmlformats-officedocument.drawingml.chart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0"/>
  </p:notesMasterIdLst>
  <p:sldIdLst>
    <p:sldId id="256" r:id="rId2"/>
    <p:sldId id="258" r:id="rId3"/>
    <p:sldId id="262" r:id="rId4"/>
    <p:sldId id="257" r:id="rId5"/>
    <p:sldId id="314" r:id="rId6"/>
    <p:sldId id="319" r:id="rId7"/>
    <p:sldId id="308" r:id="rId8"/>
    <p:sldId id="309" r:id="rId9"/>
    <p:sldId id="317" r:id="rId10"/>
    <p:sldId id="259" r:id="rId11"/>
    <p:sldId id="312" r:id="rId12"/>
    <p:sldId id="315" r:id="rId13"/>
    <p:sldId id="311" r:id="rId14"/>
    <p:sldId id="320" r:id="rId15"/>
    <p:sldId id="313" r:id="rId16"/>
    <p:sldId id="305" r:id="rId17"/>
    <p:sldId id="304" r:id="rId18"/>
    <p:sldId id="32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23D9D"/>
    <a:srgbClr val="F8FDF5"/>
    <a:srgbClr val="DEE2FC"/>
    <a:srgbClr val="525B88"/>
    <a:srgbClr val="87B049"/>
    <a:srgbClr val="DFF5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2A64B0-2235-4BD4-87CD-567C476A71B3}" v="1" dt="2025-02-17T06:55:01.570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0447" autoAdjust="0"/>
  </p:normalViewPr>
  <p:slideViewPr>
    <p:cSldViewPr snapToGrid="0" showGuides="1">
      <p:cViewPr>
        <p:scale>
          <a:sx n="86" d="100"/>
          <a:sy n="86" d="100"/>
        </p:scale>
        <p:origin x="-562" y="-13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I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00" b="1" i="0" u="none" strike="noStrike" kern="1200" spc="0" baseline="0">
                <a:solidFill>
                  <a:schemeClr val="accent6"/>
                </a:solidFill>
                <a:latin typeface="Arial" pitchFamily="34" charset="0"/>
                <a:ea typeface="+mn-ea"/>
                <a:cs typeface="Arial" pitchFamily="34" charset="0"/>
              </a:defRPr>
            </a:pPr>
            <a:r>
              <a:rPr lang="en-IN" sz="16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Production ( MT per month)</a:t>
            </a:r>
          </a:p>
        </c:rich>
      </c:tx>
      <c:layout/>
      <c:overlay val="0"/>
      <c:spPr>
        <a:noFill/>
        <a:ln>
          <a:noFill/>
        </a:ln>
        <a:effectLst/>
      </c:sp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Production ( MT)</c:v>
                </c:pt>
              </c:strCache>
            </c:strRef>
          </c:tx>
          <c:spPr>
            <a:solidFill>
              <a:srgbClr val="423D9D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2002 (1 - 3Roller)</c:v>
                </c:pt>
                <c:pt idx="1">
                  <c:v>2012 (3 - 3Roller, 1Ball Mill)</c:v>
                </c:pt>
                <c:pt idx="2">
                  <c:v>2022 (1 - 4Roller, 6Ball Mill, 2Coating Machine)</c:v>
                </c:pt>
                <c:pt idx="3">
                  <c:v>2024 (1 - 4Roller, 8Ball Mill, 4Coating Machine)</c:v>
                </c:pt>
                <c:pt idx="4">
                  <c:v>2025 (1- 5Roller, 10Ball Mill, 6Coating Machine)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500</c:v>
                </c:pt>
                <c:pt idx="1">
                  <c:v>2500</c:v>
                </c:pt>
                <c:pt idx="2">
                  <c:v>6000</c:v>
                </c:pt>
                <c:pt idx="3">
                  <c:v>8000</c:v>
                </c:pt>
                <c:pt idx="4">
                  <c:v>9000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C60E-4980-A889-49ED3444694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248562048"/>
        <c:axId val="248564736"/>
      </c:barChart>
      <c:dateAx>
        <c:axId val="2485620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pPr>
            <a:endParaRPr lang="en-US"/>
          </a:p>
        </c:txPr>
        <c:crossAx val="248564736"/>
        <c:crosses val="autoZero"/>
        <c:auto val="0"/>
        <c:lblOffset val="100"/>
        <c:baseTimeUnit val="days"/>
      </c:dateAx>
      <c:valAx>
        <c:axId val="2485647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pPr>
            <a:endParaRPr lang="en-US"/>
          </a:p>
        </c:txPr>
        <c:crossAx val="24856204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 xmlns:c16r2="http://schemas.microsoft.com/office/drawing/2015/06/chart"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CB5121-6D0F-4451-8080-AE4D49ED0588}" type="datetimeFigureOut">
              <a:rPr lang="en-US" smtClean="0"/>
              <a:pPr/>
              <a:t>4/22/2025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B13E4C-7C11-463A-85E7-5B057D9D02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216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B13E4C-7C11-463A-85E7-5B057D9D022E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8661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B13E4C-7C11-463A-85E7-5B057D9D022E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8116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B13E4C-7C11-463A-85E7-5B057D9D022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16576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B13E4C-7C11-463A-85E7-5B057D9D022E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3844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B13E4C-7C11-463A-85E7-5B057D9D022E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8661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B13E4C-7C11-463A-85E7-5B057D9D022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98261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B13E4C-7C11-463A-85E7-5B057D9D022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98261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B13E4C-7C11-463A-85E7-5B057D9D022E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3844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B13E4C-7C11-463A-85E7-5B057D9D022E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324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B13E4C-7C11-463A-85E7-5B057D9D022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88158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B13E4C-7C11-463A-85E7-5B057D9D022E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5983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B13E4C-7C11-463A-85E7-5B057D9D022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98261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B13E4C-7C11-463A-85E7-5B057D9D022E}" type="slidenum">
              <a:rPr lang="en-US" smtClean="0"/>
              <a:pPr/>
              <a:t>18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A67DF199-F9CC-4D54-BBE0-D65D0473F8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997C8-D194-4E1A-AD43-558513CA001C}" type="datetimeFigureOut">
              <a:rPr lang="en-ID" smtClean="0"/>
              <a:pPr/>
              <a:t>22/04/2025</a:t>
            </a:fld>
            <a:endParaRPr lang="en-ID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F7C93E07-5FBD-4773-99A7-41B8924AE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2440600F-ACE0-4F88-B29E-209FA1882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A7BE5-C66F-4B36-80D2-ED11557B9407}" type="slidenum">
              <a:rPr lang="en-ID" smtClean="0"/>
              <a:pPr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4242311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B069306-41B3-E16F-212F-BCDB438DFC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A16717EA-15FB-7633-B399-BB1C2EDB8F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C9ADDAB-E9F7-9D78-70C5-2ED0CF5EA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C616D-90F7-412F-BA76-485998FA961D}" type="datetimeFigureOut">
              <a:rPr lang="en-US" smtClean="0"/>
              <a:pPr/>
              <a:t>4/22/2025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261D9A89-7139-7D13-CAFF-995D0C440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4DB773C-2C6D-4820-6710-964B58A11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47603-AEA8-43BA-9C2F-14B586BD249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3642C55F-F9EA-4744-61D5-B8CD5FCDCF1A}"/>
              </a:ext>
            </a:extLst>
          </p:cNvPr>
          <p:cNvSpPr/>
          <p:nvPr userDrawn="1"/>
        </p:nvSpPr>
        <p:spPr>
          <a:xfrm>
            <a:off x="898582" y="6707529"/>
            <a:ext cx="11293418" cy="150471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D9C50D07-DD38-F7EA-BC9B-D7EBEFC3BDC2}"/>
              </a:ext>
            </a:extLst>
          </p:cNvPr>
          <p:cNvSpPr/>
          <p:nvPr userDrawn="1"/>
        </p:nvSpPr>
        <p:spPr>
          <a:xfrm>
            <a:off x="0" y="6707529"/>
            <a:ext cx="1678695" cy="150471"/>
          </a:xfrm>
          <a:prstGeom prst="rect">
            <a:avLst/>
          </a:prstGeom>
          <a:solidFill>
            <a:srgbClr val="DFF5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275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xmlns="" id="{78836FCA-05BA-EA2D-0E18-10BE30BA7393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25"/>
          <a:stretch/>
        </p:blipFill>
        <p:spPr bwMode="auto">
          <a:xfrm flipH="1">
            <a:off x="0" y="0"/>
            <a:ext cx="12192000" cy="6858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EF2D59FF-BD7C-2399-9E13-C0ED1D8F198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1">
                  <a:alpha val="76000"/>
                </a:schemeClr>
              </a:gs>
              <a:gs pos="100000">
                <a:srgbClr val="DFF5CE">
                  <a:alpha val="8900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Single Corner Snipped 9">
            <a:extLst>
              <a:ext uri="{FF2B5EF4-FFF2-40B4-BE49-F238E27FC236}">
                <a16:creationId xmlns:a16="http://schemas.microsoft.com/office/drawing/2014/main" xmlns="" id="{AE22DEBC-85DD-0BBD-6962-266AE943E5F7}"/>
              </a:ext>
            </a:extLst>
          </p:cNvPr>
          <p:cNvSpPr/>
          <p:nvPr userDrawn="1"/>
        </p:nvSpPr>
        <p:spPr>
          <a:xfrm flipH="1">
            <a:off x="10255169" y="6237288"/>
            <a:ext cx="1936829" cy="620712"/>
          </a:xfrm>
          <a:prstGeom prst="snip1Rect">
            <a:avLst>
              <a:gd name="adj" fmla="val 38096"/>
            </a:avLst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1E14604-A19C-0032-4725-85BEDED28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D7D82A3-2BBA-4F8A-6DCA-EF5438171A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963" y="1527857"/>
            <a:ext cx="11522075" cy="456808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BB25E98-4951-CF04-D5ED-074E6888F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93653" y="6356350"/>
            <a:ext cx="1163385" cy="365125"/>
          </a:xfrm>
        </p:spPr>
        <p:txBody>
          <a:bodyPr/>
          <a:lstStyle>
            <a:lvl1pPr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DC47603-AEA8-43BA-9C2F-14B586BD249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379BA5EA-D9C3-88C6-261F-C35D6214B99A}"/>
              </a:ext>
            </a:extLst>
          </p:cNvPr>
          <p:cNvSpPr/>
          <p:nvPr userDrawn="1"/>
        </p:nvSpPr>
        <p:spPr>
          <a:xfrm>
            <a:off x="0" y="6707529"/>
            <a:ext cx="10266744" cy="150471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5CAC8402-E6E4-943C-F2E0-F6D03B050D82}"/>
              </a:ext>
            </a:extLst>
          </p:cNvPr>
          <p:cNvSpPr/>
          <p:nvPr userDrawn="1"/>
        </p:nvSpPr>
        <p:spPr>
          <a:xfrm>
            <a:off x="0" y="6707529"/>
            <a:ext cx="1678695" cy="150471"/>
          </a:xfrm>
          <a:prstGeom prst="rect">
            <a:avLst/>
          </a:prstGeom>
          <a:solidFill>
            <a:srgbClr val="DFF5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527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C1318-311A-441B-8887-7C06D1B47ED2}" type="datetimeFigureOut">
              <a:rPr lang="en-US" smtClean="0"/>
              <a:pPr/>
              <a:t>4/22/2025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2CA1AB-0EB2-4FDF-A178-3D353905873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</p:sldLayoutIdLst>
  <p:txStyles>
    <p:titleStyle>
      <a:lvl1pPr>
        <a:defRPr sz="4400"/>
      </a:lvl1pPr>
    </p:titleStyle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.png"/><Relationship Id="rId5" Type="http://schemas.openxmlformats.org/officeDocument/2006/relationships/image" Target="../media/image6.png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.png"/><Relationship Id="rId4" Type="http://schemas.openxmlformats.org/officeDocument/2006/relationships/image" Target="../media/image9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microsoft.com/office/2007/relationships/hdphoto" Target="../media/hdphoto1.wdp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5.jpe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.png"/><Relationship Id="rId5" Type="http://schemas.openxmlformats.org/officeDocument/2006/relationships/image" Target="../media/image18.emf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4.jpeg"/><Relationship Id="rId5" Type="http://schemas.openxmlformats.org/officeDocument/2006/relationships/image" Target="../media/image23.png"/><Relationship Id="rId4" Type="http://schemas.openxmlformats.org/officeDocument/2006/relationships/image" Target="../media/image22.png"/><Relationship Id="rId9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mailto:manoj@madhavmineral.com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.png"/><Relationship Id="rId4" Type="http://schemas.openxmlformats.org/officeDocument/2006/relationships/hyperlink" Target="http://www.madhavmineral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picture containing dark&#10;&#10;Description automatically generated">
            <a:extLst>
              <a:ext uri="{FF2B5EF4-FFF2-40B4-BE49-F238E27FC236}">
                <a16:creationId xmlns:a16="http://schemas.microsoft.com/office/drawing/2014/main" xmlns="" id="{A2A14F89-F86C-9B21-4C22-438173E81B3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035" t="47544" r="28385" b="30027"/>
          <a:stretch/>
        </p:blipFill>
        <p:spPr>
          <a:xfrm flipH="1">
            <a:off x="0" y="0"/>
            <a:ext cx="12192000" cy="649458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339852D1-3FE0-FDCF-BC4B-B0E666D4C9D9}"/>
              </a:ext>
            </a:extLst>
          </p:cNvPr>
          <p:cNvSpPr/>
          <p:nvPr/>
        </p:nvSpPr>
        <p:spPr>
          <a:xfrm>
            <a:off x="0" y="0"/>
            <a:ext cx="12192000" cy="6507480"/>
          </a:xfrm>
          <a:prstGeom prst="rect">
            <a:avLst/>
          </a:prstGeom>
          <a:gradFill>
            <a:gsLst>
              <a:gs pos="0">
                <a:schemeClr val="bg1">
                  <a:alpha val="86000"/>
                </a:schemeClr>
              </a:gs>
              <a:gs pos="100000">
                <a:schemeClr val="bg1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: Single Corner Snipped 5">
            <a:extLst>
              <a:ext uri="{FF2B5EF4-FFF2-40B4-BE49-F238E27FC236}">
                <a16:creationId xmlns:a16="http://schemas.microsoft.com/office/drawing/2014/main" xmlns="" id="{5BBC4F62-E4D3-CCC1-3299-F0F271D21D85}"/>
              </a:ext>
            </a:extLst>
          </p:cNvPr>
          <p:cNvSpPr/>
          <p:nvPr/>
        </p:nvSpPr>
        <p:spPr>
          <a:xfrm>
            <a:off x="2606040" y="3749040"/>
            <a:ext cx="9250998" cy="1615440"/>
          </a:xfrm>
          <a:prstGeom prst="snip1Rect">
            <a:avLst>
              <a:gd name="adj" fmla="val 25512"/>
            </a:avLst>
          </a:prstGeom>
          <a:solidFill>
            <a:srgbClr val="423D9D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tx1"/>
                </a:solidFill>
              </a:rPr>
              <a:t>           </a:t>
            </a:r>
            <a:r>
              <a:rPr lang="en-US" sz="3200" b="1" dirty="0">
                <a:solidFill>
                  <a:schemeClr val="bg1"/>
                </a:solidFill>
              </a:rPr>
              <a:t>Madhav Minerals &amp; Chemicals Pvt. Ltd</a:t>
            </a:r>
            <a:endParaRPr lang="en-US" sz="3200" b="1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57340F29-F489-C2F0-7380-F1ADC2266F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50494" y="1550198"/>
            <a:ext cx="7906544" cy="1518916"/>
          </a:xfrm>
        </p:spPr>
        <p:txBody>
          <a:bodyPr anchor="ctr">
            <a:normAutofit/>
          </a:bodyPr>
          <a:lstStyle/>
          <a:p>
            <a:pPr algn="l"/>
            <a:r>
              <a:rPr lang="en-US" sz="4400" dirty="0">
                <a:latin typeface="+mn-lt"/>
                <a:cs typeface="Arial" panose="020B0604020202020204" pitchFamily="34" charset="0"/>
              </a:rPr>
              <a:t>MP’s Leading manufacturer of Micronized Mineral Powder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032F6120-0FD6-CCBB-EF92-36D980F09051}"/>
              </a:ext>
            </a:extLst>
          </p:cNvPr>
          <p:cNvCxnSpPr>
            <a:cxnSpLocks/>
            <a:endCxn id="11" idx="3"/>
          </p:cNvCxnSpPr>
          <p:nvPr/>
        </p:nvCxnSpPr>
        <p:spPr>
          <a:xfrm>
            <a:off x="3950494" y="3253740"/>
            <a:ext cx="8241506" cy="0"/>
          </a:xfrm>
          <a:prstGeom prst="line">
            <a:avLst/>
          </a:prstGeom>
          <a:ln w="19050">
            <a:solidFill>
              <a:srgbClr val="002060"/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A picture containing dark&#10;&#10;Description automatically generated">
            <a:extLst>
              <a:ext uri="{FF2B5EF4-FFF2-40B4-BE49-F238E27FC236}">
                <a16:creationId xmlns:a16="http://schemas.microsoft.com/office/drawing/2014/main" xmlns="" id="{F04C403C-4364-D952-D7B0-955EC650750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66" t="35330" r="44491" b="29825"/>
          <a:stretch/>
        </p:blipFill>
        <p:spPr>
          <a:xfrm flipH="1">
            <a:off x="0" y="525780"/>
            <a:ext cx="6386384" cy="621792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533" y="180975"/>
            <a:ext cx="1204867" cy="65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5800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11B37B4-36E7-B836-20DE-EAC416252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525B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Us</a:t>
            </a:r>
          </a:p>
        </p:txBody>
      </p:sp>
      <p:sp>
        <p:nvSpPr>
          <p:cNvPr id="55" name="Slide Number Placeholder 5">
            <a:extLst>
              <a:ext uri="{FF2B5EF4-FFF2-40B4-BE49-F238E27FC236}">
                <a16:creationId xmlns:a16="http://schemas.microsoft.com/office/drawing/2014/main" xmlns="" id="{CF82F02D-567C-5659-0257-3062EC94A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DC47603-AEA8-43BA-9C2F-14B586BD249D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4" name="Rectangle: Single Corner Snipped 3">
            <a:extLst>
              <a:ext uri="{FF2B5EF4-FFF2-40B4-BE49-F238E27FC236}">
                <a16:creationId xmlns:a16="http://schemas.microsoft.com/office/drawing/2014/main" xmlns="" id="{DAC08EA4-71A9-6655-F713-DACA6D6E3CBF}"/>
              </a:ext>
            </a:extLst>
          </p:cNvPr>
          <p:cNvSpPr/>
          <p:nvPr/>
        </p:nvSpPr>
        <p:spPr>
          <a:xfrm>
            <a:off x="813195" y="1719813"/>
            <a:ext cx="6224978" cy="3872563"/>
          </a:xfrm>
          <a:prstGeom prst="snip1Rect">
            <a:avLst>
              <a:gd name="adj" fmla="val 8018"/>
            </a:avLst>
          </a:prstGeom>
          <a:solidFill>
            <a:srgbClr val="423D9D"/>
          </a:solidFill>
          <a:ln>
            <a:solidFill>
              <a:srgbClr val="423D9D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24397E11-DAC6-B096-F495-2BD7E43C277A}"/>
              </a:ext>
            </a:extLst>
          </p:cNvPr>
          <p:cNvSpPr txBox="1"/>
          <p:nvPr/>
        </p:nvSpPr>
        <p:spPr>
          <a:xfrm>
            <a:off x="3599427" y="2126206"/>
            <a:ext cx="3312312" cy="410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US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Madhya Pradesh’s first manufacturer of micronized mineral powder (very fine grade), we specialize in </a:t>
            </a:r>
            <a:r>
              <a:rPr lang="en-US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mining</a:t>
            </a:r>
            <a:r>
              <a:rPr lang="en-US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en-US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processing</a:t>
            </a:r>
            <a:r>
              <a:rPr lang="en-US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and </a:t>
            </a:r>
            <a:r>
              <a:rPr lang="en-US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micronizing</a:t>
            </a:r>
            <a:r>
              <a:rPr lang="en-US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a wide range of minerals with precision and expertise. With our </a:t>
            </a:r>
            <a:r>
              <a:rPr lang="en-US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head office in Indore</a:t>
            </a:r>
            <a:r>
              <a:rPr lang="en-US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and state-of-the-art </a:t>
            </a:r>
            <a:r>
              <a:rPr lang="en-US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factories in Indore and Alirajpur</a:t>
            </a:r>
            <a:r>
              <a:rPr lang="en-US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we ensure top-quality mineral solutions tailored to diverse industrial needs.</a:t>
            </a:r>
          </a:p>
          <a:p>
            <a:pPr lvl="0">
              <a:buFont typeface="Arial" pitchFamily="34" charset="0"/>
              <a:buChar char="•"/>
            </a:pPr>
            <a:endParaRPr 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0"/>
            <a:endParaRPr lang="en-US" sz="1400" b="1" dirty="0"/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xmlns="" id="{B675B781-9053-5093-1F26-82AD86788A2F}"/>
              </a:ext>
            </a:extLst>
          </p:cNvPr>
          <p:cNvGrpSpPr/>
          <p:nvPr/>
        </p:nvGrpSpPr>
        <p:grpSpPr>
          <a:xfrm>
            <a:off x="7419976" y="1802487"/>
            <a:ext cx="346076" cy="300038"/>
            <a:chOff x="8447088" y="2925764"/>
            <a:chExt cx="346076" cy="300038"/>
          </a:xfrm>
        </p:grpSpPr>
        <p:sp>
          <p:nvSpPr>
            <p:cNvPr id="15" name="Freeform 145">
              <a:extLst>
                <a:ext uri="{FF2B5EF4-FFF2-40B4-BE49-F238E27FC236}">
                  <a16:creationId xmlns:a16="http://schemas.microsoft.com/office/drawing/2014/main" xmlns="" id="{9B9EC076-040E-2C0F-2C09-7F51204CD104}"/>
                </a:ext>
              </a:extLst>
            </p:cNvPr>
            <p:cNvSpPr>
              <a:spLocks/>
            </p:cNvSpPr>
            <p:nvPr/>
          </p:nvSpPr>
          <p:spPr bwMode="auto">
            <a:xfrm>
              <a:off x="8447088" y="3030539"/>
              <a:ext cx="76200" cy="134938"/>
            </a:xfrm>
            <a:custGeom>
              <a:avLst/>
              <a:gdLst>
                <a:gd name="T0" fmla="*/ 0 w 20"/>
                <a:gd name="T1" fmla="*/ 0 h 36"/>
                <a:gd name="T2" fmla="*/ 0 w 20"/>
                <a:gd name="T3" fmla="*/ 12 h 36"/>
                <a:gd name="T4" fmla="*/ 4 w 20"/>
                <a:gd name="T5" fmla="*/ 18 h 36"/>
                <a:gd name="T6" fmla="*/ 4 w 20"/>
                <a:gd name="T7" fmla="*/ 36 h 36"/>
                <a:gd name="T8" fmla="*/ 16 w 20"/>
                <a:gd name="T9" fmla="*/ 36 h 36"/>
                <a:gd name="T10" fmla="*/ 16 w 20"/>
                <a:gd name="T11" fmla="*/ 18 h 36"/>
                <a:gd name="T12" fmla="*/ 20 w 20"/>
                <a:gd name="T13" fmla="*/ 12 h 36"/>
                <a:gd name="T14" fmla="*/ 20 w 20"/>
                <a:gd name="T15" fmla="*/ 0 h 36"/>
                <a:gd name="T16" fmla="*/ 0 w 20"/>
                <a:gd name="T17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0" h="36">
                  <a:moveTo>
                    <a:pt x="0" y="0"/>
                  </a:moveTo>
                  <a:cubicBezTo>
                    <a:pt x="0" y="12"/>
                    <a:pt x="0" y="12"/>
                    <a:pt x="0" y="12"/>
                  </a:cubicBezTo>
                  <a:cubicBezTo>
                    <a:pt x="0" y="15"/>
                    <a:pt x="1" y="18"/>
                    <a:pt x="4" y="18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18"/>
                    <a:pt x="16" y="18"/>
                    <a:pt x="16" y="18"/>
                  </a:cubicBezTo>
                  <a:cubicBezTo>
                    <a:pt x="19" y="18"/>
                    <a:pt x="20" y="15"/>
                    <a:pt x="20" y="12"/>
                  </a:cubicBezTo>
                  <a:cubicBezTo>
                    <a:pt x="20" y="0"/>
                    <a:pt x="20" y="0"/>
                    <a:pt x="20" y="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15875" cap="flat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16" name="Freeform 146">
              <a:extLst>
                <a:ext uri="{FF2B5EF4-FFF2-40B4-BE49-F238E27FC236}">
                  <a16:creationId xmlns:a16="http://schemas.microsoft.com/office/drawing/2014/main" xmlns="" id="{6F0DC65D-55DF-27CD-303A-184F656F7B77}"/>
                </a:ext>
              </a:extLst>
            </p:cNvPr>
            <p:cNvSpPr>
              <a:spLocks/>
            </p:cNvSpPr>
            <p:nvPr/>
          </p:nvSpPr>
          <p:spPr bwMode="auto">
            <a:xfrm>
              <a:off x="8718551" y="3030539"/>
              <a:ext cx="74613" cy="134938"/>
            </a:xfrm>
            <a:custGeom>
              <a:avLst/>
              <a:gdLst>
                <a:gd name="T0" fmla="*/ 0 w 20"/>
                <a:gd name="T1" fmla="*/ 0 h 36"/>
                <a:gd name="T2" fmla="*/ 0 w 20"/>
                <a:gd name="T3" fmla="*/ 12 h 36"/>
                <a:gd name="T4" fmla="*/ 4 w 20"/>
                <a:gd name="T5" fmla="*/ 18 h 36"/>
                <a:gd name="T6" fmla="*/ 4 w 20"/>
                <a:gd name="T7" fmla="*/ 36 h 36"/>
                <a:gd name="T8" fmla="*/ 16 w 20"/>
                <a:gd name="T9" fmla="*/ 36 h 36"/>
                <a:gd name="T10" fmla="*/ 16 w 20"/>
                <a:gd name="T11" fmla="*/ 18 h 36"/>
                <a:gd name="T12" fmla="*/ 20 w 20"/>
                <a:gd name="T13" fmla="*/ 12 h 36"/>
                <a:gd name="T14" fmla="*/ 20 w 20"/>
                <a:gd name="T15" fmla="*/ 0 h 36"/>
                <a:gd name="T16" fmla="*/ 0 w 20"/>
                <a:gd name="T17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0" h="36">
                  <a:moveTo>
                    <a:pt x="0" y="0"/>
                  </a:moveTo>
                  <a:cubicBezTo>
                    <a:pt x="0" y="12"/>
                    <a:pt x="0" y="12"/>
                    <a:pt x="0" y="12"/>
                  </a:cubicBezTo>
                  <a:cubicBezTo>
                    <a:pt x="0" y="15"/>
                    <a:pt x="1" y="18"/>
                    <a:pt x="4" y="18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18"/>
                    <a:pt x="16" y="18"/>
                    <a:pt x="16" y="18"/>
                  </a:cubicBezTo>
                  <a:cubicBezTo>
                    <a:pt x="19" y="18"/>
                    <a:pt x="20" y="15"/>
                    <a:pt x="20" y="12"/>
                  </a:cubicBezTo>
                  <a:cubicBezTo>
                    <a:pt x="20" y="0"/>
                    <a:pt x="20" y="0"/>
                    <a:pt x="20" y="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15875" cap="flat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17" name="Freeform 147">
              <a:extLst>
                <a:ext uri="{FF2B5EF4-FFF2-40B4-BE49-F238E27FC236}">
                  <a16:creationId xmlns:a16="http://schemas.microsoft.com/office/drawing/2014/main" xmlns="" id="{CBE3D30C-89A7-E589-3084-2A7A9A8E4C1C}"/>
                </a:ext>
              </a:extLst>
            </p:cNvPr>
            <p:cNvSpPr>
              <a:spLocks/>
            </p:cNvSpPr>
            <p:nvPr/>
          </p:nvSpPr>
          <p:spPr bwMode="auto">
            <a:xfrm>
              <a:off x="8567738" y="3030539"/>
              <a:ext cx="104775" cy="195263"/>
            </a:xfrm>
            <a:custGeom>
              <a:avLst/>
              <a:gdLst>
                <a:gd name="T0" fmla="*/ 0 w 28"/>
                <a:gd name="T1" fmla="*/ 0 h 52"/>
                <a:gd name="T2" fmla="*/ 28 w 28"/>
                <a:gd name="T3" fmla="*/ 0 h 52"/>
                <a:gd name="T4" fmla="*/ 28 w 28"/>
                <a:gd name="T5" fmla="*/ 20 h 52"/>
                <a:gd name="T6" fmla="*/ 20 w 28"/>
                <a:gd name="T7" fmla="*/ 28 h 52"/>
                <a:gd name="T8" fmla="*/ 20 w 28"/>
                <a:gd name="T9" fmla="*/ 52 h 52"/>
                <a:gd name="T10" fmla="*/ 8 w 28"/>
                <a:gd name="T11" fmla="*/ 52 h 52"/>
                <a:gd name="T12" fmla="*/ 8 w 28"/>
                <a:gd name="T13" fmla="*/ 28 h 52"/>
                <a:gd name="T14" fmla="*/ 0 w 28"/>
                <a:gd name="T15" fmla="*/ 20 h 52"/>
                <a:gd name="T16" fmla="*/ 0 w 28"/>
                <a:gd name="T17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" h="52">
                  <a:moveTo>
                    <a:pt x="0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20"/>
                    <a:pt x="28" y="20"/>
                    <a:pt x="28" y="20"/>
                  </a:cubicBezTo>
                  <a:cubicBezTo>
                    <a:pt x="28" y="24"/>
                    <a:pt x="24" y="28"/>
                    <a:pt x="20" y="28"/>
                  </a:cubicBezTo>
                  <a:cubicBezTo>
                    <a:pt x="20" y="52"/>
                    <a:pt x="20" y="52"/>
                    <a:pt x="20" y="52"/>
                  </a:cubicBezTo>
                  <a:cubicBezTo>
                    <a:pt x="8" y="52"/>
                    <a:pt x="8" y="52"/>
                    <a:pt x="8" y="52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4" y="28"/>
                    <a:pt x="0" y="24"/>
                    <a:pt x="0" y="2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15875" cap="flat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18" name="Freeform 148">
              <a:extLst>
                <a:ext uri="{FF2B5EF4-FFF2-40B4-BE49-F238E27FC236}">
                  <a16:creationId xmlns:a16="http://schemas.microsoft.com/office/drawing/2014/main" xmlns="" id="{3046E449-F2FC-3F19-0B60-9A1B7DAA2358}"/>
                </a:ext>
              </a:extLst>
            </p:cNvPr>
            <p:cNvSpPr>
              <a:spLocks/>
            </p:cNvSpPr>
            <p:nvPr/>
          </p:nvSpPr>
          <p:spPr bwMode="auto">
            <a:xfrm>
              <a:off x="8462963" y="2955926"/>
              <a:ext cx="44450" cy="44450"/>
            </a:xfrm>
            <a:custGeom>
              <a:avLst/>
              <a:gdLst>
                <a:gd name="T0" fmla="*/ 12 w 12"/>
                <a:gd name="T1" fmla="*/ 6 h 12"/>
                <a:gd name="T2" fmla="*/ 6 w 12"/>
                <a:gd name="T3" fmla="*/ 12 h 12"/>
                <a:gd name="T4" fmla="*/ 6 w 12"/>
                <a:gd name="T5" fmla="*/ 12 h 12"/>
                <a:gd name="T6" fmla="*/ 0 w 12"/>
                <a:gd name="T7" fmla="*/ 6 h 12"/>
                <a:gd name="T8" fmla="*/ 0 w 12"/>
                <a:gd name="T9" fmla="*/ 6 h 12"/>
                <a:gd name="T10" fmla="*/ 6 w 12"/>
                <a:gd name="T11" fmla="*/ 0 h 12"/>
                <a:gd name="T12" fmla="*/ 6 w 12"/>
                <a:gd name="T13" fmla="*/ 0 h 12"/>
                <a:gd name="T14" fmla="*/ 12 w 12"/>
                <a:gd name="T15" fmla="*/ 6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12">
                  <a:moveTo>
                    <a:pt x="12" y="6"/>
                  </a:moveTo>
                  <a:cubicBezTo>
                    <a:pt x="12" y="9"/>
                    <a:pt x="9" y="12"/>
                    <a:pt x="6" y="12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9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2" y="3"/>
                    <a:pt x="12" y="6"/>
                  </a:cubicBezTo>
                  <a:close/>
                </a:path>
              </a:pathLst>
            </a:custGeom>
            <a:noFill/>
            <a:ln w="15875" cap="flat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19" name="Freeform 149">
              <a:extLst>
                <a:ext uri="{FF2B5EF4-FFF2-40B4-BE49-F238E27FC236}">
                  <a16:creationId xmlns:a16="http://schemas.microsoft.com/office/drawing/2014/main" xmlns="" id="{C7661AAB-0ECB-A36A-8DEA-C1D5BCB7B371}"/>
                </a:ext>
              </a:extLst>
            </p:cNvPr>
            <p:cNvSpPr>
              <a:spLocks/>
            </p:cNvSpPr>
            <p:nvPr/>
          </p:nvSpPr>
          <p:spPr bwMode="auto">
            <a:xfrm>
              <a:off x="8732838" y="2955926"/>
              <a:ext cx="46038" cy="44450"/>
            </a:xfrm>
            <a:custGeom>
              <a:avLst/>
              <a:gdLst>
                <a:gd name="T0" fmla="*/ 12 w 12"/>
                <a:gd name="T1" fmla="*/ 6 h 12"/>
                <a:gd name="T2" fmla="*/ 6 w 12"/>
                <a:gd name="T3" fmla="*/ 12 h 12"/>
                <a:gd name="T4" fmla="*/ 6 w 12"/>
                <a:gd name="T5" fmla="*/ 12 h 12"/>
                <a:gd name="T6" fmla="*/ 0 w 12"/>
                <a:gd name="T7" fmla="*/ 6 h 12"/>
                <a:gd name="T8" fmla="*/ 0 w 12"/>
                <a:gd name="T9" fmla="*/ 6 h 12"/>
                <a:gd name="T10" fmla="*/ 6 w 12"/>
                <a:gd name="T11" fmla="*/ 0 h 12"/>
                <a:gd name="T12" fmla="*/ 6 w 12"/>
                <a:gd name="T13" fmla="*/ 0 h 12"/>
                <a:gd name="T14" fmla="*/ 12 w 12"/>
                <a:gd name="T15" fmla="*/ 6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12">
                  <a:moveTo>
                    <a:pt x="12" y="6"/>
                  </a:moveTo>
                  <a:cubicBezTo>
                    <a:pt x="12" y="9"/>
                    <a:pt x="9" y="12"/>
                    <a:pt x="6" y="12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3" y="12"/>
                    <a:pt x="0" y="9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3"/>
                    <a:pt x="3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2" y="3"/>
                    <a:pt x="12" y="6"/>
                  </a:cubicBezTo>
                  <a:close/>
                </a:path>
              </a:pathLst>
            </a:custGeom>
            <a:noFill/>
            <a:ln w="15875" cap="flat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20" name="Freeform 150">
              <a:extLst>
                <a:ext uri="{FF2B5EF4-FFF2-40B4-BE49-F238E27FC236}">
                  <a16:creationId xmlns:a16="http://schemas.microsoft.com/office/drawing/2014/main" xmlns="" id="{59FC3214-8F54-15DC-ADBD-ABCAC5D12E27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3613" y="2925764"/>
              <a:ext cx="74613" cy="74613"/>
            </a:xfrm>
            <a:custGeom>
              <a:avLst/>
              <a:gdLst>
                <a:gd name="T0" fmla="*/ 20 w 20"/>
                <a:gd name="T1" fmla="*/ 10 h 20"/>
                <a:gd name="T2" fmla="*/ 10 w 20"/>
                <a:gd name="T3" fmla="*/ 20 h 20"/>
                <a:gd name="T4" fmla="*/ 10 w 20"/>
                <a:gd name="T5" fmla="*/ 20 h 20"/>
                <a:gd name="T6" fmla="*/ 0 w 20"/>
                <a:gd name="T7" fmla="*/ 10 h 20"/>
                <a:gd name="T8" fmla="*/ 0 w 20"/>
                <a:gd name="T9" fmla="*/ 10 h 20"/>
                <a:gd name="T10" fmla="*/ 10 w 20"/>
                <a:gd name="T11" fmla="*/ 0 h 20"/>
                <a:gd name="T12" fmla="*/ 10 w 20"/>
                <a:gd name="T13" fmla="*/ 0 h 20"/>
                <a:gd name="T14" fmla="*/ 20 w 20"/>
                <a:gd name="T15" fmla="*/ 1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0" h="20">
                  <a:moveTo>
                    <a:pt x="20" y="10"/>
                  </a:moveTo>
                  <a:cubicBezTo>
                    <a:pt x="20" y="16"/>
                    <a:pt x="16" y="20"/>
                    <a:pt x="10" y="20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4" y="20"/>
                    <a:pt x="0" y="16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4"/>
                    <a:pt x="4" y="0"/>
                    <a:pt x="10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16" y="0"/>
                    <a:pt x="20" y="4"/>
                    <a:pt x="20" y="10"/>
                  </a:cubicBezTo>
                  <a:close/>
                </a:path>
              </a:pathLst>
            </a:custGeom>
            <a:noFill/>
            <a:ln w="15875" cap="flat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xmlns="" id="{5A6136F4-C151-9212-8E73-69A177C14D88}"/>
              </a:ext>
            </a:extLst>
          </p:cNvPr>
          <p:cNvGrpSpPr/>
          <p:nvPr/>
        </p:nvGrpSpPr>
        <p:grpSpPr>
          <a:xfrm>
            <a:off x="7419976" y="5016182"/>
            <a:ext cx="338137" cy="346075"/>
            <a:chOff x="7734301" y="3617914"/>
            <a:chExt cx="338137" cy="346075"/>
          </a:xfrm>
        </p:grpSpPr>
        <p:sp>
          <p:nvSpPr>
            <p:cNvPr id="22" name="Oval 179">
              <a:extLst>
                <a:ext uri="{FF2B5EF4-FFF2-40B4-BE49-F238E27FC236}">
                  <a16:creationId xmlns:a16="http://schemas.microsoft.com/office/drawing/2014/main" xmlns="" id="{97DE7E0D-D308-1995-E090-3BF0EBE63F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764463" y="3617914"/>
              <a:ext cx="104775" cy="104775"/>
            </a:xfrm>
            <a:prstGeom prst="ellipse">
              <a:avLst/>
            </a:prstGeom>
            <a:noFill/>
            <a:ln w="15875" cap="flat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23" name="Freeform 180">
              <a:extLst>
                <a:ext uri="{FF2B5EF4-FFF2-40B4-BE49-F238E27FC236}">
                  <a16:creationId xmlns:a16="http://schemas.microsoft.com/office/drawing/2014/main" xmlns="" id="{DEDA8C57-D903-8336-5698-F5F703B807A1}"/>
                </a:ext>
              </a:extLst>
            </p:cNvPr>
            <p:cNvSpPr>
              <a:spLocks/>
            </p:cNvSpPr>
            <p:nvPr/>
          </p:nvSpPr>
          <p:spPr bwMode="auto">
            <a:xfrm>
              <a:off x="7734301" y="3752851"/>
              <a:ext cx="165100" cy="211138"/>
            </a:xfrm>
            <a:custGeom>
              <a:avLst/>
              <a:gdLst>
                <a:gd name="T0" fmla="*/ 44 w 44"/>
                <a:gd name="T1" fmla="*/ 0 h 56"/>
                <a:gd name="T2" fmla="*/ 0 w 44"/>
                <a:gd name="T3" fmla="*/ 0 h 56"/>
                <a:gd name="T4" fmla="*/ 14 w 44"/>
                <a:gd name="T5" fmla="*/ 30 h 56"/>
                <a:gd name="T6" fmla="*/ 14 w 44"/>
                <a:gd name="T7" fmla="*/ 56 h 56"/>
                <a:gd name="T8" fmla="*/ 30 w 44"/>
                <a:gd name="T9" fmla="*/ 56 h 56"/>
                <a:gd name="T10" fmla="*/ 30 w 44"/>
                <a:gd name="T11" fmla="*/ 30 h 56"/>
                <a:gd name="T12" fmla="*/ 44 w 44"/>
                <a:gd name="T13" fmla="*/ 0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4" h="56">
                  <a:moveTo>
                    <a:pt x="44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6"/>
                    <a:pt x="7" y="26"/>
                    <a:pt x="14" y="30"/>
                  </a:cubicBezTo>
                  <a:cubicBezTo>
                    <a:pt x="14" y="56"/>
                    <a:pt x="14" y="56"/>
                    <a:pt x="14" y="56"/>
                  </a:cubicBezTo>
                  <a:cubicBezTo>
                    <a:pt x="30" y="56"/>
                    <a:pt x="30" y="56"/>
                    <a:pt x="30" y="56"/>
                  </a:cubicBezTo>
                  <a:cubicBezTo>
                    <a:pt x="30" y="30"/>
                    <a:pt x="30" y="30"/>
                    <a:pt x="30" y="30"/>
                  </a:cubicBezTo>
                  <a:cubicBezTo>
                    <a:pt x="38" y="26"/>
                    <a:pt x="44" y="16"/>
                    <a:pt x="44" y="0"/>
                  </a:cubicBezTo>
                  <a:close/>
                </a:path>
              </a:pathLst>
            </a:custGeom>
            <a:noFill/>
            <a:ln w="15875" cap="flat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24" name="Freeform 181">
              <a:extLst>
                <a:ext uri="{FF2B5EF4-FFF2-40B4-BE49-F238E27FC236}">
                  <a16:creationId xmlns:a16="http://schemas.microsoft.com/office/drawing/2014/main" xmlns="" id="{7AC4C057-43D5-EF6D-4C76-4ACCF3A6E187}"/>
                </a:ext>
              </a:extLst>
            </p:cNvPr>
            <p:cNvSpPr>
              <a:spLocks/>
            </p:cNvSpPr>
            <p:nvPr/>
          </p:nvSpPr>
          <p:spPr bwMode="auto">
            <a:xfrm>
              <a:off x="7800976" y="3752851"/>
              <a:ext cx="30163" cy="104775"/>
            </a:xfrm>
            <a:custGeom>
              <a:avLst/>
              <a:gdLst>
                <a:gd name="T0" fmla="*/ 15 w 19"/>
                <a:gd name="T1" fmla="*/ 0 h 66"/>
                <a:gd name="T2" fmla="*/ 5 w 19"/>
                <a:gd name="T3" fmla="*/ 0 h 66"/>
                <a:gd name="T4" fmla="*/ 0 w 19"/>
                <a:gd name="T5" fmla="*/ 57 h 66"/>
                <a:gd name="T6" fmla="*/ 10 w 19"/>
                <a:gd name="T7" fmla="*/ 66 h 66"/>
                <a:gd name="T8" fmla="*/ 19 w 19"/>
                <a:gd name="T9" fmla="*/ 57 h 66"/>
                <a:gd name="T10" fmla="*/ 15 w 19"/>
                <a:gd name="T11" fmla="*/ 0 h 66"/>
                <a:gd name="T12" fmla="*/ 15 w 19"/>
                <a:gd name="T13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66">
                  <a:moveTo>
                    <a:pt x="15" y="0"/>
                  </a:moveTo>
                  <a:lnTo>
                    <a:pt x="5" y="0"/>
                  </a:lnTo>
                  <a:lnTo>
                    <a:pt x="0" y="57"/>
                  </a:lnTo>
                  <a:lnTo>
                    <a:pt x="10" y="66"/>
                  </a:lnTo>
                  <a:lnTo>
                    <a:pt x="19" y="57"/>
                  </a:lnTo>
                  <a:lnTo>
                    <a:pt x="15" y="0"/>
                  </a:lnTo>
                  <a:lnTo>
                    <a:pt x="15" y="0"/>
                  </a:lnTo>
                  <a:close/>
                </a:path>
              </a:pathLst>
            </a:custGeom>
            <a:noFill/>
            <a:ln w="15875" cap="flat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25" name="Freeform 182">
              <a:extLst>
                <a:ext uri="{FF2B5EF4-FFF2-40B4-BE49-F238E27FC236}">
                  <a16:creationId xmlns:a16="http://schemas.microsoft.com/office/drawing/2014/main" xmlns="" id="{78CED410-CFEF-FFF9-C2B2-83995A3DFFFB}"/>
                </a:ext>
              </a:extLst>
            </p:cNvPr>
            <p:cNvSpPr>
              <a:spLocks/>
            </p:cNvSpPr>
            <p:nvPr/>
          </p:nvSpPr>
          <p:spPr bwMode="auto">
            <a:xfrm>
              <a:off x="7913688" y="3632201"/>
              <a:ext cx="158750" cy="211138"/>
            </a:xfrm>
            <a:custGeom>
              <a:avLst/>
              <a:gdLst>
                <a:gd name="T0" fmla="*/ 10 w 100"/>
                <a:gd name="T1" fmla="*/ 133 h 133"/>
                <a:gd name="T2" fmla="*/ 100 w 100"/>
                <a:gd name="T3" fmla="*/ 133 h 133"/>
                <a:gd name="T4" fmla="*/ 100 w 100"/>
                <a:gd name="T5" fmla="*/ 0 h 133"/>
                <a:gd name="T6" fmla="*/ 0 w 100"/>
                <a:gd name="T7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0" h="133">
                  <a:moveTo>
                    <a:pt x="10" y="133"/>
                  </a:moveTo>
                  <a:lnTo>
                    <a:pt x="100" y="133"/>
                  </a:lnTo>
                  <a:lnTo>
                    <a:pt x="100" y="0"/>
                  </a:lnTo>
                  <a:lnTo>
                    <a:pt x="0" y="0"/>
                  </a:lnTo>
                </a:path>
              </a:pathLst>
            </a:custGeom>
            <a:noFill/>
            <a:ln w="1587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26" name="Freeform 183">
              <a:extLst>
                <a:ext uri="{FF2B5EF4-FFF2-40B4-BE49-F238E27FC236}">
                  <a16:creationId xmlns:a16="http://schemas.microsoft.com/office/drawing/2014/main" xmlns="" id="{FCC46429-094C-24D9-9F71-67BF48A61EA7}"/>
                </a:ext>
              </a:extLst>
            </p:cNvPr>
            <p:cNvSpPr>
              <a:spLocks/>
            </p:cNvSpPr>
            <p:nvPr/>
          </p:nvSpPr>
          <p:spPr bwMode="auto">
            <a:xfrm>
              <a:off x="7937501" y="3670301"/>
              <a:ext cx="93663" cy="120650"/>
            </a:xfrm>
            <a:custGeom>
              <a:avLst/>
              <a:gdLst>
                <a:gd name="T0" fmla="*/ 0 w 59"/>
                <a:gd name="T1" fmla="*/ 76 h 76"/>
                <a:gd name="T2" fmla="*/ 16 w 59"/>
                <a:gd name="T3" fmla="*/ 28 h 76"/>
                <a:gd name="T4" fmla="*/ 44 w 59"/>
                <a:gd name="T5" fmla="*/ 42 h 76"/>
                <a:gd name="T6" fmla="*/ 59 w 59"/>
                <a:gd name="T7" fmla="*/ 0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76">
                  <a:moveTo>
                    <a:pt x="0" y="76"/>
                  </a:moveTo>
                  <a:lnTo>
                    <a:pt x="16" y="28"/>
                  </a:lnTo>
                  <a:lnTo>
                    <a:pt x="44" y="42"/>
                  </a:lnTo>
                  <a:lnTo>
                    <a:pt x="59" y="0"/>
                  </a:lnTo>
                </a:path>
              </a:pathLst>
            </a:custGeom>
            <a:noFill/>
            <a:ln w="1587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xmlns="" id="{E1793B5B-CF60-9E3F-C39F-D2D4A29CA79D}"/>
              </a:ext>
            </a:extLst>
          </p:cNvPr>
          <p:cNvGrpSpPr/>
          <p:nvPr/>
        </p:nvGrpSpPr>
        <p:grpSpPr>
          <a:xfrm>
            <a:off x="7419976" y="3281541"/>
            <a:ext cx="338138" cy="346076"/>
            <a:chOff x="8455025" y="3617913"/>
            <a:chExt cx="338138" cy="346076"/>
          </a:xfrm>
        </p:grpSpPr>
        <p:sp>
          <p:nvSpPr>
            <p:cNvPr id="28" name="Oval 294">
              <a:extLst>
                <a:ext uri="{FF2B5EF4-FFF2-40B4-BE49-F238E27FC236}">
                  <a16:creationId xmlns:a16="http://schemas.microsoft.com/office/drawing/2014/main" xmlns="" id="{B5254DAD-6FC6-B749-EDC5-04CEDF365D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85188" y="3617913"/>
              <a:ext cx="104775" cy="104775"/>
            </a:xfrm>
            <a:prstGeom prst="ellipse">
              <a:avLst/>
            </a:prstGeom>
            <a:noFill/>
            <a:ln w="15875" cap="flat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29" name="Freeform 295">
              <a:extLst>
                <a:ext uri="{FF2B5EF4-FFF2-40B4-BE49-F238E27FC236}">
                  <a16:creationId xmlns:a16="http://schemas.microsoft.com/office/drawing/2014/main" xmlns="" id="{687AA799-20F7-A80F-5E1F-54C3E2842D70}"/>
                </a:ext>
              </a:extLst>
            </p:cNvPr>
            <p:cNvSpPr>
              <a:spLocks/>
            </p:cNvSpPr>
            <p:nvPr/>
          </p:nvSpPr>
          <p:spPr bwMode="auto">
            <a:xfrm>
              <a:off x="8455025" y="3752851"/>
              <a:ext cx="165100" cy="211138"/>
            </a:xfrm>
            <a:custGeom>
              <a:avLst/>
              <a:gdLst>
                <a:gd name="T0" fmla="*/ 44 w 44"/>
                <a:gd name="T1" fmla="*/ 0 h 56"/>
                <a:gd name="T2" fmla="*/ 0 w 44"/>
                <a:gd name="T3" fmla="*/ 0 h 56"/>
                <a:gd name="T4" fmla="*/ 14 w 44"/>
                <a:gd name="T5" fmla="*/ 30 h 56"/>
                <a:gd name="T6" fmla="*/ 14 w 44"/>
                <a:gd name="T7" fmla="*/ 56 h 56"/>
                <a:gd name="T8" fmla="*/ 30 w 44"/>
                <a:gd name="T9" fmla="*/ 56 h 56"/>
                <a:gd name="T10" fmla="*/ 30 w 44"/>
                <a:gd name="T11" fmla="*/ 30 h 56"/>
                <a:gd name="T12" fmla="*/ 44 w 44"/>
                <a:gd name="T13" fmla="*/ 0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4" h="56">
                  <a:moveTo>
                    <a:pt x="44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6"/>
                    <a:pt x="7" y="26"/>
                    <a:pt x="14" y="30"/>
                  </a:cubicBezTo>
                  <a:cubicBezTo>
                    <a:pt x="14" y="56"/>
                    <a:pt x="14" y="56"/>
                    <a:pt x="14" y="56"/>
                  </a:cubicBezTo>
                  <a:cubicBezTo>
                    <a:pt x="30" y="56"/>
                    <a:pt x="30" y="56"/>
                    <a:pt x="30" y="56"/>
                  </a:cubicBezTo>
                  <a:cubicBezTo>
                    <a:pt x="30" y="30"/>
                    <a:pt x="30" y="30"/>
                    <a:pt x="30" y="30"/>
                  </a:cubicBezTo>
                  <a:cubicBezTo>
                    <a:pt x="38" y="26"/>
                    <a:pt x="44" y="16"/>
                    <a:pt x="44" y="0"/>
                  </a:cubicBezTo>
                  <a:close/>
                </a:path>
              </a:pathLst>
            </a:custGeom>
            <a:noFill/>
            <a:ln w="15875" cap="flat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30" name="Freeform 296">
              <a:extLst>
                <a:ext uri="{FF2B5EF4-FFF2-40B4-BE49-F238E27FC236}">
                  <a16:creationId xmlns:a16="http://schemas.microsoft.com/office/drawing/2014/main" xmlns="" id="{37F0B398-F984-02A6-5A38-0C613FCB8887}"/>
                </a:ext>
              </a:extLst>
            </p:cNvPr>
            <p:cNvSpPr>
              <a:spLocks/>
            </p:cNvSpPr>
            <p:nvPr/>
          </p:nvSpPr>
          <p:spPr bwMode="auto">
            <a:xfrm>
              <a:off x="8523288" y="3752851"/>
              <a:ext cx="30163" cy="104775"/>
            </a:xfrm>
            <a:custGeom>
              <a:avLst/>
              <a:gdLst>
                <a:gd name="T0" fmla="*/ 14 w 19"/>
                <a:gd name="T1" fmla="*/ 0 h 66"/>
                <a:gd name="T2" fmla="*/ 4 w 19"/>
                <a:gd name="T3" fmla="*/ 0 h 66"/>
                <a:gd name="T4" fmla="*/ 0 w 19"/>
                <a:gd name="T5" fmla="*/ 57 h 66"/>
                <a:gd name="T6" fmla="*/ 9 w 19"/>
                <a:gd name="T7" fmla="*/ 66 h 66"/>
                <a:gd name="T8" fmla="*/ 19 w 19"/>
                <a:gd name="T9" fmla="*/ 57 h 66"/>
                <a:gd name="T10" fmla="*/ 14 w 19"/>
                <a:gd name="T11" fmla="*/ 0 h 66"/>
                <a:gd name="T12" fmla="*/ 14 w 19"/>
                <a:gd name="T13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66">
                  <a:moveTo>
                    <a:pt x="14" y="0"/>
                  </a:moveTo>
                  <a:lnTo>
                    <a:pt x="4" y="0"/>
                  </a:lnTo>
                  <a:lnTo>
                    <a:pt x="0" y="57"/>
                  </a:lnTo>
                  <a:lnTo>
                    <a:pt x="9" y="66"/>
                  </a:lnTo>
                  <a:lnTo>
                    <a:pt x="19" y="57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noFill/>
            <a:ln w="15875" cap="flat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31" name="Freeform 297">
              <a:extLst>
                <a:ext uri="{FF2B5EF4-FFF2-40B4-BE49-F238E27FC236}">
                  <a16:creationId xmlns:a16="http://schemas.microsoft.com/office/drawing/2014/main" xmlns="" id="{B738AE02-D386-4522-7038-C8E60D95BB6D}"/>
                </a:ext>
              </a:extLst>
            </p:cNvPr>
            <p:cNvSpPr>
              <a:spLocks/>
            </p:cNvSpPr>
            <p:nvPr/>
          </p:nvSpPr>
          <p:spPr bwMode="auto">
            <a:xfrm>
              <a:off x="8636000" y="3632201"/>
              <a:ext cx="157163" cy="211138"/>
            </a:xfrm>
            <a:custGeom>
              <a:avLst/>
              <a:gdLst>
                <a:gd name="T0" fmla="*/ 9 w 99"/>
                <a:gd name="T1" fmla="*/ 133 h 133"/>
                <a:gd name="T2" fmla="*/ 99 w 99"/>
                <a:gd name="T3" fmla="*/ 133 h 133"/>
                <a:gd name="T4" fmla="*/ 99 w 99"/>
                <a:gd name="T5" fmla="*/ 0 h 133"/>
                <a:gd name="T6" fmla="*/ 0 w 99"/>
                <a:gd name="T7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9" h="133">
                  <a:moveTo>
                    <a:pt x="9" y="133"/>
                  </a:moveTo>
                  <a:lnTo>
                    <a:pt x="99" y="133"/>
                  </a:lnTo>
                  <a:lnTo>
                    <a:pt x="99" y="0"/>
                  </a:lnTo>
                  <a:lnTo>
                    <a:pt x="0" y="0"/>
                  </a:lnTo>
                </a:path>
              </a:pathLst>
            </a:custGeom>
            <a:noFill/>
            <a:ln w="1587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32" name="Line 298">
              <a:extLst>
                <a:ext uri="{FF2B5EF4-FFF2-40B4-BE49-F238E27FC236}">
                  <a16:creationId xmlns:a16="http://schemas.microsoft.com/office/drawing/2014/main" xmlns="" id="{5AEF3766-DFDF-985E-5CB2-10371F9FB73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658225" y="3813176"/>
              <a:ext cx="90488" cy="0"/>
            </a:xfrm>
            <a:prstGeom prst="line">
              <a:avLst/>
            </a:prstGeom>
            <a:noFill/>
            <a:ln w="1587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33" name="Line 299">
              <a:extLst>
                <a:ext uri="{FF2B5EF4-FFF2-40B4-BE49-F238E27FC236}">
                  <a16:creationId xmlns:a16="http://schemas.microsoft.com/office/drawing/2014/main" xmlns="" id="{6757F56D-97D8-43A8-7535-B78687EE37F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8688388" y="3752851"/>
              <a:ext cx="0" cy="60325"/>
            </a:xfrm>
            <a:prstGeom prst="line">
              <a:avLst/>
            </a:prstGeom>
            <a:noFill/>
            <a:ln w="1587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34" name="Line 300">
              <a:extLst>
                <a:ext uri="{FF2B5EF4-FFF2-40B4-BE49-F238E27FC236}">
                  <a16:creationId xmlns:a16="http://schemas.microsoft.com/office/drawing/2014/main" xmlns="" id="{C7796B79-3C34-2C7E-64C3-90FC8315889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8718550" y="3722688"/>
              <a:ext cx="0" cy="90488"/>
            </a:xfrm>
            <a:prstGeom prst="line">
              <a:avLst/>
            </a:prstGeom>
            <a:noFill/>
            <a:ln w="1587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35" name="Line 301">
              <a:extLst>
                <a:ext uri="{FF2B5EF4-FFF2-40B4-BE49-F238E27FC236}">
                  <a16:creationId xmlns:a16="http://schemas.microsoft.com/office/drawing/2014/main" xmlns="" id="{9EA5146D-060D-BC38-EA08-B9F10B88924B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8748713" y="3676651"/>
              <a:ext cx="0" cy="136525"/>
            </a:xfrm>
            <a:prstGeom prst="line">
              <a:avLst/>
            </a:prstGeom>
            <a:noFill/>
            <a:ln w="1587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</p:grp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xmlns="" id="{74EE2608-297D-29E5-0B99-0F2BAA29CA5A}"/>
              </a:ext>
            </a:extLst>
          </p:cNvPr>
          <p:cNvCxnSpPr/>
          <p:nvPr/>
        </p:nvCxnSpPr>
        <p:spPr>
          <a:xfrm>
            <a:off x="7559675" y="2958134"/>
            <a:ext cx="4622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xmlns="" id="{AAB31D7A-1867-9C62-0524-75D0A919233A}"/>
              </a:ext>
            </a:extLst>
          </p:cNvPr>
          <p:cNvCxnSpPr/>
          <p:nvPr/>
        </p:nvCxnSpPr>
        <p:spPr>
          <a:xfrm>
            <a:off x="7559675" y="4728540"/>
            <a:ext cx="4622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8" name="Group 47">
            <a:extLst>
              <a:ext uri="{FF2B5EF4-FFF2-40B4-BE49-F238E27FC236}">
                <a16:creationId xmlns:a16="http://schemas.microsoft.com/office/drawing/2014/main" xmlns="" id="{B94E4AE0-6DED-8448-1FD9-E9392245F65E}"/>
              </a:ext>
            </a:extLst>
          </p:cNvPr>
          <p:cNvGrpSpPr/>
          <p:nvPr/>
        </p:nvGrpSpPr>
        <p:grpSpPr>
          <a:xfrm>
            <a:off x="7935595" y="1767840"/>
            <a:ext cx="3911918" cy="1172157"/>
            <a:chOff x="7945120" y="1767840"/>
            <a:chExt cx="3911918" cy="1172157"/>
          </a:xfrm>
        </p:grpSpPr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xmlns="" id="{120AE3E7-5DD1-2744-083F-C2E1D95F4D00}"/>
                </a:ext>
              </a:extLst>
            </p:cNvPr>
            <p:cNvSpPr txBox="1"/>
            <p:nvPr/>
          </p:nvSpPr>
          <p:spPr>
            <a:xfrm>
              <a:off x="7945120" y="1767840"/>
              <a:ext cx="109517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dirty="0">
                  <a:solidFill>
                    <a:srgbClr val="525B8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Presence</a:t>
              </a: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xmlns="" id="{07D7A218-FDA5-EE2C-2077-6063A0EA940E}"/>
                </a:ext>
              </a:extLst>
            </p:cNvPr>
            <p:cNvSpPr txBox="1"/>
            <p:nvPr/>
          </p:nvSpPr>
          <p:spPr>
            <a:xfrm>
              <a:off x="7945120" y="2201333"/>
              <a:ext cx="3911918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sz="1400" dirty="0">
                  <a:latin typeface="Arial" pitchFamily="34" charset="0"/>
                  <a:cs typeface="Arial" pitchFamily="34" charset="0"/>
                </a:rPr>
                <a:t>Expanding boundaries with a powerful presence in </a:t>
              </a:r>
              <a:r>
                <a:rPr lang="en-US" sz="1400" b="1" dirty="0">
                  <a:latin typeface="Arial" pitchFamily="34" charset="0"/>
                  <a:cs typeface="Arial" pitchFamily="34" charset="0"/>
                </a:rPr>
                <a:t>domestic &amp; global markets.</a:t>
              </a:r>
            </a:p>
          </p:txBody>
        </p:sp>
      </p:grpSp>
      <p:pic>
        <p:nvPicPr>
          <p:cNvPr id="54" name="Graphic 53" descr="Open quotation mark with solid fill">
            <a:extLst>
              <a:ext uri="{FF2B5EF4-FFF2-40B4-BE49-F238E27FC236}">
                <a16:creationId xmlns:a16="http://schemas.microsoft.com/office/drawing/2014/main" xmlns="" id="{B0E5CA50-6671-683C-D0F3-6FB426EAC84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2313552" y="1175424"/>
            <a:ext cx="1295400" cy="1295400"/>
          </a:xfrm>
          <a:prstGeom prst="rect">
            <a:avLst/>
          </a:prstGeom>
        </p:spPr>
      </p:pic>
      <p:grpSp>
        <p:nvGrpSpPr>
          <p:cNvPr id="36" name="Group 35">
            <a:extLst>
              <a:ext uri="{FF2B5EF4-FFF2-40B4-BE49-F238E27FC236}">
                <a16:creationId xmlns:a16="http://schemas.microsoft.com/office/drawing/2014/main" xmlns="" id="{B94E4AE0-6DED-8448-1FD9-E9392245F65E}"/>
              </a:ext>
            </a:extLst>
          </p:cNvPr>
          <p:cNvGrpSpPr/>
          <p:nvPr/>
        </p:nvGrpSpPr>
        <p:grpSpPr>
          <a:xfrm>
            <a:off x="7991742" y="3181149"/>
            <a:ext cx="3911918" cy="1495322"/>
            <a:chOff x="7945120" y="1767840"/>
            <a:chExt cx="3911918" cy="1495322"/>
          </a:xfrm>
        </p:grpSpPr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xmlns="" id="{120AE3E7-5DD1-2744-083F-C2E1D95F4D00}"/>
                </a:ext>
              </a:extLst>
            </p:cNvPr>
            <p:cNvSpPr txBox="1"/>
            <p:nvPr/>
          </p:nvSpPr>
          <p:spPr>
            <a:xfrm>
              <a:off x="7945120" y="1767840"/>
              <a:ext cx="904415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dirty="0">
                  <a:solidFill>
                    <a:srgbClr val="525B8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Growth</a:t>
              </a: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xmlns="" id="{07D7A218-FDA5-EE2C-2077-6063A0EA940E}"/>
                </a:ext>
              </a:extLst>
            </p:cNvPr>
            <p:cNvSpPr txBox="1"/>
            <p:nvPr/>
          </p:nvSpPr>
          <p:spPr>
            <a:xfrm>
              <a:off x="7945120" y="2201333"/>
              <a:ext cx="3911918" cy="10618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sz="1400" dirty="0">
                  <a:latin typeface="Arial" pitchFamily="34" charset="0"/>
                  <a:cs typeface="Arial" pitchFamily="34" charset="0"/>
                </a:rPr>
                <a:t>From </a:t>
              </a:r>
              <a:r>
                <a:rPr lang="en-US" sz="1400" b="1" dirty="0">
                  <a:latin typeface="Arial" pitchFamily="34" charset="0"/>
                  <a:cs typeface="Arial" pitchFamily="34" charset="0"/>
                </a:rPr>
                <a:t>500 MT in 2002</a:t>
              </a:r>
              <a:r>
                <a:rPr lang="en-US" sz="1400" dirty="0">
                  <a:latin typeface="Arial" pitchFamily="34" charset="0"/>
                  <a:cs typeface="Arial" pitchFamily="34" charset="0"/>
                </a:rPr>
                <a:t> to </a:t>
              </a:r>
              <a:r>
                <a:rPr lang="en-US" sz="1400" b="1" dirty="0">
                  <a:latin typeface="Arial" pitchFamily="34" charset="0"/>
                  <a:cs typeface="Arial" pitchFamily="34" charset="0"/>
                </a:rPr>
                <a:t>9,000 MT </a:t>
              </a:r>
              <a:r>
                <a:rPr lang="en-US" sz="1400" b="1" dirty="0" smtClean="0">
                  <a:latin typeface="Arial" pitchFamily="34" charset="0"/>
                  <a:cs typeface="Arial" pitchFamily="34" charset="0"/>
                </a:rPr>
                <a:t>/ Month in </a:t>
              </a:r>
              <a:r>
                <a:rPr lang="en-US" sz="1400" b="1" dirty="0">
                  <a:latin typeface="Arial" pitchFamily="34" charset="0"/>
                  <a:cs typeface="Arial" pitchFamily="34" charset="0"/>
                </a:rPr>
                <a:t>2025,</a:t>
              </a:r>
              <a:r>
                <a:rPr lang="en-US" sz="1400" dirty="0">
                  <a:latin typeface="Arial" pitchFamily="34" charset="0"/>
                  <a:cs typeface="Arial" pitchFamily="34" charset="0"/>
                </a:rPr>
                <a:t> we have relentlessly expanded with innovation, excellence, and commitment.</a:t>
              </a:r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xmlns="" id="{B94E4AE0-6DED-8448-1FD9-E9392245F65E}"/>
              </a:ext>
            </a:extLst>
          </p:cNvPr>
          <p:cNvGrpSpPr/>
          <p:nvPr/>
        </p:nvGrpSpPr>
        <p:grpSpPr>
          <a:xfrm>
            <a:off x="8049494" y="4872990"/>
            <a:ext cx="3911918" cy="741270"/>
            <a:chOff x="7945120" y="1767840"/>
            <a:chExt cx="3911918" cy="741270"/>
          </a:xfrm>
        </p:grpSpPr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xmlns="" id="{120AE3E7-5DD1-2744-083F-C2E1D95F4D00}"/>
                </a:ext>
              </a:extLst>
            </p:cNvPr>
            <p:cNvSpPr txBox="1"/>
            <p:nvPr/>
          </p:nvSpPr>
          <p:spPr>
            <a:xfrm>
              <a:off x="7945120" y="1767840"/>
              <a:ext cx="958917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 dirty="0">
                  <a:solidFill>
                    <a:srgbClr val="525B8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Product</a:t>
              </a: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xmlns="" id="{07D7A218-FDA5-EE2C-2077-6063A0EA940E}"/>
                </a:ext>
              </a:extLst>
            </p:cNvPr>
            <p:cNvSpPr txBox="1"/>
            <p:nvPr/>
          </p:nvSpPr>
          <p:spPr>
            <a:xfrm>
              <a:off x="7945120" y="2201333"/>
              <a:ext cx="3911918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/>
              <a:r>
                <a:rPr lang="en-US" sz="1400" dirty="0">
                  <a:latin typeface="Arial" pitchFamily="34" charset="0"/>
                  <a:cs typeface="Arial" pitchFamily="34" charset="0"/>
                </a:rPr>
                <a:t>Innovators in </a:t>
              </a:r>
              <a:r>
                <a:rPr lang="en-US" sz="1400" b="1" dirty="0">
                  <a:latin typeface="Arial" pitchFamily="34" charset="0"/>
                  <a:cs typeface="Arial" pitchFamily="34" charset="0"/>
                </a:rPr>
                <a:t>Industrial Minerals.</a:t>
              </a:r>
            </a:p>
          </p:txBody>
        </p:sp>
      </p:grpSp>
      <p:sp>
        <p:nvSpPr>
          <p:cNvPr id="50" name="TextBox 49">
            <a:extLst>
              <a:ext uri="{FF2B5EF4-FFF2-40B4-BE49-F238E27FC236}">
                <a16:creationId xmlns:a16="http://schemas.microsoft.com/office/drawing/2014/main" xmlns="" id="{07D7A218-FDA5-EE2C-2077-6063A0EA940E}"/>
              </a:ext>
            </a:extLst>
          </p:cNvPr>
          <p:cNvSpPr txBox="1"/>
          <p:nvPr/>
        </p:nvSpPr>
        <p:spPr>
          <a:xfrm>
            <a:off x="3379543" y="6327345"/>
            <a:ext cx="680398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1600" i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We don’t just process minerals, We engineer excellence!</a:t>
            </a:r>
          </a:p>
        </p:txBody>
      </p:sp>
      <p:pic>
        <p:nvPicPr>
          <p:cNvPr id="1026" name="Picture 2" descr="C:\Users\lenovo\OneDrive\Desktop\Desktop\KHUSHI SISODIYA MARKONIC\Madhav Mineral\Photos\Madhav Minrls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4300" y="1308459"/>
            <a:ext cx="3914775" cy="4502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Rectangle 56"/>
          <p:cNvSpPr/>
          <p:nvPr/>
        </p:nvSpPr>
        <p:spPr>
          <a:xfrm>
            <a:off x="139125" y="5020943"/>
            <a:ext cx="3393627" cy="646431"/>
          </a:xfrm>
          <a:prstGeom prst="rect">
            <a:avLst/>
          </a:prstGeom>
          <a:solidFill>
            <a:srgbClr val="423D9D"/>
          </a:solidFill>
          <a:ln w="28575">
            <a:solidFill>
              <a:srgbClr val="DEE2FC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63500" tIns="63500" rIns="63500" bIns="63500" numCol="1" spcCol="1270" anchor="ctr" anchorCtr="0">
            <a:noAutofit/>
          </a:bodyPr>
          <a:lstStyle/>
          <a:p>
            <a:pPr lvl="0" algn="ctr" defTabSz="1111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 b="1" kern="1200" dirty="0">
                <a:latin typeface="Arial" pitchFamily="34" charset="0"/>
                <a:cs typeface="Arial" pitchFamily="34" charset="0"/>
              </a:rPr>
              <a:t>Mr. </a:t>
            </a:r>
            <a:r>
              <a:rPr lang="en-US" sz="1600" b="1" kern="1200" dirty="0" err="1">
                <a:latin typeface="Arial" pitchFamily="34" charset="0"/>
                <a:cs typeface="Arial" pitchFamily="34" charset="0"/>
              </a:rPr>
              <a:t>Madan</a:t>
            </a:r>
            <a:r>
              <a:rPr lang="en-US" sz="1600" b="1" kern="1200" dirty="0">
                <a:latin typeface="Arial" pitchFamily="34" charset="0"/>
                <a:cs typeface="Arial" pitchFamily="34" charset="0"/>
              </a:rPr>
              <a:t> Mohan </a:t>
            </a:r>
            <a:r>
              <a:rPr lang="en-US" sz="1600" b="1" kern="1200" dirty="0" err="1">
                <a:latin typeface="Arial" pitchFamily="34" charset="0"/>
                <a:cs typeface="Arial" pitchFamily="34" charset="0"/>
              </a:rPr>
              <a:t>Maheshwari</a:t>
            </a:r>
            <a:endParaRPr lang="en-US" sz="1600" b="1" kern="1200" dirty="0">
              <a:latin typeface="Arial" pitchFamily="34" charset="0"/>
              <a:cs typeface="Arial" pitchFamily="34" charset="0"/>
            </a:endParaRPr>
          </a:p>
          <a:p>
            <a:pPr lvl="0" algn="ctr" defTabSz="1111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200" b="1" dirty="0">
                <a:latin typeface="Arial" pitchFamily="34" charset="0"/>
                <a:cs typeface="Arial" pitchFamily="34" charset="0"/>
              </a:rPr>
              <a:t>(Founder of MMCPL)</a:t>
            </a:r>
            <a:endParaRPr lang="en-IN" sz="1200" b="1" kern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6" name="Picture 4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533" y="180975"/>
            <a:ext cx="1204867" cy="65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929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: Single Corner Snipped 60">
            <a:extLst>
              <a:ext uri="{FF2B5EF4-FFF2-40B4-BE49-F238E27FC236}">
                <a16:creationId xmlns:a16="http://schemas.microsoft.com/office/drawing/2014/main" xmlns="" id="{D8C2535A-227D-B2AB-BAAE-5ECE5F22A248}"/>
              </a:ext>
            </a:extLst>
          </p:cNvPr>
          <p:cNvSpPr/>
          <p:nvPr/>
        </p:nvSpPr>
        <p:spPr>
          <a:xfrm>
            <a:off x="0" y="0"/>
            <a:ext cx="4722471" cy="6237287"/>
          </a:xfrm>
          <a:prstGeom prst="snip1Rect">
            <a:avLst>
              <a:gd name="adj" fmla="val 8018"/>
            </a:avLst>
          </a:prstGeom>
          <a:solidFill>
            <a:srgbClr val="423D9D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11B37B4-36E7-B836-20DE-EAC416252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039" y="1326557"/>
            <a:ext cx="3982393" cy="1236167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Legacy</a:t>
            </a:r>
          </a:p>
        </p:txBody>
      </p:sp>
      <p:sp>
        <p:nvSpPr>
          <p:cNvPr id="55" name="Slide Number Placeholder 5">
            <a:extLst>
              <a:ext uri="{FF2B5EF4-FFF2-40B4-BE49-F238E27FC236}">
                <a16:creationId xmlns:a16="http://schemas.microsoft.com/office/drawing/2014/main" xmlns="" id="{CF82F02D-567C-5659-0257-3062EC94A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C47603-AEA8-43BA-9C2F-14B586BD249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xmlns="" id="{3BD4DA6A-F9D8-2E1E-F72D-53271722E7E1}"/>
              </a:ext>
            </a:extLst>
          </p:cNvPr>
          <p:cNvCxnSpPr>
            <a:cxnSpLocks/>
          </p:cNvCxnSpPr>
          <p:nvPr/>
        </p:nvCxnSpPr>
        <p:spPr>
          <a:xfrm>
            <a:off x="532084" y="983848"/>
            <a:ext cx="2395960" cy="0"/>
          </a:xfrm>
          <a:prstGeom prst="line">
            <a:avLst/>
          </a:prstGeom>
          <a:ln w="57150">
            <a:solidFill>
              <a:srgbClr val="DEE2F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Subtitle 2">
            <a:extLst>
              <a:ext uri="{FF2B5EF4-FFF2-40B4-BE49-F238E27FC236}">
                <a16:creationId xmlns:a16="http://schemas.microsoft.com/office/drawing/2014/main" xmlns="" id="{A2DDCE11-1B8A-A110-8B83-7E1453ADF1C2}"/>
              </a:ext>
            </a:extLst>
          </p:cNvPr>
          <p:cNvSpPr txBox="1">
            <a:spLocks/>
          </p:cNvSpPr>
          <p:nvPr/>
        </p:nvSpPr>
        <p:spPr>
          <a:xfrm>
            <a:off x="370038" y="4383107"/>
            <a:ext cx="3982393" cy="114430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00000"/>
              </a:lnSpc>
              <a:buNone/>
              <a:defRPr/>
            </a:pPr>
            <a:r>
              <a:rPr lang="en-US" sz="1600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From humble beginnings to industry leadership—our journey is proof that hard work, vision, and perseverance create success.</a:t>
            </a:r>
            <a:endParaRPr kumimoji="0" lang="en-US" sz="1600" i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xmlns="" id="{512DD200-4CCB-7C79-2D23-D461820DF696}"/>
              </a:ext>
            </a:extLst>
          </p:cNvPr>
          <p:cNvGrpSpPr/>
          <p:nvPr/>
        </p:nvGrpSpPr>
        <p:grpSpPr>
          <a:xfrm>
            <a:off x="465409" y="3632678"/>
            <a:ext cx="544362" cy="546750"/>
            <a:chOff x="3390900" y="2884488"/>
            <a:chExt cx="361950" cy="363538"/>
          </a:xfrm>
          <a:solidFill>
            <a:schemeClr val="bg1"/>
          </a:solidFill>
        </p:grpSpPr>
        <p:sp>
          <p:nvSpPr>
            <p:cNvPr id="37" name="Freeform 1700">
              <a:extLst>
                <a:ext uri="{FF2B5EF4-FFF2-40B4-BE49-F238E27FC236}">
                  <a16:creationId xmlns:a16="http://schemas.microsoft.com/office/drawing/2014/main" xmlns="" id="{3C3D39D6-8F1D-F7A4-C215-0EC380F5C15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390900" y="2884488"/>
              <a:ext cx="361950" cy="363538"/>
            </a:xfrm>
            <a:custGeom>
              <a:avLst/>
              <a:gdLst>
                <a:gd name="T0" fmla="*/ 49 w 96"/>
                <a:gd name="T1" fmla="*/ 97 h 97"/>
                <a:gd name="T2" fmla="*/ 47 w 96"/>
                <a:gd name="T3" fmla="*/ 95 h 97"/>
                <a:gd name="T4" fmla="*/ 49 w 96"/>
                <a:gd name="T5" fmla="*/ 93 h 97"/>
                <a:gd name="T6" fmla="*/ 75 w 96"/>
                <a:gd name="T7" fmla="*/ 83 h 97"/>
                <a:gd name="T8" fmla="*/ 78 w 96"/>
                <a:gd name="T9" fmla="*/ 84 h 97"/>
                <a:gd name="T10" fmla="*/ 78 w 96"/>
                <a:gd name="T11" fmla="*/ 87 h 97"/>
                <a:gd name="T12" fmla="*/ 49 w 96"/>
                <a:gd name="T13" fmla="*/ 97 h 97"/>
                <a:gd name="T14" fmla="*/ 49 w 96"/>
                <a:gd name="T15" fmla="*/ 97 h 97"/>
                <a:gd name="T16" fmla="*/ 38 w 96"/>
                <a:gd name="T17" fmla="*/ 96 h 97"/>
                <a:gd name="T18" fmla="*/ 37 w 96"/>
                <a:gd name="T19" fmla="*/ 96 h 97"/>
                <a:gd name="T20" fmla="*/ 11 w 96"/>
                <a:gd name="T21" fmla="*/ 80 h 97"/>
                <a:gd name="T22" fmla="*/ 11 w 96"/>
                <a:gd name="T23" fmla="*/ 77 h 97"/>
                <a:gd name="T24" fmla="*/ 14 w 96"/>
                <a:gd name="T25" fmla="*/ 77 h 97"/>
                <a:gd name="T26" fmla="*/ 38 w 96"/>
                <a:gd name="T27" fmla="*/ 92 h 97"/>
                <a:gd name="T28" fmla="*/ 40 w 96"/>
                <a:gd name="T29" fmla="*/ 94 h 97"/>
                <a:gd name="T30" fmla="*/ 38 w 96"/>
                <a:gd name="T31" fmla="*/ 96 h 97"/>
                <a:gd name="T32" fmla="*/ 85 w 96"/>
                <a:gd name="T33" fmla="*/ 79 h 97"/>
                <a:gd name="T34" fmla="*/ 83 w 96"/>
                <a:gd name="T35" fmla="*/ 79 h 97"/>
                <a:gd name="T36" fmla="*/ 83 w 96"/>
                <a:gd name="T37" fmla="*/ 76 h 97"/>
                <a:gd name="T38" fmla="*/ 92 w 96"/>
                <a:gd name="T39" fmla="*/ 49 h 97"/>
                <a:gd name="T40" fmla="*/ 94 w 96"/>
                <a:gd name="T41" fmla="*/ 47 h 97"/>
                <a:gd name="T42" fmla="*/ 96 w 96"/>
                <a:gd name="T43" fmla="*/ 49 h 97"/>
                <a:gd name="T44" fmla="*/ 96 w 96"/>
                <a:gd name="T45" fmla="*/ 49 h 97"/>
                <a:gd name="T46" fmla="*/ 86 w 96"/>
                <a:gd name="T47" fmla="*/ 78 h 97"/>
                <a:gd name="T48" fmla="*/ 85 w 96"/>
                <a:gd name="T49" fmla="*/ 79 h 97"/>
                <a:gd name="T50" fmla="*/ 7 w 96"/>
                <a:gd name="T51" fmla="*/ 71 h 97"/>
                <a:gd name="T52" fmla="*/ 5 w 96"/>
                <a:gd name="T53" fmla="*/ 70 h 97"/>
                <a:gd name="T54" fmla="*/ 0 w 96"/>
                <a:gd name="T55" fmla="*/ 49 h 97"/>
                <a:gd name="T56" fmla="*/ 1 w 96"/>
                <a:gd name="T57" fmla="*/ 39 h 97"/>
                <a:gd name="T58" fmla="*/ 3 w 96"/>
                <a:gd name="T59" fmla="*/ 38 h 97"/>
                <a:gd name="T60" fmla="*/ 5 w 96"/>
                <a:gd name="T61" fmla="*/ 40 h 97"/>
                <a:gd name="T62" fmla="*/ 4 w 96"/>
                <a:gd name="T63" fmla="*/ 49 h 97"/>
                <a:gd name="T64" fmla="*/ 8 w 96"/>
                <a:gd name="T65" fmla="*/ 68 h 97"/>
                <a:gd name="T66" fmla="*/ 7 w 96"/>
                <a:gd name="T67" fmla="*/ 71 h 97"/>
                <a:gd name="T68" fmla="*/ 7 w 96"/>
                <a:gd name="T69" fmla="*/ 71 h 97"/>
                <a:gd name="T70" fmla="*/ 93 w 96"/>
                <a:gd name="T71" fmla="*/ 40 h 97"/>
                <a:gd name="T72" fmla="*/ 91 w 96"/>
                <a:gd name="T73" fmla="*/ 38 h 97"/>
                <a:gd name="T74" fmla="*/ 75 w 96"/>
                <a:gd name="T75" fmla="*/ 14 h 97"/>
                <a:gd name="T76" fmla="*/ 75 w 96"/>
                <a:gd name="T77" fmla="*/ 12 h 97"/>
                <a:gd name="T78" fmla="*/ 78 w 96"/>
                <a:gd name="T79" fmla="*/ 11 h 97"/>
                <a:gd name="T80" fmla="*/ 95 w 96"/>
                <a:gd name="T81" fmla="*/ 37 h 97"/>
                <a:gd name="T82" fmla="*/ 93 w 96"/>
                <a:gd name="T83" fmla="*/ 40 h 97"/>
                <a:gd name="T84" fmla="*/ 93 w 96"/>
                <a:gd name="T85" fmla="*/ 40 h 97"/>
                <a:gd name="T86" fmla="*/ 6 w 96"/>
                <a:gd name="T87" fmla="*/ 31 h 97"/>
                <a:gd name="T88" fmla="*/ 6 w 96"/>
                <a:gd name="T89" fmla="*/ 31 h 97"/>
                <a:gd name="T90" fmla="*/ 5 w 96"/>
                <a:gd name="T91" fmla="*/ 28 h 97"/>
                <a:gd name="T92" fmla="*/ 26 w 96"/>
                <a:gd name="T93" fmla="*/ 6 h 97"/>
                <a:gd name="T94" fmla="*/ 29 w 96"/>
                <a:gd name="T95" fmla="*/ 7 h 97"/>
                <a:gd name="T96" fmla="*/ 28 w 96"/>
                <a:gd name="T97" fmla="*/ 10 h 97"/>
                <a:gd name="T98" fmla="*/ 8 w 96"/>
                <a:gd name="T99" fmla="*/ 30 h 97"/>
                <a:gd name="T100" fmla="*/ 6 w 96"/>
                <a:gd name="T101" fmla="*/ 31 h 97"/>
                <a:gd name="T102" fmla="*/ 67 w 96"/>
                <a:gd name="T103" fmla="*/ 9 h 97"/>
                <a:gd name="T104" fmla="*/ 66 w 96"/>
                <a:gd name="T105" fmla="*/ 9 h 97"/>
                <a:gd name="T106" fmla="*/ 38 w 96"/>
                <a:gd name="T107" fmla="*/ 6 h 97"/>
                <a:gd name="T108" fmla="*/ 36 w 96"/>
                <a:gd name="T109" fmla="*/ 5 h 97"/>
                <a:gd name="T110" fmla="*/ 37 w 96"/>
                <a:gd name="T111" fmla="*/ 2 h 97"/>
                <a:gd name="T112" fmla="*/ 68 w 96"/>
                <a:gd name="T113" fmla="*/ 5 h 97"/>
                <a:gd name="T114" fmla="*/ 69 w 96"/>
                <a:gd name="T115" fmla="*/ 8 h 97"/>
                <a:gd name="T116" fmla="*/ 67 w 96"/>
                <a:gd name="T117" fmla="*/ 9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96" h="97">
                  <a:moveTo>
                    <a:pt x="49" y="97"/>
                  </a:moveTo>
                  <a:cubicBezTo>
                    <a:pt x="48" y="97"/>
                    <a:pt x="47" y="96"/>
                    <a:pt x="47" y="95"/>
                  </a:cubicBezTo>
                  <a:cubicBezTo>
                    <a:pt x="47" y="94"/>
                    <a:pt x="48" y="93"/>
                    <a:pt x="49" y="93"/>
                  </a:cubicBezTo>
                  <a:cubicBezTo>
                    <a:pt x="59" y="93"/>
                    <a:pt x="68" y="89"/>
                    <a:pt x="75" y="83"/>
                  </a:cubicBezTo>
                  <a:cubicBezTo>
                    <a:pt x="76" y="83"/>
                    <a:pt x="78" y="83"/>
                    <a:pt x="78" y="84"/>
                  </a:cubicBezTo>
                  <a:cubicBezTo>
                    <a:pt x="79" y="85"/>
                    <a:pt x="79" y="86"/>
                    <a:pt x="78" y="87"/>
                  </a:cubicBezTo>
                  <a:cubicBezTo>
                    <a:pt x="70" y="93"/>
                    <a:pt x="60" y="97"/>
                    <a:pt x="49" y="97"/>
                  </a:cubicBezTo>
                  <a:cubicBezTo>
                    <a:pt x="49" y="97"/>
                    <a:pt x="49" y="97"/>
                    <a:pt x="49" y="97"/>
                  </a:cubicBezTo>
                  <a:close/>
                  <a:moveTo>
                    <a:pt x="38" y="96"/>
                  </a:moveTo>
                  <a:cubicBezTo>
                    <a:pt x="38" y="96"/>
                    <a:pt x="38" y="96"/>
                    <a:pt x="37" y="96"/>
                  </a:cubicBezTo>
                  <a:cubicBezTo>
                    <a:pt x="27" y="94"/>
                    <a:pt x="18" y="88"/>
                    <a:pt x="11" y="80"/>
                  </a:cubicBezTo>
                  <a:cubicBezTo>
                    <a:pt x="10" y="79"/>
                    <a:pt x="11" y="78"/>
                    <a:pt x="11" y="77"/>
                  </a:cubicBezTo>
                  <a:cubicBezTo>
                    <a:pt x="12" y="76"/>
                    <a:pt x="13" y="76"/>
                    <a:pt x="14" y="77"/>
                  </a:cubicBezTo>
                  <a:cubicBezTo>
                    <a:pt x="20" y="85"/>
                    <a:pt x="29" y="90"/>
                    <a:pt x="38" y="92"/>
                  </a:cubicBezTo>
                  <a:cubicBezTo>
                    <a:pt x="39" y="92"/>
                    <a:pt x="40" y="93"/>
                    <a:pt x="40" y="94"/>
                  </a:cubicBezTo>
                  <a:cubicBezTo>
                    <a:pt x="40" y="95"/>
                    <a:pt x="39" y="96"/>
                    <a:pt x="38" y="96"/>
                  </a:cubicBezTo>
                  <a:close/>
                  <a:moveTo>
                    <a:pt x="85" y="79"/>
                  </a:moveTo>
                  <a:cubicBezTo>
                    <a:pt x="84" y="79"/>
                    <a:pt x="84" y="79"/>
                    <a:pt x="83" y="79"/>
                  </a:cubicBezTo>
                  <a:cubicBezTo>
                    <a:pt x="82" y="78"/>
                    <a:pt x="82" y="77"/>
                    <a:pt x="83" y="76"/>
                  </a:cubicBezTo>
                  <a:cubicBezTo>
                    <a:pt x="89" y="68"/>
                    <a:pt x="92" y="59"/>
                    <a:pt x="92" y="49"/>
                  </a:cubicBezTo>
                  <a:cubicBezTo>
                    <a:pt x="92" y="48"/>
                    <a:pt x="93" y="47"/>
                    <a:pt x="94" y="47"/>
                  </a:cubicBezTo>
                  <a:cubicBezTo>
                    <a:pt x="95" y="47"/>
                    <a:pt x="96" y="48"/>
                    <a:pt x="96" y="49"/>
                  </a:cubicBezTo>
                  <a:cubicBezTo>
                    <a:pt x="96" y="49"/>
                    <a:pt x="96" y="49"/>
                    <a:pt x="96" y="49"/>
                  </a:cubicBezTo>
                  <a:cubicBezTo>
                    <a:pt x="96" y="60"/>
                    <a:pt x="93" y="70"/>
                    <a:pt x="86" y="78"/>
                  </a:cubicBezTo>
                  <a:cubicBezTo>
                    <a:pt x="86" y="79"/>
                    <a:pt x="85" y="79"/>
                    <a:pt x="85" y="79"/>
                  </a:cubicBezTo>
                  <a:close/>
                  <a:moveTo>
                    <a:pt x="7" y="71"/>
                  </a:moveTo>
                  <a:cubicBezTo>
                    <a:pt x="6" y="71"/>
                    <a:pt x="5" y="71"/>
                    <a:pt x="5" y="70"/>
                  </a:cubicBezTo>
                  <a:cubicBezTo>
                    <a:pt x="2" y="63"/>
                    <a:pt x="0" y="56"/>
                    <a:pt x="0" y="49"/>
                  </a:cubicBezTo>
                  <a:cubicBezTo>
                    <a:pt x="0" y="46"/>
                    <a:pt x="0" y="43"/>
                    <a:pt x="1" y="39"/>
                  </a:cubicBezTo>
                  <a:cubicBezTo>
                    <a:pt x="1" y="38"/>
                    <a:pt x="2" y="38"/>
                    <a:pt x="3" y="38"/>
                  </a:cubicBezTo>
                  <a:cubicBezTo>
                    <a:pt x="4" y="38"/>
                    <a:pt x="5" y="39"/>
                    <a:pt x="5" y="40"/>
                  </a:cubicBezTo>
                  <a:cubicBezTo>
                    <a:pt x="4" y="43"/>
                    <a:pt x="4" y="46"/>
                    <a:pt x="4" y="49"/>
                  </a:cubicBezTo>
                  <a:cubicBezTo>
                    <a:pt x="4" y="56"/>
                    <a:pt x="5" y="62"/>
                    <a:pt x="8" y="68"/>
                  </a:cubicBezTo>
                  <a:cubicBezTo>
                    <a:pt x="9" y="69"/>
                    <a:pt x="8" y="70"/>
                    <a:pt x="7" y="71"/>
                  </a:cubicBezTo>
                  <a:cubicBezTo>
                    <a:pt x="7" y="71"/>
                    <a:pt x="7" y="71"/>
                    <a:pt x="7" y="71"/>
                  </a:cubicBezTo>
                  <a:close/>
                  <a:moveTo>
                    <a:pt x="93" y="40"/>
                  </a:moveTo>
                  <a:cubicBezTo>
                    <a:pt x="92" y="40"/>
                    <a:pt x="91" y="39"/>
                    <a:pt x="91" y="38"/>
                  </a:cubicBezTo>
                  <a:cubicBezTo>
                    <a:pt x="88" y="29"/>
                    <a:pt x="83" y="20"/>
                    <a:pt x="75" y="14"/>
                  </a:cubicBezTo>
                  <a:cubicBezTo>
                    <a:pt x="74" y="14"/>
                    <a:pt x="74" y="13"/>
                    <a:pt x="75" y="12"/>
                  </a:cubicBezTo>
                  <a:cubicBezTo>
                    <a:pt x="76" y="11"/>
                    <a:pt x="77" y="11"/>
                    <a:pt x="78" y="11"/>
                  </a:cubicBezTo>
                  <a:cubicBezTo>
                    <a:pt x="86" y="18"/>
                    <a:pt x="92" y="27"/>
                    <a:pt x="95" y="37"/>
                  </a:cubicBezTo>
                  <a:cubicBezTo>
                    <a:pt x="95" y="38"/>
                    <a:pt x="94" y="39"/>
                    <a:pt x="93" y="40"/>
                  </a:cubicBezTo>
                  <a:cubicBezTo>
                    <a:pt x="93" y="40"/>
                    <a:pt x="93" y="40"/>
                    <a:pt x="93" y="40"/>
                  </a:cubicBezTo>
                  <a:close/>
                  <a:moveTo>
                    <a:pt x="6" y="31"/>
                  </a:moveTo>
                  <a:cubicBezTo>
                    <a:pt x="6" y="31"/>
                    <a:pt x="6" y="31"/>
                    <a:pt x="6" y="31"/>
                  </a:cubicBezTo>
                  <a:cubicBezTo>
                    <a:pt x="5" y="30"/>
                    <a:pt x="4" y="29"/>
                    <a:pt x="5" y="28"/>
                  </a:cubicBezTo>
                  <a:cubicBezTo>
                    <a:pt x="9" y="19"/>
                    <a:pt x="17" y="11"/>
                    <a:pt x="26" y="6"/>
                  </a:cubicBezTo>
                  <a:cubicBezTo>
                    <a:pt x="27" y="6"/>
                    <a:pt x="28" y="6"/>
                    <a:pt x="29" y="7"/>
                  </a:cubicBezTo>
                  <a:cubicBezTo>
                    <a:pt x="29" y="8"/>
                    <a:pt x="29" y="9"/>
                    <a:pt x="28" y="10"/>
                  </a:cubicBezTo>
                  <a:cubicBezTo>
                    <a:pt x="19" y="14"/>
                    <a:pt x="12" y="21"/>
                    <a:pt x="8" y="30"/>
                  </a:cubicBezTo>
                  <a:cubicBezTo>
                    <a:pt x="8" y="31"/>
                    <a:pt x="7" y="31"/>
                    <a:pt x="6" y="31"/>
                  </a:cubicBezTo>
                  <a:close/>
                  <a:moveTo>
                    <a:pt x="67" y="9"/>
                  </a:moveTo>
                  <a:cubicBezTo>
                    <a:pt x="67" y="9"/>
                    <a:pt x="66" y="9"/>
                    <a:pt x="66" y="9"/>
                  </a:cubicBezTo>
                  <a:cubicBezTo>
                    <a:pt x="57" y="5"/>
                    <a:pt x="47" y="4"/>
                    <a:pt x="38" y="6"/>
                  </a:cubicBezTo>
                  <a:cubicBezTo>
                    <a:pt x="37" y="6"/>
                    <a:pt x="36" y="6"/>
                    <a:pt x="36" y="5"/>
                  </a:cubicBezTo>
                  <a:cubicBezTo>
                    <a:pt x="35" y="4"/>
                    <a:pt x="36" y="2"/>
                    <a:pt x="37" y="2"/>
                  </a:cubicBezTo>
                  <a:cubicBezTo>
                    <a:pt x="47" y="0"/>
                    <a:pt x="58" y="1"/>
                    <a:pt x="68" y="5"/>
                  </a:cubicBezTo>
                  <a:cubicBezTo>
                    <a:pt x="69" y="6"/>
                    <a:pt x="69" y="7"/>
                    <a:pt x="69" y="8"/>
                  </a:cubicBezTo>
                  <a:cubicBezTo>
                    <a:pt x="68" y="9"/>
                    <a:pt x="68" y="9"/>
                    <a:pt x="67" y="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8" name="Freeform 1701">
              <a:extLst>
                <a:ext uri="{FF2B5EF4-FFF2-40B4-BE49-F238E27FC236}">
                  <a16:creationId xmlns:a16="http://schemas.microsoft.com/office/drawing/2014/main" xmlns="" id="{D3A4C178-9A6E-378D-29E5-EC13F3675FF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444875" y="2994025"/>
              <a:ext cx="254000" cy="149225"/>
            </a:xfrm>
            <a:custGeom>
              <a:avLst/>
              <a:gdLst>
                <a:gd name="T0" fmla="*/ 34 w 68"/>
                <a:gd name="T1" fmla="*/ 40 h 40"/>
                <a:gd name="T2" fmla="*/ 0 w 68"/>
                <a:gd name="T3" fmla="*/ 21 h 40"/>
                <a:gd name="T4" fmla="*/ 0 w 68"/>
                <a:gd name="T5" fmla="*/ 19 h 40"/>
                <a:gd name="T6" fmla="*/ 34 w 68"/>
                <a:gd name="T7" fmla="*/ 0 h 40"/>
                <a:gd name="T8" fmla="*/ 67 w 68"/>
                <a:gd name="T9" fmla="*/ 19 h 40"/>
                <a:gd name="T10" fmla="*/ 67 w 68"/>
                <a:gd name="T11" fmla="*/ 21 h 40"/>
                <a:gd name="T12" fmla="*/ 34 w 68"/>
                <a:gd name="T13" fmla="*/ 40 h 40"/>
                <a:gd name="T14" fmla="*/ 5 w 68"/>
                <a:gd name="T15" fmla="*/ 20 h 40"/>
                <a:gd name="T16" fmla="*/ 34 w 68"/>
                <a:gd name="T17" fmla="*/ 36 h 40"/>
                <a:gd name="T18" fmla="*/ 63 w 68"/>
                <a:gd name="T19" fmla="*/ 20 h 40"/>
                <a:gd name="T20" fmla="*/ 34 w 68"/>
                <a:gd name="T21" fmla="*/ 4 h 40"/>
                <a:gd name="T22" fmla="*/ 5 w 68"/>
                <a:gd name="T23" fmla="*/ 2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8" h="40">
                  <a:moveTo>
                    <a:pt x="34" y="40"/>
                  </a:moveTo>
                  <a:cubicBezTo>
                    <a:pt x="15" y="40"/>
                    <a:pt x="1" y="22"/>
                    <a:pt x="0" y="21"/>
                  </a:cubicBezTo>
                  <a:cubicBezTo>
                    <a:pt x="0" y="21"/>
                    <a:pt x="0" y="19"/>
                    <a:pt x="0" y="19"/>
                  </a:cubicBezTo>
                  <a:cubicBezTo>
                    <a:pt x="1" y="18"/>
                    <a:pt x="15" y="0"/>
                    <a:pt x="34" y="0"/>
                  </a:cubicBezTo>
                  <a:cubicBezTo>
                    <a:pt x="52" y="0"/>
                    <a:pt x="67" y="18"/>
                    <a:pt x="67" y="19"/>
                  </a:cubicBezTo>
                  <a:cubicBezTo>
                    <a:pt x="68" y="19"/>
                    <a:pt x="68" y="21"/>
                    <a:pt x="67" y="21"/>
                  </a:cubicBezTo>
                  <a:cubicBezTo>
                    <a:pt x="67" y="22"/>
                    <a:pt x="52" y="40"/>
                    <a:pt x="34" y="40"/>
                  </a:cubicBezTo>
                  <a:close/>
                  <a:moveTo>
                    <a:pt x="5" y="20"/>
                  </a:moveTo>
                  <a:cubicBezTo>
                    <a:pt x="8" y="24"/>
                    <a:pt x="20" y="36"/>
                    <a:pt x="34" y="36"/>
                  </a:cubicBezTo>
                  <a:cubicBezTo>
                    <a:pt x="48" y="36"/>
                    <a:pt x="60" y="24"/>
                    <a:pt x="63" y="20"/>
                  </a:cubicBezTo>
                  <a:cubicBezTo>
                    <a:pt x="60" y="16"/>
                    <a:pt x="48" y="4"/>
                    <a:pt x="34" y="4"/>
                  </a:cubicBezTo>
                  <a:cubicBezTo>
                    <a:pt x="20" y="4"/>
                    <a:pt x="8" y="16"/>
                    <a:pt x="5" y="2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9" name="Freeform 1702">
              <a:extLst>
                <a:ext uri="{FF2B5EF4-FFF2-40B4-BE49-F238E27FC236}">
                  <a16:creationId xmlns:a16="http://schemas.microsoft.com/office/drawing/2014/main" xmlns="" id="{D5E78351-C4DB-9DD7-3DD4-92679415A3C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27425" y="3022600"/>
              <a:ext cx="88900" cy="90488"/>
            </a:xfrm>
            <a:custGeom>
              <a:avLst/>
              <a:gdLst>
                <a:gd name="T0" fmla="*/ 12 w 24"/>
                <a:gd name="T1" fmla="*/ 24 h 24"/>
                <a:gd name="T2" fmla="*/ 0 w 24"/>
                <a:gd name="T3" fmla="*/ 12 h 24"/>
                <a:gd name="T4" fmla="*/ 12 w 24"/>
                <a:gd name="T5" fmla="*/ 0 h 24"/>
                <a:gd name="T6" fmla="*/ 24 w 24"/>
                <a:gd name="T7" fmla="*/ 12 h 24"/>
                <a:gd name="T8" fmla="*/ 12 w 24"/>
                <a:gd name="T9" fmla="*/ 24 h 24"/>
                <a:gd name="T10" fmla="*/ 12 w 24"/>
                <a:gd name="T11" fmla="*/ 4 h 24"/>
                <a:gd name="T12" fmla="*/ 4 w 24"/>
                <a:gd name="T13" fmla="*/ 12 h 24"/>
                <a:gd name="T14" fmla="*/ 12 w 24"/>
                <a:gd name="T15" fmla="*/ 20 h 24"/>
                <a:gd name="T16" fmla="*/ 20 w 24"/>
                <a:gd name="T17" fmla="*/ 12 h 24"/>
                <a:gd name="T18" fmla="*/ 12 w 24"/>
                <a:gd name="T19" fmla="*/ 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9"/>
                    <a:pt x="18" y="24"/>
                    <a:pt x="12" y="24"/>
                  </a:cubicBezTo>
                  <a:close/>
                  <a:moveTo>
                    <a:pt x="12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20"/>
                    <a:pt x="12" y="20"/>
                  </a:cubicBezTo>
                  <a:cubicBezTo>
                    <a:pt x="16" y="20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xmlns="" id="{C6EC1C26-D31F-F83C-D9F8-EB7A58043451}"/>
              </a:ext>
            </a:extLst>
          </p:cNvPr>
          <p:cNvCxnSpPr/>
          <p:nvPr/>
        </p:nvCxnSpPr>
        <p:spPr>
          <a:xfrm flipV="1">
            <a:off x="4984377" y="1268413"/>
            <a:ext cx="6872661" cy="4968874"/>
          </a:xfrm>
          <a:prstGeom prst="line">
            <a:avLst/>
          </a:prstGeom>
          <a:ln>
            <a:solidFill>
              <a:schemeClr val="tx1"/>
            </a:solidFill>
            <a:prstDash val="lgDash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" name="Oval 193">
            <a:extLst>
              <a:ext uri="{FF2B5EF4-FFF2-40B4-BE49-F238E27FC236}">
                <a16:creationId xmlns:a16="http://schemas.microsoft.com/office/drawing/2014/main" xmlns="" id="{FC32DD9A-C53A-0F49-7812-2112D4025EAD}"/>
              </a:ext>
            </a:extLst>
          </p:cNvPr>
          <p:cNvSpPr/>
          <p:nvPr/>
        </p:nvSpPr>
        <p:spPr>
          <a:xfrm rot="2762535">
            <a:off x="5591407" y="5331974"/>
            <a:ext cx="504104" cy="504104"/>
          </a:xfrm>
          <a:prstGeom prst="ellipse">
            <a:avLst/>
          </a:prstGeom>
          <a:solidFill>
            <a:srgbClr val="DEE2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7" name="Oval 126">
            <a:extLst>
              <a:ext uri="{FF2B5EF4-FFF2-40B4-BE49-F238E27FC236}">
                <a16:creationId xmlns:a16="http://schemas.microsoft.com/office/drawing/2014/main" xmlns="" id="{5E4E50F0-06BD-CD60-2C91-36ABBF9A0200}"/>
              </a:ext>
            </a:extLst>
          </p:cNvPr>
          <p:cNvSpPr/>
          <p:nvPr/>
        </p:nvSpPr>
        <p:spPr>
          <a:xfrm rot="2762535">
            <a:off x="7309573" y="4126192"/>
            <a:ext cx="504104" cy="504104"/>
          </a:xfrm>
          <a:prstGeom prst="ellipse">
            <a:avLst/>
          </a:prstGeom>
          <a:solidFill>
            <a:srgbClr val="DEE2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8" name="Oval 127">
            <a:extLst>
              <a:ext uri="{FF2B5EF4-FFF2-40B4-BE49-F238E27FC236}">
                <a16:creationId xmlns:a16="http://schemas.microsoft.com/office/drawing/2014/main" xmlns="" id="{4E783C63-0006-BC4C-1381-4857D9D0B67D}"/>
              </a:ext>
            </a:extLst>
          </p:cNvPr>
          <p:cNvSpPr/>
          <p:nvPr/>
        </p:nvSpPr>
        <p:spPr>
          <a:xfrm rot="2762535">
            <a:off x="9027738" y="2933558"/>
            <a:ext cx="504104" cy="504104"/>
          </a:xfrm>
          <a:prstGeom prst="ellipse">
            <a:avLst/>
          </a:prstGeom>
          <a:solidFill>
            <a:srgbClr val="DEE2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9" name="Oval 128">
            <a:extLst>
              <a:ext uri="{FF2B5EF4-FFF2-40B4-BE49-F238E27FC236}">
                <a16:creationId xmlns:a16="http://schemas.microsoft.com/office/drawing/2014/main" xmlns="" id="{5ABF4162-C391-629D-F492-1572C5BCAF6C}"/>
              </a:ext>
            </a:extLst>
          </p:cNvPr>
          <p:cNvSpPr/>
          <p:nvPr/>
        </p:nvSpPr>
        <p:spPr>
          <a:xfrm rot="2762535">
            <a:off x="10745903" y="1692588"/>
            <a:ext cx="504104" cy="504104"/>
          </a:xfrm>
          <a:prstGeom prst="ellipse">
            <a:avLst/>
          </a:prstGeom>
          <a:solidFill>
            <a:srgbClr val="DEE2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51" name="Group 150">
            <a:extLst>
              <a:ext uri="{FF2B5EF4-FFF2-40B4-BE49-F238E27FC236}">
                <a16:creationId xmlns:a16="http://schemas.microsoft.com/office/drawing/2014/main" xmlns="" id="{AF632EC6-1BC8-B8EE-EAF3-861374C3E110}"/>
              </a:ext>
            </a:extLst>
          </p:cNvPr>
          <p:cNvGrpSpPr/>
          <p:nvPr/>
        </p:nvGrpSpPr>
        <p:grpSpPr>
          <a:xfrm>
            <a:off x="5713712" y="5454279"/>
            <a:ext cx="259495" cy="259495"/>
            <a:chOff x="5554663" y="1444625"/>
            <a:chExt cx="361950" cy="361951"/>
          </a:xfrm>
          <a:solidFill>
            <a:srgbClr val="525B88"/>
          </a:solidFill>
        </p:grpSpPr>
        <p:sp>
          <p:nvSpPr>
            <p:cNvPr id="152" name="Freeform 1252">
              <a:extLst>
                <a:ext uri="{FF2B5EF4-FFF2-40B4-BE49-F238E27FC236}">
                  <a16:creationId xmlns:a16="http://schemas.microsoft.com/office/drawing/2014/main" xmlns="" id="{EEA7B8E4-1EED-DA85-C234-130A40CBF2C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54663" y="1444625"/>
              <a:ext cx="361950" cy="346075"/>
            </a:xfrm>
            <a:custGeom>
              <a:avLst/>
              <a:gdLst>
                <a:gd name="T0" fmla="*/ 86 w 96"/>
                <a:gd name="T1" fmla="*/ 92 h 92"/>
                <a:gd name="T2" fmla="*/ 10 w 96"/>
                <a:gd name="T3" fmla="*/ 92 h 92"/>
                <a:gd name="T4" fmla="*/ 0 w 96"/>
                <a:gd name="T5" fmla="*/ 82 h 92"/>
                <a:gd name="T6" fmla="*/ 0 w 96"/>
                <a:gd name="T7" fmla="*/ 10 h 92"/>
                <a:gd name="T8" fmla="*/ 10 w 96"/>
                <a:gd name="T9" fmla="*/ 0 h 92"/>
                <a:gd name="T10" fmla="*/ 86 w 96"/>
                <a:gd name="T11" fmla="*/ 0 h 92"/>
                <a:gd name="T12" fmla="*/ 96 w 96"/>
                <a:gd name="T13" fmla="*/ 10 h 92"/>
                <a:gd name="T14" fmla="*/ 96 w 96"/>
                <a:gd name="T15" fmla="*/ 82 h 92"/>
                <a:gd name="T16" fmla="*/ 86 w 96"/>
                <a:gd name="T17" fmla="*/ 92 h 92"/>
                <a:gd name="T18" fmla="*/ 10 w 96"/>
                <a:gd name="T19" fmla="*/ 4 h 92"/>
                <a:gd name="T20" fmla="*/ 4 w 96"/>
                <a:gd name="T21" fmla="*/ 10 h 92"/>
                <a:gd name="T22" fmla="*/ 4 w 96"/>
                <a:gd name="T23" fmla="*/ 82 h 92"/>
                <a:gd name="T24" fmla="*/ 10 w 96"/>
                <a:gd name="T25" fmla="*/ 88 h 92"/>
                <a:gd name="T26" fmla="*/ 86 w 96"/>
                <a:gd name="T27" fmla="*/ 88 h 92"/>
                <a:gd name="T28" fmla="*/ 92 w 96"/>
                <a:gd name="T29" fmla="*/ 82 h 92"/>
                <a:gd name="T30" fmla="*/ 92 w 96"/>
                <a:gd name="T31" fmla="*/ 10 h 92"/>
                <a:gd name="T32" fmla="*/ 86 w 96"/>
                <a:gd name="T33" fmla="*/ 4 h 92"/>
                <a:gd name="T34" fmla="*/ 10 w 96"/>
                <a:gd name="T35" fmla="*/ 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92">
                  <a:moveTo>
                    <a:pt x="86" y="92"/>
                  </a:moveTo>
                  <a:cubicBezTo>
                    <a:pt x="10" y="92"/>
                    <a:pt x="10" y="92"/>
                    <a:pt x="10" y="92"/>
                  </a:cubicBezTo>
                  <a:cubicBezTo>
                    <a:pt x="4" y="92"/>
                    <a:pt x="0" y="88"/>
                    <a:pt x="0" y="8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4"/>
                    <a:pt x="4" y="0"/>
                    <a:pt x="10" y="0"/>
                  </a:cubicBezTo>
                  <a:cubicBezTo>
                    <a:pt x="86" y="0"/>
                    <a:pt x="86" y="0"/>
                    <a:pt x="86" y="0"/>
                  </a:cubicBezTo>
                  <a:cubicBezTo>
                    <a:pt x="92" y="0"/>
                    <a:pt x="96" y="4"/>
                    <a:pt x="96" y="10"/>
                  </a:cubicBezTo>
                  <a:cubicBezTo>
                    <a:pt x="96" y="82"/>
                    <a:pt x="96" y="82"/>
                    <a:pt x="96" y="82"/>
                  </a:cubicBezTo>
                  <a:cubicBezTo>
                    <a:pt x="96" y="88"/>
                    <a:pt x="92" y="92"/>
                    <a:pt x="86" y="92"/>
                  </a:cubicBezTo>
                  <a:close/>
                  <a:moveTo>
                    <a:pt x="10" y="4"/>
                  </a:moveTo>
                  <a:cubicBezTo>
                    <a:pt x="7" y="4"/>
                    <a:pt x="4" y="7"/>
                    <a:pt x="4" y="10"/>
                  </a:cubicBezTo>
                  <a:cubicBezTo>
                    <a:pt x="4" y="82"/>
                    <a:pt x="4" y="82"/>
                    <a:pt x="4" y="82"/>
                  </a:cubicBezTo>
                  <a:cubicBezTo>
                    <a:pt x="4" y="85"/>
                    <a:pt x="7" y="88"/>
                    <a:pt x="10" y="88"/>
                  </a:cubicBezTo>
                  <a:cubicBezTo>
                    <a:pt x="86" y="88"/>
                    <a:pt x="86" y="88"/>
                    <a:pt x="86" y="88"/>
                  </a:cubicBezTo>
                  <a:cubicBezTo>
                    <a:pt x="89" y="88"/>
                    <a:pt x="92" y="85"/>
                    <a:pt x="92" y="82"/>
                  </a:cubicBezTo>
                  <a:cubicBezTo>
                    <a:pt x="92" y="10"/>
                    <a:pt x="92" y="10"/>
                    <a:pt x="92" y="10"/>
                  </a:cubicBezTo>
                  <a:cubicBezTo>
                    <a:pt x="92" y="7"/>
                    <a:pt x="89" y="4"/>
                    <a:pt x="86" y="4"/>
                  </a:cubicBezTo>
                  <a:lnTo>
                    <a:pt x="10" y="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3" name="Freeform 1253">
              <a:extLst>
                <a:ext uri="{FF2B5EF4-FFF2-40B4-BE49-F238E27FC236}">
                  <a16:creationId xmlns:a16="http://schemas.microsoft.com/office/drawing/2014/main" xmlns="" id="{36B5F347-7053-B4FA-B669-7D4F11BF3BC3}"/>
                </a:ext>
              </a:extLst>
            </p:cNvPr>
            <p:cNvSpPr>
              <a:spLocks/>
            </p:cNvSpPr>
            <p:nvPr/>
          </p:nvSpPr>
          <p:spPr bwMode="auto">
            <a:xfrm>
              <a:off x="5584825" y="1776413"/>
              <a:ext cx="15875" cy="30163"/>
            </a:xfrm>
            <a:custGeom>
              <a:avLst/>
              <a:gdLst>
                <a:gd name="T0" fmla="*/ 2 w 4"/>
                <a:gd name="T1" fmla="*/ 8 h 8"/>
                <a:gd name="T2" fmla="*/ 0 w 4"/>
                <a:gd name="T3" fmla="*/ 6 h 8"/>
                <a:gd name="T4" fmla="*/ 0 w 4"/>
                <a:gd name="T5" fmla="*/ 2 h 8"/>
                <a:gd name="T6" fmla="*/ 2 w 4"/>
                <a:gd name="T7" fmla="*/ 0 h 8"/>
                <a:gd name="T8" fmla="*/ 4 w 4"/>
                <a:gd name="T9" fmla="*/ 2 h 8"/>
                <a:gd name="T10" fmla="*/ 4 w 4"/>
                <a:gd name="T11" fmla="*/ 6 h 8"/>
                <a:gd name="T12" fmla="*/ 2 w 4"/>
                <a:gd name="T13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" h="8">
                  <a:moveTo>
                    <a:pt x="2" y="8"/>
                  </a:moveTo>
                  <a:cubicBezTo>
                    <a:pt x="1" y="8"/>
                    <a:pt x="0" y="7"/>
                    <a:pt x="0" y="6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" y="0"/>
                    <a:pt x="4" y="1"/>
                    <a:pt x="4" y="2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7"/>
                    <a:pt x="3" y="8"/>
                    <a:pt x="2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4" name="Freeform 1254">
              <a:extLst>
                <a:ext uri="{FF2B5EF4-FFF2-40B4-BE49-F238E27FC236}">
                  <a16:creationId xmlns:a16="http://schemas.microsoft.com/office/drawing/2014/main" xmlns="" id="{41AEB742-11B3-2432-840A-721B6A4E2ED0}"/>
                </a:ext>
              </a:extLst>
            </p:cNvPr>
            <p:cNvSpPr>
              <a:spLocks/>
            </p:cNvSpPr>
            <p:nvPr/>
          </p:nvSpPr>
          <p:spPr bwMode="auto">
            <a:xfrm>
              <a:off x="5870575" y="1776413"/>
              <a:ext cx="15875" cy="30163"/>
            </a:xfrm>
            <a:custGeom>
              <a:avLst/>
              <a:gdLst>
                <a:gd name="T0" fmla="*/ 2 w 4"/>
                <a:gd name="T1" fmla="*/ 8 h 8"/>
                <a:gd name="T2" fmla="*/ 0 w 4"/>
                <a:gd name="T3" fmla="*/ 6 h 8"/>
                <a:gd name="T4" fmla="*/ 0 w 4"/>
                <a:gd name="T5" fmla="*/ 2 h 8"/>
                <a:gd name="T6" fmla="*/ 2 w 4"/>
                <a:gd name="T7" fmla="*/ 0 h 8"/>
                <a:gd name="T8" fmla="*/ 4 w 4"/>
                <a:gd name="T9" fmla="*/ 2 h 8"/>
                <a:gd name="T10" fmla="*/ 4 w 4"/>
                <a:gd name="T11" fmla="*/ 6 h 8"/>
                <a:gd name="T12" fmla="*/ 2 w 4"/>
                <a:gd name="T13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" h="8">
                  <a:moveTo>
                    <a:pt x="2" y="8"/>
                  </a:moveTo>
                  <a:cubicBezTo>
                    <a:pt x="1" y="8"/>
                    <a:pt x="0" y="7"/>
                    <a:pt x="0" y="6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" y="0"/>
                    <a:pt x="4" y="1"/>
                    <a:pt x="4" y="2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7"/>
                    <a:pt x="3" y="8"/>
                    <a:pt x="2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5" name="Freeform 1255">
              <a:extLst>
                <a:ext uri="{FF2B5EF4-FFF2-40B4-BE49-F238E27FC236}">
                  <a16:creationId xmlns:a16="http://schemas.microsoft.com/office/drawing/2014/main" xmlns="" id="{5116545F-B143-C768-4A77-697AE40BECB7}"/>
                </a:ext>
              </a:extLst>
            </p:cNvPr>
            <p:cNvSpPr>
              <a:spLocks/>
            </p:cNvSpPr>
            <p:nvPr/>
          </p:nvSpPr>
          <p:spPr bwMode="auto">
            <a:xfrm>
              <a:off x="5600700" y="1490663"/>
              <a:ext cx="269875" cy="255588"/>
            </a:xfrm>
            <a:custGeom>
              <a:avLst/>
              <a:gdLst>
                <a:gd name="T0" fmla="*/ 62 w 72"/>
                <a:gd name="T1" fmla="*/ 68 h 68"/>
                <a:gd name="T2" fmla="*/ 10 w 72"/>
                <a:gd name="T3" fmla="*/ 68 h 68"/>
                <a:gd name="T4" fmla="*/ 0 w 72"/>
                <a:gd name="T5" fmla="*/ 58 h 68"/>
                <a:gd name="T6" fmla="*/ 0 w 72"/>
                <a:gd name="T7" fmla="*/ 54 h 68"/>
                <a:gd name="T8" fmla="*/ 2 w 72"/>
                <a:gd name="T9" fmla="*/ 52 h 68"/>
                <a:gd name="T10" fmla="*/ 4 w 72"/>
                <a:gd name="T11" fmla="*/ 54 h 68"/>
                <a:gd name="T12" fmla="*/ 4 w 72"/>
                <a:gd name="T13" fmla="*/ 58 h 68"/>
                <a:gd name="T14" fmla="*/ 10 w 72"/>
                <a:gd name="T15" fmla="*/ 64 h 68"/>
                <a:gd name="T16" fmla="*/ 62 w 72"/>
                <a:gd name="T17" fmla="*/ 64 h 68"/>
                <a:gd name="T18" fmla="*/ 68 w 72"/>
                <a:gd name="T19" fmla="*/ 58 h 68"/>
                <a:gd name="T20" fmla="*/ 68 w 72"/>
                <a:gd name="T21" fmla="*/ 10 h 68"/>
                <a:gd name="T22" fmla="*/ 62 w 72"/>
                <a:gd name="T23" fmla="*/ 4 h 68"/>
                <a:gd name="T24" fmla="*/ 10 w 72"/>
                <a:gd name="T25" fmla="*/ 4 h 68"/>
                <a:gd name="T26" fmla="*/ 4 w 72"/>
                <a:gd name="T27" fmla="*/ 10 h 68"/>
                <a:gd name="T28" fmla="*/ 4 w 72"/>
                <a:gd name="T29" fmla="*/ 14 h 68"/>
                <a:gd name="T30" fmla="*/ 2 w 72"/>
                <a:gd name="T31" fmla="*/ 16 h 68"/>
                <a:gd name="T32" fmla="*/ 0 w 72"/>
                <a:gd name="T33" fmla="*/ 14 h 68"/>
                <a:gd name="T34" fmla="*/ 0 w 72"/>
                <a:gd name="T35" fmla="*/ 10 h 68"/>
                <a:gd name="T36" fmla="*/ 10 w 72"/>
                <a:gd name="T37" fmla="*/ 0 h 68"/>
                <a:gd name="T38" fmla="*/ 62 w 72"/>
                <a:gd name="T39" fmla="*/ 0 h 68"/>
                <a:gd name="T40" fmla="*/ 72 w 72"/>
                <a:gd name="T41" fmla="*/ 10 h 68"/>
                <a:gd name="T42" fmla="*/ 72 w 72"/>
                <a:gd name="T43" fmla="*/ 58 h 68"/>
                <a:gd name="T44" fmla="*/ 62 w 72"/>
                <a:gd name="T45" fmla="*/ 68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72" h="68">
                  <a:moveTo>
                    <a:pt x="62" y="68"/>
                  </a:moveTo>
                  <a:cubicBezTo>
                    <a:pt x="10" y="68"/>
                    <a:pt x="10" y="68"/>
                    <a:pt x="10" y="68"/>
                  </a:cubicBezTo>
                  <a:cubicBezTo>
                    <a:pt x="4" y="68"/>
                    <a:pt x="0" y="64"/>
                    <a:pt x="0" y="58"/>
                  </a:cubicBezTo>
                  <a:cubicBezTo>
                    <a:pt x="0" y="54"/>
                    <a:pt x="0" y="54"/>
                    <a:pt x="0" y="54"/>
                  </a:cubicBezTo>
                  <a:cubicBezTo>
                    <a:pt x="0" y="53"/>
                    <a:pt x="1" y="52"/>
                    <a:pt x="2" y="52"/>
                  </a:cubicBezTo>
                  <a:cubicBezTo>
                    <a:pt x="3" y="52"/>
                    <a:pt x="4" y="53"/>
                    <a:pt x="4" y="54"/>
                  </a:cubicBezTo>
                  <a:cubicBezTo>
                    <a:pt x="4" y="58"/>
                    <a:pt x="4" y="58"/>
                    <a:pt x="4" y="58"/>
                  </a:cubicBezTo>
                  <a:cubicBezTo>
                    <a:pt x="4" y="61"/>
                    <a:pt x="7" y="64"/>
                    <a:pt x="10" y="64"/>
                  </a:cubicBezTo>
                  <a:cubicBezTo>
                    <a:pt x="62" y="64"/>
                    <a:pt x="62" y="64"/>
                    <a:pt x="62" y="64"/>
                  </a:cubicBezTo>
                  <a:cubicBezTo>
                    <a:pt x="65" y="64"/>
                    <a:pt x="68" y="61"/>
                    <a:pt x="68" y="58"/>
                  </a:cubicBezTo>
                  <a:cubicBezTo>
                    <a:pt x="68" y="10"/>
                    <a:pt x="68" y="10"/>
                    <a:pt x="68" y="10"/>
                  </a:cubicBezTo>
                  <a:cubicBezTo>
                    <a:pt x="68" y="7"/>
                    <a:pt x="65" y="4"/>
                    <a:pt x="62" y="4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7" y="4"/>
                    <a:pt x="4" y="7"/>
                    <a:pt x="4" y="10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4" y="15"/>
                    <a:pt x="3" y="16"/>
                    <a:pt x="2" y="16"/>
                  </a:cubicBezTo>
                  <a:cubicBezTo>
                    <a:pt x="1" y="16"/>
                    <a:pt x="0" y="15"/>
                    <a:pt x="0" y="14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4"/>
                    <a:pt x="4" y="0"/>
                    <a:pt x="10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8" y="0"/>
                    <a:pt x="72" y="4"/>
                    <a:pt x="72" y="10"/>
                  </a:cubicBezTo>
                  <a:cubicBezTo>
                    <a:pt x="72" y="58"/>
                    <a:pt x="72" y="58"/>
                    <a:pt x="72" y="58"/>
                  </a:cubicBezTo>
                  <a:cubicBezTo>
                    <a:pt x="72" y="64"/>
                    <a:pt x="68" y="68"/>
                    <a:pt x="62" y="6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6" name="Freeform 1256">
              <a:extLst>
                <a:ext uri="{FF2B5EF4-FFF2-40B4-BE49-F238E27FC236}">
                  <a16:creationId xmlns:a16="http://schemas.microsoft.com/office/drawing/2014/main" xmlns="" id="{E0D5060F-062B-8C40-9766-1573241A8F73}"/>
                </a:ext>
              </a:extLst>
            </p:cNvPr>
            <p:cNvSpPr>
              <a:spLocks/>
            </p:cNvSpPr>
            <p:nvPr/>
          </p:nvSpPr>
          <p:spPr bwMode="auto">
            <a:xfrm>
              <a:off x="5600700" y="1581150"/>
              <a:ext cx="14288" cy="74613"/>
            </a:xfrm>
            <a:custGeom>
              <a:avLst/>
              <a:gdLst>
                <a:gd name="T0" fmla="*/ 2 w 4"/>
                <a:gd name="T1" fmla="*/ 20 h 20"/>
                <a:gd name="T2" fmla="*/ 0 w 4"/>
                <a:gd name="T3" fmla="*/ 18 h 20"/>
                <a:gd name="T4" fmla="*/ 0 w 4"/>
                <a:gd name="T5" fmla="*/ 2 h 20"/>
                <a:gd name="T6" fmla="*/ 2 w 4"/>
                <a:gd name="T7" fmla="*/ 0 h 20"/>
                <a:gd name="T8" fmla="*/ 4 w 4"/>
                <a:gd name="T9" fmla="*/ 2 h 20"/>
                <a:gd name="T10" fmla="*/ 4 w 4"/>
                <a:gd name="T11" fmla="*/ 18 h 20"/>
                <a:gd name="T12" fmla="*/ 2 w 4"/>
                <a:gd name="T13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" h="20">
                  <a:moveTo>
                    <a:pt x="2" y="20"/>
                  </a:moveTo>
                  <a:cubicBezTo>
                    <a:pt x="1" y="20"/>
                    <a:pt x="0" y="19"/>
                    <a:pt x="0" y="18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" y="0"/>
                    <a:pt x="4" y="1"/>
                    <a:pt x="4" y="2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9"/>
                    <a:pt x="3" y="20"/>
                    <a:pt x="2" y="2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7" name="Freeform 1257">
              <a:extLst>
                <a:ext uri="{FF2B5EF4-FFF2-40B4-BE49-F238E27FC236}">
                  <a16:creationId xmlns:a16="http://schemas.microsoft.com/office/drawing/2014/main" xmlns="" id="{AE295EF8-3FC3-60F3-8315-09DAFA9DC3C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84825" y="1535113"/>
              <a:ext cx="46038" cy="60325"/>
            </a:xfrm>
            <a:custGeom>
              <a:avLst/>
              <a:gdLst>
                <a:gd name="T0" fmla="*/ 10 w 12"/>
                <a:gd name="T1" fmla="*/ 16 h 16"/>
                <a:gd name="T2" fmla="*/ 2 w 12"/>
                <a:gd name="T3" fmla="*/ 16 h 16"/>
                <a:gd name="T4" fmla="*/ 0 w 12"/>
                <a:gd name="T5" fmla="*/ 14 h 16"/>
                <a:gd name="T6" fmla="*/ 0 w 12"/>
                <a:gd name="T7" fmla="*/ 2 h 16"/>
                <a:gd name="T8" fmla="*/ 2 w 12"/>
                <a:gd name="T9" fmla="*/ 0 h 16"/>
                <a:gd name="T10" fmla="*/ 10 w 12"/>
                <a:gd name="T11" fmla="*/ 0 h 16"/>
                <a:gd name="T12" fmla="*/ 12 w 12"/>
                <a:gd name="T13" fmla="*/ 2 h 16"/>
                <a:gd name="T14" fmla="*/ 12 w 12"/>
                <a:gd name="T15" fmla="*/ 14 h 16"/>
                <a:gd name="T16" fmla="*/ 10 w 12"/>
                <a:gd name="T17" fmla="*/ 16 h 16"/>
                <a:gd name="T18" fmla="*/ 4 w 12"/>
                <a:gd name="T19" fmla="*/ 12 h 16"/>
                <a:gd name="T20" fmla="*/ 8 w 12"/>
                <a:gd name="T21" fmla="*/ 12 h 16"/>
                <a:gd name="T22" fmla="*/ 8 w 12"/>
                <a:gd name="T23" fmla="*/ 4 h 16"/>
                <a:gd name="T24" fmla="*/ 4 w 12"/>
                <a:gd name="T25" fmla="*/ 4 h 16"/>
                <a:gd name="T26" fmla="*/ 4 w 12"/>
                <a:gd name="T27" fmla="*/ 12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" h="16">
                  <a:moveTo>
                    <a:pt x="10" y="16"/>
                  </a:moveTo>
                  <a:cubicBezTo>
                    <a:pt x="2" y="16"/>
                    <a:pt x="2" y="16"/>
                    <a:pt x="2" y="16"/>
                  </a:cubicBezTo>
                  <a:cubicBezTo>
                    <a:pt x="1" y="16"/>
                    <a:pt x="0" y="15"/>
                    <a:pt x="0" y="14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11" y="0"/>
                    <a:pt x="12" y="1"/>
                    <a:pt x="12" y="2"/>
                  </a:cubicBezTo>
                  <a:cubicBezTo>
                    <a:pt x="12" y="14"/>
                    <a:pt x="12" y="14"/>
                    <a:pt x="12" y="14"/>
                  </a:cubicBezTo>
                  <a:cubicBezTo>
                    <a:pt x="12" y="15"/>
                    <a:pt x="11" y="16"/>
                    <a:pt x="10" y="16"/>
                  </a:cubicBezTo>
                  <a:close/>
                  <a:moveTo>
                    <a:pt x="4" y="12"/>
                  </a:moveTo>
                  <a:cubicBezTo>
                    <a:pt x="8" y="12"/>
                    <a:pt x="8" y="12"/>
                    <a:pt x="8" y="12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4" y="4"/>
                    <a:pt x="4" y="4"/>
                    <a:pt x="4" y="4"/>
                  </a:cubicBezTo>
                  <a:lnTo>
                    <a:pt x="4" y="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8" name="Freeform 1258">
              <a:extLst>
                <a:ext uri="{FF2B5EF4-FFF2-40B4-BE49-F238E27FC236}">
                  <a16:creationId xmlns:a16="http://schemas.microsoft.com/office/drawing/2014/main" xmlns="" id="{D46DE012-EA64-C2BB-DC04-AB4F5C6FDFB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584825" y="1641475"/>
              <a:ext cx="46038" cy="58738"/>
            </a:xfrm>
            <a:custGeom>
              <a:avLst/>
              <a:gdLst>
                <a:gd name="T0" fmla="*/ 10 w 12"/>
                <a:gd name="T1" fmla="*/ 16 h 16"/>
                <a:gd name="T2" fmla="*/ 2 w 12"/>
                <a:gd name="T3" fmla="*/ 16 h 16"/>
                <a:gd name="T4" fmla="*/ 0 w 12"/>
                <a:gd name="T5" fmla="*/ 14 h 16"/>
                <a:gd name="T6" fmla="*/ 0 w 12"/>
                <a:gd name="T7" fmla="*/ 2 h 16"/>
                <a:gd name="T8" fmla="*/ 2 w 12"/>
                <a:gd name="T9" fmla="*/ 0 h 16"/>
                <a:gd name="T10" fmla="*/ 10 w 12"/>
                <a:gd name="T11" fmla="*/ 0 h 16"/>
                <a:gd name="T12" fmla="*/ 12 w 12"/>
                <a:gd name="T13" fmla="*/ 2 h 16"/>
                <a:gd name="T14" fmla="*/ 12 w 12"/>
                <a:gd name="T15" fmla="*/ 14 h 16"/>
                <a:gd name="T16" fmla="*/ 10 w 12"/>
                <a:gd name="T17" fmla="*/ 16 h 16"/>
                <a:gd name="T18" fmla="*/ 4 w 12"/>
                <a:gd name="T19" fmla="*/ 12 h 16"/>
                <a:gd name="T20" fmla="*/ 8 w 12"/>
                <a:gd name="T21" fmla="*/ 12 h 16"/>
                <a:gd name="T22" fmla="*/ 8 w 12"/>
                <a:gd name="T23" fmla="*/ 4 h 16"/>
                <a:gd name="T24" fmla="*/ 4 w 12"/>
                <a:gd name="T25" fmla="*/ 4 h 16"/>
                <a:gd name="T26" fmla="*/ 4 w 12"/>
                <a:gd name="T27" fmla="*/ 12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" h="16">
                  <a:moveTo>
                    <a:pt x="10" y="16"/>
                  </a:moveTo>
                  <a:cubicBezTo>
                    <a:pt x="2" y="16"/>
                    <a:pt x="2" y="16"/>
                    <a:pt x="2" y="16"/>
                  </a:cubicBezTo>
                  <a:cubicBezTo>
                    <a:pt x="1" y="16"/>
                    <a:pt x="0" y="15"/>
                    <a:pt x="0" y="14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11" y="0"/>
                    <a:pt x="12" y="1"/>
                    <a:pt x="12" y="2"/>
                  </a:cubicBezTo>
                  <a:cubicBezTo>
                    <a:pt x="12" y="14"/>
                    <a:pt x="12" y="14"/>
                    <a:pt x="12" y="14"/>
                  </a:cubicBezTo>
                  <a:cubicBezTo>
                    <a:pt x="12" y="15"/>
                    <a:pt x="11" y="16"/>
                    <a:pt x="10" y="16"/>
                  </a:cubicBezTo>
                  <a:close/>
                  <a:moveTo>
                    <a:pt x="4" y="12"/>
                  </a:moveTo>
                  <a:cubicBezTo>
                    <a:pt x="8" y="12"/>
                    <a:pt x="8" y="12"/>
                    <a:pt x="8" y="12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4" y="4"/>
                    <a:pt x="4" y="4"/>
                    <a:pt x="4" y="4"/>
                  </a:cubicBezTo>
                  <a:lnTo>
                    <a:pt x="4" y="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9" name="Freeform 1259">
              <a:extLst>
                <a:ext uri="{FF2B5EF4-FFF2-40B4-BE49-F238E27FC236}">
                  <a16:creationId xmlns:a16="http://schemas.microsoft.com/office/drawing/2014/main" xmlns="" id="{E6D7A283-849F-353A-1A70-E29E53852A7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67375" y="1543050"/>
              <a:ext cx="150813" cy="150813"/>
            </a:xfrm>
            <a:custGeom>
              <a:avLst/>
              <a:gdLst>
                <a:gd name="T0" fmla="*/ 20 w 40"/>
                <a:gd name="T1" fmla="*/ 40 h 40"/>
                <a:gd name="T2" fmla="*/ 0 w 40"/>
                <a:gd name="T3" fmla="*/ 20 h 40"/>
                <a:gd name="T4" fmla="*/ 20 w 40"/>
                <a:gd name="T5" fmla="*/ 0 h 40"/>
                <a:gd name="T6" fmla="*/ 40 w 40"/>
                <a:gd name="T7" fmla="*/ 20 h 40"/>
                <a:gd name="T8" fmla="*/ 20 w 40"/>
                <a:gd name="T9" fmla="*/ 40 h 40"/>
                <a:gd name="T10" fmla="*/ 20 w 40"/>
                <a:gd name="T11" fmla="*/ 4 h 40"/>
                <a:gd name="T12" fmla="*/ 4 w 40"/>
                <a:gd name="T13" fmla="*/ 20 h 40"/>
                <a:gd name="T14" fmla="*/ 20 w 40"/>
                <a:gd name="T15" fmla="*/ 36 h 40"/>
                <a:gd name="T16" fmla="*/ 36 w 40"/>
                <a:gd name="T17" fmla="*/ 20 h 40"/>
                <a:gd name="T18" fmla="*/ 20 w 40"/>
                <a:gd name="T19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0" name="Freeform 1260">
              <a:extLst>
                <a:ext uri="{FF2B5EF4-FFF2-40B4-BE49-F238E27FC236}">
                  <a16:creationId xmlns:a16="http://schemas.microsoft.com/office/drawing/2014/main" xmlns="" id="{1295E2C3-C0E3-1875-F1E3-0238FED2AFA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7538" y="1573213"/>
              <a:ext cx="90488" cy="90488"/>
            </a:xfrm>
            <a:custGeom>
              <a:avLst/>
              <a:gdLst>
                <a:gd name="T0" fmla="*/ 12 w 24"/>
                <a:gd name="T1" fmla="*/ 24 h 24"/>
                <a:gd name="T2" fmla="*/ 0 w 24"/>
                <a:gd name="T3" fmla="*/ 12 h 24"/>
                <a:gd name="T4" fmla="*/ 12 w 24"/>
                <a:gd name="T5" fmla="*/ 0 h 24"/>
                <a:gd name="T6" fmla="*/ 24 w 24"/>
                <a:gd name="T7" fmla="*/ 12 h 24"/>
                <a:gd name="T8" fmla="*/ 12 w 24"/>
                <a:gd name="T9" fmla="*/ 24 h 24"/>
                <a:gd name="T10" fmla="*/ 12 w 24"/>
                <a:gd name="T11" fmla="*/ 4 h 24"/>
                <a:gd name="T12" fmla="*/ 4 w 24"/>
                <a:gd name="T13" fmla="*/ 12 h 24"/>
                <a:gd name="T14" fmla="*/ 12 w 24"/>
                <a:gd name="T15" fmla="*/ 20 h 24"/>
                <a:gd name="T16" fmla="*/ 20 w 24"/>
                <a:gd name="T17" fmla="*/ 12 h 24"/>
                <a:gd name="T18" fmla="*/ 12 w 24"/>
                <a:gd name="T19" fmla="*/ 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20"/>
                    <a:pt x="12" y="20"/>
                  </a:cubicBezTo>
                  <a:cubicBezTo>
                    <a:pt x="16" y="20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1" name="Freeform 1261">
              <a:extLst>
                <a:ext uri="{FF2B5EF4-FFF2-40B4-BE49-F238E27FC236}">
                  <a16:creationId xmlns:a16="http://schemas.microsoft.com/office/drawing/2014/main" xmlns="" id="{CF7B9D7B-3911-2010-EC79-41C919D2FFFE}"/>
                </a:ext>
              </a:extLst>
            </p:cNvPr>
            <p:cNvSpPr>
              <a:spLocks/>
            </p:cNvSpPr>
            <p:nvPr/>
          </p:nvSpPr>
          <p:spPr bwMode="auto">
            <a:xfrm>
              <a:off x="5735638" y="1543050"/>
              <a:ext cx="14288" cy="44450"/>
            </a:xfrm>
            <a:custGeom>
              <a:avLst/>
              <a:gdLst>
                <a:gd name="T0" fmla="*/ 2 w 4"/>
                <a:gd name="T1" fmla="*/ 12 h 12"/>
                <a:gd name="T2" fmla="*/ 0 w 4"/>
                <a:gd name="T3" fmla="*/ 10 h 12"/>
                <a:gd name="T4" fmla="*/ 0 w 4"/>
                <a:gd name="T5" fmla="*/ 2 h 12"/>
                <a:gd name="T6" fmla="*/ 2 w 4"/>
                <a:gd name="T7" fmla="*/ 0 h 12"/>
                <a:gd name="T8" fmla="*/ 4 w 4"/>
                <a:gd name="T9" fmla="*/ 2 h 12"/>
                <a:gd name="T10" fmla="*/ 4 w 4"/>
                <a:gd name="T11" fmla="*/ 10 h 12"/>
                <a:gd name="T12" fmla="*/ 2 w 4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" h="12">
                  <a:moveTo>
                    <a:pt x="2" y="12"/>
                  </a:moveTo>
                  <a:cubicBezTo>
                    <a:pt x="1" y="12"/>
                    <a:pt x="0" y="11"/>
                    <a:pt x="0" y="1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" y="0"/>
                    <a:pt x="4" y="1"/>
                    <a:pt x="4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4" y="11"/>
                    <a:pt x="3" y="12"/>
                    <a:pt x="2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2" name="Freeform 1262">
              <a:extLst>
                <a:ext uri="{FF2B5EF4-FFF2-40B4-BE49-F238E27FC236}">
                  <a16:creationId xmlns:a16="http://schemas.microsoft.com/office/drawing/2014/main" xmlns="" id="{A257ABCE-F1FD-E610-81B9-5C8943D1AB16}"/>
                </a:ext>
              </a:extLst>
            </p:cNvPr>
            <p:cNvSpPr>
              <a:spLocks/>
            </p:cNvSpPr>
            <p:nvPr/>
          </p:nvSpPr>
          <p:spPr bwMode="auto">
            <a:xfrm>
              <a:off x="5686425" y="1562100"/>
              <a:ext cx="38100" cy="38100"/>
            </a:xfrm>
            <a:custGeom>
              <a:avLst/>
              <a:gdLst>
                <a:gd name="T0" fmla="*/ 8 w 10"/>
                <a:gd name="T1" fmla="*/ 10 h 10"/>
                <a:gd name="T2" fmla="*/ 7 w 10"/>
                <a:gd name="T3" fmla="*/ 9 h 10"/>
                <a:gd name="T4" fmla="*/ 1 w 10"/>
                <a:gd name="T5" fmla="*/ 4 h 10"/>
                <a:gd name="T6" fmla="*/ 1 w 10"/>
                <a:gd name="T7" fmla="*/ 1 h 10"/>
                <a:gd name="T8" fmla="*/ 4 w 10"/>
                <a:gd name="T9" fmla="*/ 1 h 10"/>
                <a:gd name="T10" fmla="*/ 9 w 10"/>
                <a:gd name="T11" fmla="*/ 7 h 10"/>
                <a:gd name="T12" fmla="*/ 9 w 10"/>
                <a:gd name="T13" fmla="*/ 9 h 10"/>
                <a:gd name="T14" fmla="*/ 8 w 10"/>
                <a:gd name="T15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" h="10">
                  <a:moveTo>
                    <a:pt x="8" y="10"/>
                  </a:moveTo>
                  <a:cubicBezTo>
                    <a:pt x="7" y="10"/>
                    <a:pt x="7" y="10"/>
                    <a:pt x="7" y="9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3"/>
                    <a:pt x="0" y="2"/>
                    <a:pt x="1" y="1"/>
                  </a:cubicBezTo>
                  <a:cubicBezTo>
                    <a:pt x="2" y="0"/>
                    <a:pt x="3" y="0"/>
                    <a:pt x="4" y="1"/>
                  </a:cubicBezTo>
                  <a:cubicBezTo>
                    <a:pt x="9" y="7"/>
                    <a:pt x="9" y="7"/>
                    <a:pt x="9" y="7"/>
                  </a:cubicBezTo>
                  <a:cubicBezTo>
                    <a:pt x="10" y="7"/>
                    <a:pt x="10" y="9"/>
                    <a:pt x="9" y="9"/>
                  </a:cubicBezTo>
                  <a:cubicBezTo>
                    <a:pt x="9" y="10"/>
                    <a:pt x="8" y="10"/>
                    <a:pt x="8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3" name="Freeform 1263">
              <a:extLst>
                <a:ext uri="{FF2B5EF4-FFF2-40B4-BE49-F238E27FC236}">
                  <a16:creationId xmlns:a16="http://schemas.microsoft.com/office/drawing/2014/main" xmlns="" id="{AEB533CB-BBE8-707B-DE07-10B84793E098}"/>
                </a:ext>
              </a:extLst>
            </p:cNvPr>
            <p:cNvSpPr>
              <a:spLocks/>
            </p:cNvSpPr>
            <p:nvPr/>
          </p:nvSpPr>
          <p:spPr bwMode="auto">
            <a:xfrm>
              <a:off x="5667375" y="1611313"/>
              <a:ext cx="46038" cy="14288"/>
            </a:xfrm>
            <a:custGeom>
              <a:avLst/>
              <a:gdLst>
                <a:gd name="T0" fmla="*/ 10 w 12"/>
                <a:gd name="T1" fmla="*/ 4 h 4"/>
                <a:gd name="T2" fmla="*/ 2 w 12"/>
                <a:gd name="T3" fmla="*/ 4 h 4"/>
                <a:gd name="T4" fmla="*/ 0 w 12"/>
                <a:gd name="T5" fmla="*/ 2 h 4"/>
                <a:gd name="T6" fmla="*/ 2 w 12"/>
                <a:gd name="T7" fmla="*/ 0 h 4"/>
                <a:gd name="T8" fmla="*/ 10 w 12"/>
                <a:gd name="T9" fmla="*/ 0 h 4"/>
                <a:gd name="T10" fmla="*/ 12 w 12"/>
                <a:gd name="T11" fmla="*/ 2 h 4"/>
                <a:gd name="T12" fmla="*/ 10 w 12"/>
                <a:gd name="T13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4">
                  <a:moveTo>
                    <a:pt x="10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0" y="3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11" y="0"/>
                    <a:pt x="12" y="1"/>
                    <a:pt x="12" y="2"/>
                  </a:cubicBezTo>
                  <a:cubicBezTo>
                    <a:pt x="12" y="3"/>
                    <a:pt x="11" y="4"/>
                    <a:pt x="1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4" name="Freeform 1264">
              <a:extLst>
                <a:ext uri="{FF2B5EF4-FFF2-40B4-BE49-F238E27FC236}">
                  <a16:creationId xmlns:a16="http://schemas.microsoft.com/office/drawing/2014/main" xmlns="" id="{DECD2830-BD16-01CD-4739-1545900681C6}"/>
                </a:ext>
              </a:extLst>
            </p:cNvPr>
            <p:cNvSpPr>
              <a:spLocks/>
            </p:cNvSpPr>
            <p:nvPr/>
          </p:nvSpPr>
          <p:spPr bwMode="auto">
            <a:xfrm>
              <a:off x="5686425" y="1636713"/>
              <a:ext cx="38100" cy="38100"/>
            </a:xfrm>
            <a:custGeom>
              <a:avLst/>
              <a:gdLst>
                <a:gd name="T0" fmla="*/ 2 w 10"/>
                <a:gd name="T1" fmla="*/ 10 h 10"/>
                <a:gd name="T2" fmla="*/ 1 w 10"/>
                <a:gd name="T3" fmla="*/ 9 h 10"/>
                <a:gd name="T4" fmla="*/ 1 w 10"/>
                <a:gd name="T5" fmla="*/ 6 h 10"/>
                <a:gd name="T6" fmla="*/ 7 w 10"/>
                <a:gd name="T7" fmla="*/ 1 h 10"/>
                <a:gd name="T8" fmla="*/ 9 w 10"/>
                <a:gd name="T9" fmla="*/ 1 h 10"/>
                <a:gd name="T10" fmla="*/ 9 w 10"/>
                <a:gd name="T11" fmla="*/ 3 h 10"/>
                <a:gd name="T12" fmla="*/ 4 w 10"/>
                <a:gd name="T13" fmla="*/ 9 h 10"/>
                <a:gd name="T14" fmla="*/ 2 w 10"/>
                <a:gd name="T15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" h="10">
                  <a:moveTo>
                    <a:pt x="2" y="10"/>
                  </a:moveTo>
                  <a:cubicBezTo>
                    <a:pt x="2" y="10"/>
                    <a:pt x="1" y="10"/>
                    <a:pt x="1" y="9"/>
                  </a:cubicBezTo>
                  <a:cubicBezTo>
                    <a:pt x="0" y="8"/>
                    <a:pt x="0" y="7"/>
                    <a:pt x="1" y="6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0"/>
                    <a:pt x="9" y="0"/>
                    <a:pt x="9" y="1"/>
                  </a:cubicBezTo>
                  <a:cubicBezTo>
                    <a:pt x="10" y="1"/>
                    <a:pt x="10" y="3"/>
                    <a:pt x="9" y="3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3" y="10"/>
                    <a:pt x="3" y="10"/>
                    <a:pt x="2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5" name="Freeform 1265">
              <a:extLst>
                <a:ext uri="{FF2B5EF4-FFF2-40B4-BE49-F238E27FC236}">
                  <a16:creationId xmlns:a16="http://schemas.microsoft.com/office/drawing/2014/main" xmlns="" id="{7B24E685-F10B-FA02-CFA9-7967D06A3C93}"/>
                </a:ext>
              </a:extLst>
            </p:cNvPr>
            <p:cNvSpPr>
              <a:spLocks/>
            </p:cNvSpPr>
            <p:nvPr/>
          </p:nvSpPr>
          <p:spPr bwMode="auto">
            <a:xfrm>
              <a:off x="5735638" y="1647825"/>
              <a:ext cx="14288" cy="46038"/>
            </a:xfrm>
            <a:custGeom>
              <a:avLst/>
              <a:gdLst>
                <a:gd name="T0" fmla="*/ 2 w 4"/>
                <a:gd name="T1" fmla="*/ 12 h 12"/>
                <a:gd name="T2" fmla="*/ 0 w 4"/>
                <a:gd name="T3" fmla="*/ 10 h 12"/>
                <a:gd name="T4" fmla="*/ 0 w 4"/>
                <a:gd name="T5" fmla="*/ 2 h 12"/>
                <a:gd name="T6" fmla="*/ 2 w 4"/>
                <a:gd name="T7" fmla="*/ 0 h 12"/>
                <a:gd name="T8" fmla="*/ 4 w 4"/>
                <a:gd name="T9" fmla="*/ 2 h 12"/>
                <a:gd name="T10" fmla="*/ 4 w 4"/>
                <a:gd name="T11" fmla="*/ 10 h 12"/>
                <a:gd name="T12" fmla="*/ 2 w 4"/>
                <a:gd name="T1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" h="12">
                  <a:moveTo>
                    <a:pt x="2" y="12"/>
                  </a:moveTo>
                  <a:cubicBezTo>
                    <a:pt x="1" y="12"/>
                    <a:pt x="0" y="11"/>
                    <a:pt x="0" y="1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" y="0"/>
                    <a:pt x="4" y="1"/>
                    <a:pt x="4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4" y="11"/>
                    <a:pt x="3" y="12"/>
                    <a:pt x="2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6" name="Freeform 1266">
              <a:extLst>
                <a:ext uri="{FF2B5EF4-FFF2-40B4-BE49-F238E27FC236}">
                  <a16:creationId xmlns:a16="http://schemas.microsoft.com/office/drawing/2014/main" xmlns="" id="{2F9A617D-46AF-4C8D-F80D-6F05C3D961BA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1038" y="1636713"/>
              <a:ext cx="38100" cy="38100"/>
            </a:xfrm>
            <a:custGeom>
              <a:avLst/>
              <a:gdLst>
                <a:gd name="T0" fmla="*/ 8 w 10"/>
                <a:gd name="T1" fmla="*/ 10 h 10"/>
                <a:gd name="T2" fmla="*/ 6 w 10"/>
                <a:gd name="T3" fmla="*/ 9 h 10"/>
                <a:gd name="T4" fmla="*/ 1 w 10"/>
                <a:gd name="T5" fmla="*/ 3 h 10"/>
                <a:gd name="T6" fmla="*/ 1 w 10"/>
                <a:gd name="T7" fmla="*/ 1 h 10"/>
                <a:gd name="T8" fmla="*/ 3 w 10"/>
                <a:gd name="T9" fmla="*/ 1 h 10"/>
                <a:gd name="T10" fmla="*/ 9 w 10"/>
                <a:gd name="T11" fmla="*/ 6 h 10"/>
                <a:gd name="T12" fmla="*/ 9 w 10"/>
                <a:gd name="T13" fmla="*/ 9 h 10"/>
                <a:gd name="T14" fmla="*/ 8 w 10"/>
                <a:gd name="T15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" h="10">
                  <a:moveTo>
                    <a:pt x="8" y="10"/>
                  </a:moveTo>
                  <a:cubicBezTo>
                    <a:pt x="7" y="10"/>
                    <a:pt x="7" y="10"/>
                    <a:pt x="6" y="9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0" y="3"/>
                    <a:pt x="0" y="1"/>
                    <a:pt x="1" y="1"/>
                  </a:cubicBezTo>
                  <a:cubicBezTo>
                    <a:pt x="1" y="0"/>
                    <a:pt x="3" y="0"/>
                    <a:pt x="3" y="1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10" y="7"/>
                    <a:pt x="10" y="8"/>
                    <a:pt x="9" y="9"/>
                  </a:cubicBezTo>
                  <a:cubicBezTo>
                    <a:pt x="9" y="10"/>
                    <a:pt x="8" y="10"/>
                    <a:pt x="8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7" name="Freeform 1267">
              <a:extLst>
                <a:ext uri="{FF2B5EF4-FFF2-40B4-BE49-F238E27FC236}">
                  <a16:creationId xmlns:a16="http://schemas.microsoft.com/office/drawing/2014/main" xmlns="" id="{970CD1E7-5D5D-0CA6-BEBA-5BF0D747B9CE}"/>
                </a:ext>
              </a:extLst>
            </p:cNvPr>
            <p:cNvSpPr>
              <a:spLocks/>
            </p:cNvSpPr>
            <p:nvPr/>
          </p:nvSpPr>
          <p:spPr bwMode="auto">
            <a:xfrm>
              <a:off x="5773738" y="1611313"/>
              <a:ext cx="44450" cy="14288"/>
            </a:xfrm>
            <a:custGeom>
              <a:avLst/>
              <a:gdLst>
                <a:gd name="T0" fmla="*/ 10 w 12"/>
                <a:gd name="T1" fmla="*/ 4 h 4"/>
                <a:gd name="T2" fmla="*/ 2 w 12"/>
                <a:gd name="T3" fmla="*/ 4 h 4"/>
                <a:gd name="T4" fmla="*/ 0 w 12"/>
                <a:gd name="T5" fmla="*/ 2 h 4"/>
                <a:gd name="T6" fmla="*/ 2 w 12"/>
                <a:gd name="T7" fmla="*/ 0 h 4"/>
                <a:gd name="T8" fmla="*/ 10 w 12"/>
                <a:gd name="T9" fmla="*/ 0 h 4"/>
                <a:gd name="T10" fmla="*/ 12 w 12"/>
                <a:gd name="T11" fmla="*/ 2 h 4"/>
                <a:gd name="T12" fmla="*/ 10 w 12"/>
                <a:gd name="T13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4">
                  <a:moveTo>
                    <a:pt x="10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0" y="3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11" y="0"/>
                    <a:pt x="12" y="1"/>
                    <a:pt x="12" y="2"/>
                  </a:cubicBezTo>
                  <a:cubicBezTo>
                    <a:pt x="12" y="3"/>
                    <a:pt x="11" y="4"/>
                    <a:pt x="1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8" name="Freeform 1268">
              <a:extLst>
                <a:ext uri="{FF2B5EF4-FFF2-40B4-BE49-F238E27FC236}">
                  <a16:creationId xmlns:a16="http://schemas.microsoft.com/office/drawing/2014/main" xmlns="" id="{13696AAF-B36C-2EB8-5FA8-BEF1016AD9D4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1038" y="1562100"/>
              <a:ext cx="38100" cy="38100"/>
            </a:xfrm>
            <a:custGeom>
              <a:avLst/>
              <a:gdLst>
                <a:gd name="T0" fmla="*/ 2 w 10"/>
                <a:gd name="T1" fmla="*/ 10 h 10"/>
                <a:gd name="T2" fmla="*/ 1 w 10"/>
                <a:gd name="T3" fmla="*/ 9 h 10"/>
                <a:gd name="T4" fmla="*/ 1 w 10"/>
                <a:gd name="T5" fmla="*/ 7 h 10"/>
                <a:gd name="T6" fmla="*/ 6 w 10"/>
                <a:gd name="T7" fmla="*/ 1 h 10"/>
                <a:gd name="T8" fmla="*/ 9 w 10"/>
                <a:gd name="T9" fmla="*/ 1 h 10"/>
                <a:gd name="T10" fmla="*/ 9 w 10"/>
                <a:gd name="T11" fmla="*/ 4 h 10"/>
                <a:gd name="T12" fmla="*/ 3 w 10"/>
                <a:gd name="T13" fmla="*/ 9 h 10"/>
                <a:gd name="T14" fmla="*/ 2 w 10"/>
                <a:gd name="T15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" h="10">
                  <a:moveTo>
                    <a:pt x="2" y="10"/>
                  </a:moveTo>
                  <a:cubicBezTo>
                    <a:pt x="2" y="10"/>
                    <a:pt x="1" y="10"/>
                    <a:pt x="1" y="9"/>
                  </a:cubicBezTo>
                  <a:cubicBezTo>
                    <a:pt x="0" y="9"/>
                    <a:pt x="0" y="7"/>
                    <a:pt x="1" y="7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8" y="0"/>
                    <a:pt x="9" y="1"/>
                  </a:cubicBezTo>
                  <a:cubicBezTo>
                    <a:pt x="10" y="2"/>
                    <a:pt x="10" y="3"/>
                    <a:pt x="9" y="4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3" y="10"/>
                    <a:pt x="3" y="10"/>
                    <a:pt x="2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75" name="Group 174">
            <a:extLst>
              <a:ext uri="{FF2B5EF4-FFF2-40B4-BE49-F238E27FC236}">
                <a16:creationId xmlns:a16="http://schemas.microsoft.com/office/drawing/2014/main" xmlns="" id="{7BAE6737-F62F-067C-EF23-40C6DAB5941E}"/>
              </a:ext>
            </a:extLst>
          </p:cNvPr>
          <p:cNvGrpSpPr/>
          <p:nvPr/>
        </p:nvGrpSpPr>
        <p:grpSpPr>
          <a:xfrm>
            <a:off x="7429253" y="4300686"/>
            <a:ext cx="264745" cy="155116"/>
            <a:chOff x="6276975" y="798513"/>
            <a:chExt cx="360363" cy="211138"/>
          </a:xfrm>
          <a:solidFill>
            <a:srgbClr val="525B88"/>
          </a:solidFill>
        </p:grpSpPr>
        <p:sp>
          <p:nvSpPr>
            <p:cNvPr id="176" name="Freeform 1503">
              <a:extLst>
                <a:ext uri="{FF2B5EF4-FFF2-40B4-BE49-F238E27FC236}">
                  <a16:creationId xmlns:a16="http://schemas.microsoft.com/office/drawing/2014/main" xmlns="" id="{76E96B6C-2D08-8F9C-518C-06CF7E268E8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276975" y="798513"/>
              <a:ext cx="360363" cy="211138"/>
            </a:xfrm>
            <a:custGeom>
              <a:avLst/>
              <a:gdLst>
                <a:gd name="T0" fmla="*/ 48 w 96"/>
                <a:gd name="T1" fmla="*/ 56 h 56"/>
                <a:gd name="T2" fmla="*/ 0 w 96"/>
                <a:gd name="T3" fmla="*/ 29 h 56"/>
                <a:gd name="T4" fmla="*/ 0 w 96"/>
                <a:gd name="T5" fmla="*/ 27 h 56"/>
                <a:gd name="T6" fmla="*/ 48 w 96"/>
                <a:gd name="T7" fmla="*/ 0 h 56"/>
                <a:gd name="T8" fmla="*/ 96 w 96"/>
                <a:gd name="T9" fmla="*/ 27 h 56"/>
                <a:gd name="T10" fmla="*/ 96 w 96"/>
                <a:gd name="T11" fmla="*/ 29 h 56"/>
                <a:gd name="T12" fmla="*/ 48 w 96"/>
                <a:gd name="T13" fmla="*/ 56 h 56"/>
                <a:gd name="T14" fmla="*/ 5 w 96"/>
                <a:gd name="T15" fmla="*/ 28 h 56"/>
                <a:gd name="T16" fmla="*/ 48 w 96"/>
                <a:gd name="T17" fmla="*/ 52 h 56"/>
                <a:gd name="T18" fmla="*/ 91 w 96"/>
                <a:gd name="T19" fmla="*/ 28 h 56"/>
                <a:gd name="T20" fmla="*/ 48 w 96"/>
                <a:gd name="T21" fmla="*/ 4 h 56"/>
                <a:gd name="T22" fmla="*/ 5 w 96"/>
                <a:gd name="T23" fmla="*/ 28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6" h="56">
                  <a:moveTo>
                    <a:pt x="48" y="56"/>
                  </a:moveTo>
                  <a:cubicBezTo>
                    <a:pt x="22" y="56"/>
                    <a:pt x="1" y="30"/>
                    <a:pt x="0" y="29"/>
                  </a:cubicBezTo>
                  <a:cubicBezTo>
                    <a:pt x="0" y="29"/>
                    <a:pt x="0" y="27"/>
                    <a:pt x="0" y="27"/>
                  </a:cubicBezTo>
                  <a:cubicBezTo>
                    <a:pt x="1" y="26"/>
                    <a:pt x="22" y="0"/>
                    <a:pt x="48" y="0"/>
                  </a:cubicBezTo>
                  <a:cubicBezTo>
                    <a:pt x="74" y="0"/>
                    <a:pt x="95" y="26"/>
                    <a:pt x="96" y="27"/>
                  </a:cubicBezTo>
                  <a:cubicBezTo>
                    <a:pt x="96" y="27"/>
                    <a:pt x="96" y="29"/>
                    <a:pt x="96" y="29"/>
                  </a:cubicBezTo>
                  <a:cubicBezTo>
                    <a:pt x="95" y="30"/>
                    <a:pt x="74" y="56"/>
                    <a:pt x="48" y="56"/>
                  </a:cubicBezTo>
                  <a:close/>
                  <a:moveTo>
                    <a:pt x="5" y="28"/>
                  </a:moveTo>
                  <a:cubicBezTo>
                    <a:pt x="9" y="33"/>
                    <a:pt x="27" y="52"/>
                    <a:pt x="48" y="52"/>
                  </a:cubicBezTo>
                  <a:cubicBezTo>
                    <a:pt x="69" y="52"/>
                    <a:pt x="87" y="33"/>
                    <a:pt x="91" y="28"/>
                  </a:cubicBezTo>
                  <a:cubicBezTo>
                    <a:pt x="87" y="23"/>
                    <a:pt x="69" y="4"/>
                    <a:pt x="48" y="4"/>
                  </a:cubicBezTo>
                  <a:cubicBezTo>
                    <a:pt x="27" y="4"/>
                    <a:pt x="9" y="23"/>
                    <a:pt x="5" y="2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7" name="Freeform 1504">
              <a:extLst>
                <a:ext uri="{FF2B5EF4-FFF2-40B4-BE49-F238E27FC236}">
                  <a16:creationId xmlns:a16="http://schemas.microsoft.com/office/drawing/2014/main" xmlns="" id="{FD0DA6CA-373A-2F49-2D41-D7A0A0FFB49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51588" y="798513"/>
              <a:ext cx="211138" cy="211138"/>
            </a:xfrm>
            <a:custGeom>
              <a:avLst/>
              <a:gdLst>
                <a:gd name="T0" fmla="*/ 28 w 56"/>
                <a:gd name="T1" fmla="*/ 56 h 56"/>
                <a:gd name="T2" fmla="*/ 0 w 56"/>
                <a:gd name="T3" fmla="*/ 28 h 56"/>
                <a:gd name="T4" fmla="*/ 28 w 56"/>
                <a:gd name="T5" fmla="*/ 0 h 56"/>
                <a:gd name="T6" fmla="*/ 56 w 56"/>
                <a:gd name="T7" fmla="*/ 28 h 56"/>
                <a:gd name="T8" fmla="*/ 28 w 56"/>
                <a:gd name="T9" fmla="*/ 56 h 56"/>
                <a:gd name="T10" fmla="*/ 28 w 56"/>
                <a:gd name="T11" fmla="*/ 4 h 56"/>
                <a:gd name="T12" fmla="*/ 4 w 56"/>
                <a:gd name="T13" fmla="*/ 28 h 56"/>
                <a:gd name="T14" fmla="*/ 28 w 56"/>
                <a:gd name="T15" fmla="*/ 52 h 56"/>
                <a:gd name="T16" fmla="*/ 52 w 56"/>
                <a:gd name="T17" fmla="*/ 28 h 56"/>
                <a:gd name="T18" fmla="*/ 28 w 56"/>
                <a:gd name="T19" fmla="*/ 4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6" h="56">
                  <a:moveTo>
                    <a:pt x="28" y="56"/>
                  </a:moveTo>
                  <a:cubicBezTo>
                    <a:pt x="13" y="56"/>
                    <a:pt x="0" y="43"/>
                    <a:pt x="0" y="28"/>
                  </a:cubicBezTo>
                  <a:cubicBezTo>
                    <a:pt x="0" y="13"/>
                    <a:pt x="13" y="0"/>
                    <a:pt x="28" y="0"/>
                  </a:cubicBezTo>
                  <a:cubicBezTo>
                    <a:pt x="43" y="0"/>
                    <a:pt x="56" y="13"/>
                    <a:pt x="56" y="28"/>
                  </a:cubicBezTo>
                  <a:cubicBezTo>
                    <a:pt x="56" y="43"/>
                    <a:pt x="43" y="56"/>
                    <a:pt x="28" y="56"/>
                  </a:cubicBezTo>
                  <a:close/>
                  <a:moveTo>
                    <a:pt x="28" y="4"/>
                  </a:moveTo>
                  <a:cubicBezTo>
                    <a:pt x="15" y="4"/>
                    <a:pt x="4" y="15"/>
                    <a:pt x="4" y="28"/>
                  </a:cubicBezTo>
                  <a:cubicBezTo>
                    <a:pt x="4" y="41"/>
                    <a:pt x="15" y="52"/>
                    <a:pt x="28" y="52"/>
                  </a:cubicBezTo>
                  <a:cubicBezTo>
                    <a:pt x="41" y="52"/>
                    <a:pt x="52" y="41"/>
                    <a:pt x="52" y="28"/>
                  </a:cubicBezTo>
                  <a:cubicBezTo>
                    <a:pt x="52" y="15"/>
                    <a:pt x="41" y="4"/>
                    <a:pt x="2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8" name="Freeform 1505">
              <a:extLst>
                <a:ext uri="{FF2B5EF4-FFF2-40B4-BE49-F238E27FC236}">
                  <a16:creationId xmlns:a16="http://schemas.microsoft.com/office/drawing/2014/main" xmlns="" id="{4E2348E1-053D-E94D-12D1-5C0DCC9DE4A3}"/>
                </a:ext>
              </a:extLst>
            </p:cNvPr>
            <p:cNvSpPr>
              <a:spLocks/>
            </p:cNvSpPr>
            <p:nvPr/>
          </p:nvSpPr>
          <p:spPr bwMode="auto">
            <a:xfrm>
              <a:off x="6423025" y="844550"/>
              <a:ext cx="68263" cy="120650"/>
            </a:xfrm>
            <a:custGeom>
              <a:avLst/>
              <a:gdLst>
                <a:gd name="T0" fmla="*/ 9 w 18"/>
                <a:gd name="T1" fmla="*/ 32 h 32"/>
                <a:gd name="T2" fmla="*/ 0 w 18"/>
                <a:gd name="T3" fmla="*/ 23 h 32"/>
                <a:gd name="T4" fmla="*/ 2 w 18"/>
                <a:gd name="T5" fmla="*/ 21 h 32"/>
                <a:gd name="T6" fmla="*/ 4 w 18"/>
                <a:gd name="T7" fmla="*/ 23 h 32"/>
                <a:gd name="T8" fmla="*/ 9 w 18"/>
                <a:gd name="T9" fmla="*/ 28 h 32"/>
                <a:gd name="T10" fmla="*/ 14 w 18"/>
                <a:gd name="T11" fmla="*/ 23 h 32"/>
                <a:gd name="T12" fmla="*/ 9 w 18"/>
                <a:gd name="T13" fmla="*/ 18 h 32"/>
                <a:gd name="T14" fmla="*/ 0 w 18"/>
                <a:gd name="T15" fmla="*/ 9 h 32"/>
                <a:gd name="T16" fmla="*/ 9 w 18"/>
                <a:gd name="T17" fmla="*/ 0 h 32"/>
                <a:gd name="T18" fmla="*/ 18 w 18"/>
                <a:gd name="T19" fmla="*/ 9 h 32"/>
                <a:gd name="T20" fmla="*/ 16 w 18"/>
                <a:gd name="T21" fmla="*/ 11 h 32"/>
                <a:gd name="T22" fmla="*/ 14 w 18"/>
                <a:gd name="T23" fmla="*/ 9 h 32"/>
                <a:gd name="T24" fmla="*/ 9 w 18"/>
                <a:gd name="T25" fmla="*/ 4 h 32"/>
                <a:gd name="T26" fmla="*/ 4 w 18"/>
                <a:gd name="T27" fmla="*/ 9 h 32"/>
                <a:gd name="T28" fmla="*/ 9 w 18"/>
                <a:gd name="T29" fmla="*/ 14 h 32"/>
                <a:gd name="T30" fmla="*/ 18 w 18"/>
                <a:gd name="T31" fmla="*/ 23 h 32"/>
                <a:gd name="T32" fmla="*/ 9 w 18"/>
                <a:gd name="T3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32">
                  <a:moveTo>
                    <a:pt x="9" y="32"/>
                  </a:moveTo>
                  <a:cubicBezTo>
                    <a:pt x="4" y="32"/>
                    <a:pt x="0" y="28"/>
                    <a:pt x="0" y="23"/>
                  </a:cubicBezTo>
                  <a:cubicBezTo>
                    <a:pt x="0" y="22"/>
                    <a:pt x="1" y="21"/>
                    <a:pt x="2" y="21"/>
                  </a:cubicBezTo>
                  <a:cubicBezTo>
                    <a:pt x="3" y="21"/>
                    <a:pt x="4" y="22"/>
                    <a:pt x="4" y="23"/>
                  </a:cubicBezTo>
                  <a:cubicBezTo>
                    <a:pt x="4" y="25"/>
                    <a:pt x="6" y="28"/>
                    <a:pt x="9" y="28"/>
                  </a:cubicBezTo>
                  <a:cubicBezTo>
                    <a:pt x="12" y="28"/>
                    <a:pt x="14" y="25"/>
                    <a:pt x="14" y="23"/>
                  </a:cubicBezTo>
                  <a:cubicBezTo>
                    <a:pt x="14" y="20"/>
                    <a:pt x="12" y="18"/>
                    <a:pt x="9" y="18"/>
                  </a:cubicBezTo>
                  <a:cubicBezTo>
                    <a:pt x="4" y="18"/>
                    <a:pt x="0" y="14"/>
                    <a:pt x="0" y="9"/>
                  </a:cubicBezTo>
                  <a:cubicBezTo>
                    <a:pt x="0" y="4"/>
                    <a:pt x="4" y="0"/>
                    <a:pt x="9" y="0"/>
                  </a:cubicBezTo>
                  <a:cubicBezTo>
                    <a:pt x="14" y="0"/>
                    <a:pt x="18" y="4"/>
                    <a:pt x="18" y="9"/>
                  </a:cubicBezTo>
                  <a:cubicBezTo>
                    <a:pt x="18" y="10"/>
                    <a:pt x="17" y="11"/>
                    <a:pt x="16" y="11"/>
                  </a:cubicBezTo>
                  <a:cubicBezTo>
                    <a:pt x="15" y="11"/>
                    <a:pt x="14" y="10"/>
                    <a:pt x="14" y="9"/>
                  </a:cubicBezTo>
                  <a:cubicBezTo>
                    <a:pt x="14" y="7"/>
                    <a:pt x="12" y="4"/>
                    <a:pt x="9" y="4"/>
                  </a:cubicBezTo>
                  <a:cubicBezTo>
                    <a:pt x="6" y="4"/>
                    <a:pt x="4" y="7"/>
                    <a:pt x="4" y="9"/>
                  </a:cubicBezTo>
                  <a:cubicBezTo>
                    <a:pt x="4" y="12"/>
                    <a:pt x="6" y="14"/>
                    <a:pt x="9" y="14"/>
                  </a:cubicBezTo>
                  <a:cubicBezTo>
                    <a:pt x="14" y="14"/>
                    <a:pt x="18" y="18"/>
                    <a:pt x="18" y="23"/>
                  </a:cubicBezTo>
                  <a:cubicBezTo>
                    <a:pt x="18" y="28"/>
                    <a:pt x="14" y="32"/>
                    <a:pt x="9" y="3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9" name="Freeform 1506">
              <a:extLst>
                <a:ext uri="{FF2B5EF4-FFF2-40B4-BE49-F238E27FC236}">
                  <a16:creationId xmlns:a16="http://schemas.microsoft.com/office/drawing/2014/main" xmlns="" id="{4C2C63DA-74B3-6325-8E52-5019280F4ACE}"/>
                </a:ext>
              </a:extLst>
            </p:cNvPr>
            <p:cNvSpPr>
              <a:spLocks/>
            </p:cNvSpPr>
            <p:nvPr/>
          </p:nvSpPr>
          <p:spPr bwMode="auto">
            <a:xfrm>
              <a:off x="6450013" y="949325"/>
              <a:ext cx="14288" cy="30163"/>
            </a:xfrm>
            <a:custGeom>
              <a:avLst/>
              <a:gdLst>
                <a:gd name="T0" fmla="*/ 2 w 4"/>
                <a:gd name="T1" fmla="*/ 8 h 8"/>
                <a:gd name="T2" fmla="*/ 0 w 4"/>
                <a:gd name="T3" fmla="*/ 6 h 8"/>
                <a:gd name="T4" fmla="*/ 0 w 4"/>
                <a:gd name="T5" fmla="*/ 2 h 8"/>
                <a:gd name="T6" fmla="*/ 2 w 4"/>
                <a:gd name="T7" fmla="*/ 0 h 8"/>
                <a:gd name="T8" fmla="*/ 4 w 4"/>
                <a:gd name="T9" fmla="*/ 2 h 8"/>
                <a:gd name="T10" fmla="*/ 4 w 4"/>
                <a:gd name="T11" fmla="*/ 6 h 8"/>
                <a:gd name="T12" fmla="*/ 2 w 4"/>
                <a:gd name="T13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" h="8">
                  <a:moveTo>
                    <a:pt x="2" y="8"/>
                  </a:moveTo>
                  <a:cubicBezTo>
                    <a:pt x="1" y="8"/>
                    <a:pt x="0" y="7"/>
                    <a:pt x="0" y="6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3" y="0"/>
                    <a:pt x="4" y="0"/>
                    <a:pt x="4" y="2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7"/>
                    <a:pt x="3" y="8"/>
                    <a:pt x="2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0" name="Freeform 1507">
              <a:extLst>
                <a:ext uri="{FF2B5EF4-FFF2-40B4-BE49-F238E27FC236}">
                  <a16:creationId xmlns:a16="http://schemas.microsoft.com/office/drawing/2014/main" xmlns="" id="{730A9786-350E-209E-6A20-061577432745}"/>
                </a:ext>
              </a:extLst>
            </p:cNvPr>
            <p:cNvSpPr>
              <a:spLocks/>
            </p:cNvSpPr>
            <p:nvPr/>
          </p:nvSpPr>
          <p:spPr bwMode="auto">
            <a:xfrm>
              <a:off x="6450013" y="828675"/>
              <a:ext cx="14288" cy="30163"/>
            </a:xfrm>
            <a:custGeom>
              <a:avLst/>
              <a:gdLst>
                <a:gd name="T0" fmla="*/ 2 w 4"/>
                <a:gd name="T1" fmla="*/ 8 h 8"/>
                <a:gd name="T2" fmla="*/ 0 w 4"/>
                <a:gd name="T3" fmla="*/ 6 h 8"/>
                <a:gd name="T4" fmla="*/ 0 w 4"/>
                <a:gd name="T5" fmla="*/ 2 h 8"/>
                <a:gd name="T6" fmla="*/ 2 w 4"/>
                <a:gd name="T7" fmla="*/ 0 h 8"/>
                <a:gd name="T8" fmla="*/ 4 w 4"/>
                <a:gd name="T9" fmla="*/ 2 h 8"/>
                <a:gd name="T10" fmla="*/ 4 w 4"/>
                <a:gd name="T11" fmla="*/ 6 h 8"/>
                <a:gd name="T12" fmla="*/ 2 w 4"/>
                <a:gd name="T13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" h="8">
                  <a:moveTo>
                    <a:pt x="2" y="8"/>
                  </a:moveTo>
                  <a:cubicBezTo>
                    <a:pt x="1" y="8"/>
                    <a:pt x="0" y="8"/>
                    <a:pt x="0" y="6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" y="0"/>
                    <a:pt x="4" y="1"/>
                    <a:pt x="4" y="2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8"/>
                    <a:pt x="3" y="8"/>
                    <a:pt x="2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81" name="Group 180">
            <a:extLst>
              <a:ext uri="{FF2B5EF4-FFF2-40B4-BE49-F238E27FC236}">
                <a16:creationId xmlns:a16="http://schemas.microsoft.com/office/drawing/2014/main" xmlns="" id="{065CD2BD-A7A1-B4C9-4574-C51429611F54}"/>
              </a:ext>
            </a:extLst>
          </p:cNvPr>
          <p:cNvGrpSpPr/>
          <p:nvPr/>
        </p:nvGrpSpPr>
        <p:grpSpPr>
          <a:xfrm>
            <a:off x="9140620" y="3073276"/>
            <a:ext cx="278340" cy="224669"/>
            <a:chOff x="4116388" y="2211388"/>
            <a:chExt cx="354012" cy="285750"/>
          </a:xfrm>
          <a:solidFill>
            <a:srgbClr val="525B88"/>
          </a:solidFill>
        </p:grpSpPr>
        <p:sp>
          <p:nvSpPr>
            <p:cNvPr id="182" name="Freeform 1192">
              <a:extLst>
                <a:ext uri="{FF2B5EF4-FFF2-40B4-BE49-F238E27FC236}">
                  <a16:creationId xmlns:a16="http://schemas.microsoft.com/office/drawing/2014/main" xmlns="" id="{C439810C-664C-34F9-BA28-97081EE13C78}"/>
                </a:ext>
              </a:extLst>
            </p:cNvPr>
            <p:cNvSpPr>
              <a:spLocks/>
            </p:cNvSpPr>
            <p:nvPr/>
          </p:nvSpPr>
          <p:spPr bwMode="auto">
            <a:xfrm>
              <a:off x="4278313" y="2257425"/>
              <a:ext cx="14288" cy="239713"/>
            </a:xfrm>
            <a:custGeom>
              <a:avLst/>
              <a:gdLst>
                <a:gd name="T0" fmla="*/ 2 w 4"/>
                <a:gd name="T1" fmla="*/ 64 h 64"/>
                <a:gd name="T2" fmla="*/ 0 w 4"/>
                <a:gd name="T3" fmla="*/ 62 h 64"/>
                <a:gd name="T4" fmla="*/ 0 w 4"/>
                <a:gd name="T5" fmla="*/ 2 h 64"/>
                <a:gd name="T6" fmla="*/ 2 w 4"/>
                <a:gd name="T7" fmla="*/ 0 h 64"/>
                <a:gd name="T8" fmla="*/ 4 w 4"/>
                <a:gd name="T9" fmla="*/ 2 h 64"/>
                <a:gd name="T10" fmla="*/ 4 w 4"/>
                <a:gd name="T11" fmla="*/ 62 h 64"/>
                <a:gd name="T12" fmla="*/ 2 w 4"/>
                <a:gd name="T13" fmla="*/ 64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" h="64">
                  <a:moveTo>
                    <a:pt x="2" y="64"/>
                  </a:moveTo>
                  <a:cubicBezTo>
                    <a:pt x="1" y="64"/>
                    <a:pt x="0" y="63"/>
                    <a:pt x="0" y="6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" y="0"/>
                    <a:pt x="4" y="1"/>
                    <a:pt x="4" y="2"/>
                  </a:cubicBezTo>
                  <a:cubicBezTo>
                    <a:pt x="4" y="62"/>
                    <a:pt x="4" y="62"/>
                    <a:pt x="4" y="62"/>
                  </a:cubicBezTo>
                  <a:cubicBezTo>
                    <a:pt x="4" y="63"/>
                    <a:pt x="3" y="64"/>
                    <a:pt x="2" y="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3" name="Freeform 1193">
              <a:extLst>
                <a:ext uri="{FF2B5EF4-FFF2-40B4-BE49-F238E27FC236}">
                  <a16:creationId xmlns:a16="http://schemas.microsoft.com/office/drawing/2014/main" xmlns="" id="{AE19559B-EDED-C04F-F9A2-29257868F201}"/>
                </a:ext>
              </a:extLst>
            </p:cNvPr>
            <p:cNvSpPr>
              <a:spLocks/>
            </p:cNvSpPr>
            <p:nvPr/>
          </p:nvSpPr>
          <p:spPr bwMode="auto">
            <a:xfrm>
              <a:off x="4232275" y="2482850"/>
              <a:ext cx="106363" cy="14288"/>
            </a:xfrm>
            <a:custGeom>
              <a:avLst/>
              <a:gdLst>
                <a:gd name="T0" fmla="*/ 26 w 28"/>
                <a:gd name="T1" fmla="*/ 4 h 4"/>
                <a:gd name="T2" fmla="*/ 2 w 28"/>
                <a:gd name="T3" fmla="*/ 4 h 4"/>
                <a:gd name="T4" fmla="*/ 0 w 28"/>
                <a:gd name="T5" fmla="*/ 2 h 4"/>
                <a:gd name="T6" fmla="*/ 2 w 28"/>
                <a:gd name="T7" fmla="*/ 0 h 4"/>
                <a:gd name="T8" fmla="*/ 26 w 28"/>
                <a:gd name="T9" fmla="*/ 0 h 4"/>
                <a:gd name="T10" fmla="*/ 28 w 28"/>
                <a:gd name="T11" fmla="*/ 2 h 4"/>
                <a:gd name="T12" fmla="*/ 26 w 28"/>
                <a:gd name="T13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" h="4">
                  <a:moveTo>
                    <a:pt x="26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0" y="3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7" y="0"/>
                    <a:pt x="28" y="1"/>
                    <a:pt x="28" y="2"/>
                  </a:cubicBezTo>
                  <a:cubicBezTo>
                    <a:pt x="28" y="3"/>
                    <a:pt x="27" y="4"/>
                    <a:pt x="2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4" name="Freeform 1194">
              <a:extLst>
                <a:ext uri="{FF2B5EF4-FFF2-40B4-BE49-F238E27FC236}">
                  <a16:creationId xmlns:a16="http://schemas.microsoft.com/office/drawing/2014/main" xmlns="" id="{2B73F554-E65F-D087-CC18-0C523A52B167}"/>
                </a:ext>
              </a:extLst>
            </p:cNvPr>
            <p:cNvSpPr>
              <a:spLocks/>
            </p:cNvSpPr>
            <p:nvPr/>
          </p:nvSpPr>
          <p:spPr bwMode="auto">
            <a:xfrm>
              <a:off x="4116388" y="2227263"/>
              <a:ext cx="120650" cy="134938"/>
            </a:xfrm>
            <a:custGeom>
              <a:avLst/>
              <a:gdLst>
                <a:gd name="T0" fmla="*/ 2 w 32"/>
                <a:gd name="T1" fmla="*/ 36 h 36"/>
                <a:gd name="T2" fmla="*/ 1 w 32"/>
                <a:gd name="T3" fmla="*/ 36 h 36"/>
                <a:gd name="T4" fmla="*/ 0 w 32"/>
                <a:gd name="T5" fmla="*/ 33 h 36"/>
                <a:gd name="T6" fmla="*/ 14 w 32"/>
                <a:gd name="T7" fmla="*/ 1 h 36"/>
                <a:gd name="T8" fmla="*/ 16 w 32"/>
                <a:gd name="T9" fmla="*/ 0 h 36"/>
                <a:gd name="T10" fmla="*/ 16 w 32"/>
                <a:gd name="T11" fmla="*/ 0 h 36"/>
                <a:gd name="T12" fmla="*/ 18 w 32"/>
                <a:gd name="T13" fmla="*/ 1 h 36"/>
                <a:gd name="T14" fmla="*/ 31 w 32"/>
                <a:gd name="T15" fmla="*/ 33 h 36"/>
                <a:gd name="T16" fmla="*/ 30 w 32"/>
                <a:gd name="T17" fmla="*/ 36 h 36"/>
                <a:gd name="T18" fmla="*/ 28 w 32"/>
                <a:gd name="T19" fmla="*/ 35 h 36"/>
                <a:gd name="T20" fmla="*/ 16 w 32"/>
                <a:gd name="T21" fmla="*/ 7 h 36"/>
                <a:gd name="T22" fmla="*/ 4 w 32"/>
                <a:gd name="T23" fmla="*/ 35 h 36"/>
                <a:gd name="T24" fmla="*/ 2 w 32"/>
                <a:gd name="T2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2" h="36">
                  <a:moveTo>
                    <a:pt x="2" y="36"/>
                  </a:moveTo>
                  <a:cubicBezTo>
                    <a:pt x="2" y="36"/>
                    <a:pt x="2" y="36"/>
                    <a:pt x="1" y="36"/>
                  </a:cubicBezTo>
                  <a:cubicBezTo>
                    <a:pt x="0" y="35"/>
                    <a:pt x="0" y="34"/>
                    <a:pt x="0" y="33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1"/>
                    <a:pt x="15" y="0"/>
                    <a:pt x="16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1"/>
                    <a:pt x="18" y="1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2" y="34"/>
                    <a:pt x="31" y="35"/>
                    <a:pt x="30" y="36"/>
                  </a:cubicBezTo>
                  <a:cubicBezTo>
                    <a:pt x="29" y="36"/>
                    <a:pt x="28" y="36"/>
                    <a:pt x="28" y="35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4" y="35"/>
                    <a:pt x="4" y="35"/>
                    <a:pt x="4" y="35"/>
                  </a:cubicBezTo>
                  <a:cubicBezTo>
                    <a:pt x="4" y="36"/>
                    <a:pt x="3" y="36"/>
                    <a:pt x="2" y="3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5" name="Freeform 1195">
              <a:extLst>
                <a:ext uri="{FF2B5EF4-FFF2-40B4-BE49-F238E27FC236}">
                  <a16:creationId xmlns:a16="http://schemas.microsoft.com/office/drawing/2014/main" xmlns="" id="{DB38C6D5-BAB8-337F-6977-D8971059106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256088" y="2211388"/>
              <a:ext cx="58738" cy="60325"/>
            </a:xfrm>
            <a:custGeom>
              <a:avLst/>
              <a:gdLst>
                <a:gd name="T0" fmla="*/ 8 w 16"/>
                <a:gd name="T1" fmla="*/ 16 h 16"/>
                <a:gd name="T2" fmla="*/ 0 w 16"/>
                <a:gd name="T3" fmla="*/ 8 h 16"/>
                <a:gd name="T4" fmla="*/ 8 w 16"/>
                <a:gd name="T5" fmla="*/ 0 h 16"/>
                <a:gd name="T6" fmla="*/ 16 w 16"/>
                <a:gd name="T7" fmla="*/ 8 h 16"/>
                <a:gd name="T8" fmla="*/ 8 w 16"/>
                <a:gd name="T9" fmla="*/ 16 h 16"/>
                <a:gd name="T10" fmla="*/ 8 w 16"/>
                <a:gd name="T11" fmla="*/ 4 h 16"/>
                <a:gd name="T12" fmla="*/ 4 w 16"/>
                <a:gd name="T13" fmla="*/ 8 h 16"/>
                <a:gd name="T14" fmla="*/ 8 w 16"/>
                <a:gd name="T15" fmla="*/ 12 h 16"/>
                <a:gd name="T16" fmla="*/ 12 w 16"/>
                <a:gd name="T17" fmla="*/ 8 h 16"/>
                <a:gd name="T18" fmla="*/ 8 w 16"/>
                <a:gd name="T19" fmla="*/ 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" h="16">
                  <a:moveTo>
                    <a:pt x="8" y="16"/>
                  </a:moveTo>
                  <a:cubicBezTo>
                    <a:pt x="4" y="16"/>
                    <a:pt x="0" y="12"/>
                    <a:pt x="0" y="8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2" y="0"/>
                    <a:pt x="16" y="4"/>
                    <a:pt x="16" y="8"/>
                  </a:cubicBezTo>
                  <a:cubicBezTo>
                    <a:pt x="16" y="12"/>
                    <a:pt x="12" y="16"/>
                    <a:pt x="8" y="16"/>
                  </a:cubicBezTo>
                  <a:close/>
                  <a:moveTo>
                    <a:pt x="8" y="4"/>
                  </a:moveTo>
                  <a:cubicBezTo>
                    <a:pt x="6" y="4"/>
                    <a:pt x="4" y="6"/>
                    <a:pt x="4" y="8"/>
                  </a:cubicBezTo>
                  <a:cubicBezTo>
                    <a:pt x="4" y="10"/>
                    <a:pt x="6" y="12"/>
                    <a:pt x="8" y="12"/>
                  </a:cubicBezTo>
                  <a:cubicBezTo>
                    <a:pt x="10" y="12"/>
                    <a:pt x="12" y="10"/>
                    <a:pt x="12" y="8"/>
                  </a:cubicBezTo>
                  <a:cubicBezTo>
                    <a:pt x="12" y="6"/>
                    <a:pt x="10" y="4"/>
                    <a:pt x="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6" name="Freeform 1196">
              <a:extLst>
                <a:ext uri="{FF2B5EF4-FFF2-40B4-BE49-F238E27FC236}">
                  <a16:creationId xmlns:a16="http://schemas.microsoft.com/office/drawing/2014/main" xmlns="" id="{88F0BB32-1DBE-680A-B29E-40DCB94C743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16388" y="2346325"/>
              <a:ext cx="115888" cy="71438"/>
            </a:xfrm>
            <a:custGeom>
              <a:avLst/>
              <a:gdLst>
                <a:gd name="T0" fmla="*/ 16 w 31"/>
                <a:gd name="T1" fmla="*/ 19 h 19"/>
                <a:gd name="T2" fmla="*/ 0 w 31"/>
                <a:gd name="T3" fmla="*/ 2 h 19"/>
                <a:gd name="T4" fmla="*/ 2 w 31"/>
                <a:gd name="T5" fmla="*/ 0 h 19"/>
                <a:gd name="T6" fmla="*/ 29 w 31"/>
                <a:gd name="T7" fmla="*/ 0 h 19"/>
                <a:gd name="T8" fmla="*/ 31 w 31"/>
                <a:gd name="T9" fmla="*/ 2 h 19"/>
                <a:gd name="T10" fmla="*/ 16 w 31"/>
                <a:gd name="T11" fmla="*/ 19 h 19"/>
                <a:gd name="T12" fmla="*/ 4 w 31"/>
                <a:gd name="T13" fmla="*/ 4 h 19"/>
                <a:gd name="T14" fmla="*/ 16 w 31"/>
                <a:gd name="T15" fmla="*/ 15 h 19"/>
                <a:gd name="T16" fmla="*/ 27 w 31"/>
                <a:gd name="T17" fmla="*/ 4 h 19"/>
                <a:gd name="T18" fmla="*/ 4 w 31"/>
                <a:gd name="T19" fmla="*/ 4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1" h="19">
                  <a:moveTo>
                    <a:pt x="16" y="19"/>
                  </a:moveTo>
                  <a:cubicBezTo>
                    <a:pt x="7" y="19"/>
                    <a:pt x="0" y="11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1" y="0"/>
                    <a:pt x="31" y="1"/>
                    <a:pt x="31" y="2"/>
                  </a:cubicBezTo>
                  <a:cubicBezTo>
                    <a:pt x="31" y="11"/>
                    <a:pt x="25" y="19"/>
                    <a:pt x="16" y="19"/>
                  </a:cubicBezTo>
                  <a:close/>
                  <a:moveTo>
                    <a:pt x="4" y="4"/>
                  </a:moveTo>
                  <a:cubicBezTo>
                    <a:pt x="5" y="10"/>
                    <a:pt x="10" y="15"/>
                    <a:pt x="16" y="15"/>
                  </a:cubicBezTo>
                  <a:cubicBezTo>
                    <a:pt x="22" y="15"/>
                    <a:pt x="26" y="10"/>
                    <a:pt x="27" y="4"/>
                  </a:cubicBezTo>
                  <a:lnTo>
                    <a:pt x="4" y="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7" name="Freeform 1197">
              <a:extLst>
                <a:ext uri="{FF2B5EF4-FFF2-40B4-BE49-F238E27FC236}">
                  <a16:creationId xmlns:a16="http://schemas.microsoft.com/office/drawing/2014/main" xmlns="" id="{EEE853E9-F28B-9A6F-031A-12F7A6E9FABA}"/>
                </a:ext>
              </a:extLst>
            </p:cNvPr>
            <p:cNvSpPr>
              <a:spLocks/>
            </p:cNvSpPr>
            <p:nvPr/>
          </p:nvSpPr>
          <p:spPr bwMode="auto">
            <a:xfrm>
              <a:off x="4349750" y="2227263"/>
              <a:ext cx="120650" cy="134938"/>
            </a:xfrm>
            <a:custGeom>
              <a:avLst/>
              <a:gdLst>
                <a:gd name="T0" fmla="*/ 2 w 32"/>
                <a:gd name="T1" fmla="*/ 36 h 36"/>
                <a:gd name="T2" fmla="*/ 2 w 32"/>
                <a:gd name="T3" fmla="*/ 36 h 36"/>
                <a:gd name="T4" fmla="*/ 1 w 32"/>
                <a:gd name="T5" fmla="*/ 33 h 36"/>
                <a:gd name="T6" fmla="*/ 14 w 32"/>
                <a:gd name="T7" fmla="*/ 1 h 36"/>
                <a:gd name="T8" fmla="*/ 16 w 32"/>
                <a:gd name="T9" fmla="*/ 0 h 36"/>
                <a:gd name="T10" fmla="*/ 16 w 32"/>
                <a:gd name="T11" fmla="*/ 0 h 36"/>
                <a:gd name="T12" fmla="*/ 18 w 32"/>
                <a:gd name="T13" fmla="*/ 1 h 36"/>
                <a:gd name="T14" fmla="*/ 32 w 32"/>
                <a:gd name="T15" fmla="*/ 33 h 36"/>
                <a:gd name="T16" fmla="*/ 30 w 32"/>
                <a:gd name="T17" fmla="*/ 36 h 36"/>
                <a:gd name="T18" fmla="*/ 28 w 32"/>
                <a:gd name="T19" fmla="*/ 35 h 36"/>
                <a:gd name="T20" fmla="*/ 16 w 32"/>
                <a:gd name="T21" fmla="*/ 7 h 36"/>
                <a:gd name="T22" fmla="*/ 4 w 32"/>
                <a:gd name="T23" fmla="*/ 35 h 36"/>
                <a:gd name="T24" fmla="*/ 2 w 32"/>
                <a:gd name="T2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2" h="36">
                  <a:moveTo>
                    <a:pt x="2" y="36"/>
                  </a:moveTo>
                  <a:cubicBezTo>
                    <a:pt x="2" y="36"/>
                    <a:pt x="2" y="36"/>
                    <a:pt x="2" y="36"/>
                  </a:cubicBezTo>
                  <a:cubicBezTo>
                    <a:pt x="1" y="35"/>
                    <a:pt x="0" y="34"/>
                    <a:pt x="1" y="33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5" y="1"/>
                    <a:pt x="15" y="0"/>
                    <a:pt x="16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8" y="1"/>
                    <a:pt x="18" y="1"/>
                  </a:cubicBezTo>
                  <a:cubicBezTo>
                    <a:pt x="32" y="33"/>
                    <a:pt x="32" y="33"/>
                    <a:pt x="32" y="33"/>
                  </a:cubicBezTo>
                  <a:cubicBezTo>
                    <a:pt x="32" y="34"/>
                    <a:pt x="31" y="35"/>
                    <a:pt x="30" y="36"/>
                  </a:cubicBezTo>
                  <a:cubicBezTo>
                    <a:pt x="29" y="36"/>
                    <a:pt x="28" y="36"/>
                    <a:pt x="28" y="35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4" y="35"/>
                    <a:pt x="4" y="35"/>
                    <a:pt x="4" y="35"/>
                  </a:cubicBezTo>
                  <a:cubicBezTo>
                    <a:pt x="4" y="36"/>
                    <a:pt x="3" y="36"/>
                    <a:pt x="2" y="3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9" name="Freeform 1198">
              <a:extLst>
                <a:ext uri="{FF2B5EF4-FFF2-40B4-BE49-F238E27FC236}">
                  <a16:creationId xmlns:a16="http://schemas.microsoft.com/office/drawing/2014/main" xmlns="" id="{E40950BF-C025-4F0E-82AE-086DED2AD6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49750" y="2346325"/>
              <a:ext cx="120650" cy="71438"/>
            </a:xfrm>
            <a:custGeom>
              <a:avLst/>
              <a:gdLst>
                <a:gd name="T0" fmla="*/ 16 w 32"/>
                <a:gd name="T1" fmla="*/ 19 h 19"/>
                <a:gd name="T2" fmla="*/ 0 w 32"/>
                <a:gd name="T3" fmla="*/ 2 h 19"/>
                <a:gd name="T4" fmla="*/ 2 w 32"/>
                <a:gd name="T5" fmla="*/ 0 h 19"/>
                <a:gd name="T6" fmla="*/ 30 w 32"/>
                <a:gd name="T7" fmla="*/ 0 h 19"/>
                <a:gd name="T8" fmla="*/ 32 w 32"/>
                <a:gd name="T9" fmla="*/ 2 h 19"/>
                <a:gd name="T10" fmla="*/ 16 w 32"/>
                <a:gd name="T11" fmla="*/ 19 h 19"/>
                <a:gd name="T12" fmla="*/ 5 w 32"/>
                <a:gd name="T13" fmla="*/ 4 h 19"/>
                <a:gd name="T14" fmla="*/ 16 w 32"/>
                <a:gd name="T15" fmla="*/ 15 h 19"/>
                <a:gd name="T16" fmla="*/ 28 w 32"/>
                <a:gd name="T17" fmla="*/ 4 h 19"/>
                <a:gd name="T18" fmla="*/ 5 w 32"/>
                <a:gd name="T19" fmla="*/ 4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2" h="19">
                  <a:moveTo>
                    <a:pt x="16" y="19"/>
                  </a:moveTo>
                  <a:cubicBezTo>
                    <a:pt x="7" y="19"/>
                    <a:pt x="0" y="11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1" y="0"/>
                    <a:pt x="32" y="1"/>
                    <a:pt x="32" y="2"/>
                  </a:cubicBezTo>
                  <a:cubicBezTo>
                    <a:pt x="32" y="11"/>
                    <a:pt x="25" y="19"/>
                    <a:pt x="16" y="19"/>
                  </a:cubicBezTo>
                  <a:close/>
                  <a:moveTo>
                    <a:pt x="5" y="4"/>
                  </a:moveTo>
                  <a:cubicBezTo>
                    <a:pt x="5" y="10"/>
                    <a:pt x="10" y="15"/>
                    <a:pt x="16" y="15"/>
                  </a:cubicBezTo>
                  <a:cubicBezTo>
                    <a:pt x="22" y="15"/>
                    <a:pt x="27" y="10"/>
                    <a:pt x="28" y="4"/>
                  </a:cubicBezTo>
                  <a:lnTo>
                    <a:pt x="5" y="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5" name="Freeform 1199">
              <a:extLst>
                <a:ext uri="{FF2B5EF4-FFF2-40B4-BE49-F238E27FC236}">
                  <a16:creationId xmlns:a16="http://schemas.microsoft.com/office/drawing/2014/main" xmlns="" id="{F902408A-6B89-6280-73F5-3CFBA66DD74D}"/>
                </a:ext>
              </a:extLst>
            </p:cNvPr>
            <p:cNvSpPr>
              <a:spLocks/>
            </p:cNvSpPr>
            <p:nvPr/>
          </p:nvSpPr>
          <p:spPr bwMode="auto">
            <a:xfrm>
              <a:off x="4146550" y="2227263"/>
              <a:ext cx="123825" cy="14288"/>
            </a:xfrm>
            <a:custGeom>
              <a:avLst/>
              <a:gdLst>
                <a:gd name="T0" fmla="*/ 31 w 33"/>
                <a:gd name="T1" fmla="*/ 4 h 4"/>
                <a:gd name="T2" fmla="*/ 2 w 33"/>
                <a:gd name="T3" fmla="*/ 4 h 4"/>
                <a:gd name="T4" fmla="*/ 0 w 33"/>
                <a:gd name="T5" fmla="*/ 2 h 4"/>
                <a:gd name="T6" fmla="*/ 2 w 33"/>
                <a:gd name="T7" fmla="*/ 0 h 4"/>
                <a:gd name="T8" fmla="*/ 31 w 33"/>
                <a:gd name="T9" fmla="*/ 0 h 4"/>
                <a:gd name="T10" fmla="*/ 33 w 33"/>
                <a:gd name="T11" fmla="*/ 2 h 4"/>
                <a:gd name="T12" fmla="*/ 31 w 33"/>
                <a:gd name="T13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3" h="4">
                  <a:moveTo>
                    <a:pt x="31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0" y="3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3" y="0"/>
                    <a:pt x="33" y="1"/>
                    <a:pt x="33" y="2"/>
                  </a:cubicBezTo>
                  <a:cubicBezTo>
                    <a:pt x="33" y="3"/>
                    <a:pt x="33" y="4"/>
                    <a:pt x="3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6" name="Freeform 1200">
              <a:extLst>
                <a:ext uri="{FF2B5EF4-FFF2-40B4-BE49-F238E27FC236}">
                  <a16:creationId xmlns:a16="http://schemas.microsoft.com/office/drawing/2014/main" xmlns="" id="{01B98D41-9408-0C2C-B592-5418BB5FA27F}"/>
                </a:ext>
              </a:extLst>
            </p:cNvPr>
            <p:cNvSpPr>
              <a:spLocks/>
            </p:cNvSpPr>
            <p:nvPr/>
          </p:nvSpPr>
          <p:spPr bwMode="auto">
            <a:xfrm>
              <a:off x="4300538" y="2227263"/>
              <a:ext cx="139700" cy="14288"/>
            </a:xfrm>
            <a:custGeom>
              <a:avLst/>
              <a:gdLst>
                <a:gd name="T0" fmla="*/ 35 w 37"/>
                <a:gd name="T1" fmla="*/ 4 h 4"/>
                <a:gd name="T2" fmla="*/ 2 w 37"/>
                <a:gd name="T3" fmla="*/ 4 h 4"/>
                <a:gd name="T4" fmla="*/ 0 w 37"/>
                <a:gd name="T5" fmla="*/ 2 h 4"/>
                <a:gd name="T6" fmla="*/ 2 w 37"/>
                <a:gd name="T7" fmla="*/ 0 h 4"/>
                <a:gd name="T8" fmla="*/ 35 w 37"/>
                <a:gd name="T9" fmla="*/ 0 h 4"/>
                <a:gd name="T10" fmla="*/ 37 w 37"/>
                <a:gd name="T11" fmla="*/ 2 h 4"/>
                <a:gd name="T12" fmla="*/ 35 w 37"/>
                <a:gd name="T13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7" h="4">
                  <a:moveTo>
                    <a:pt x="35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3"/>
                    <a:pt x="0" y="2"/>
                  </a:cubicBezTo>
                  <a:cubicBezTo>
                    <a:pt x="0" y="1"/>
                    <a:pt x="0" y="0"/>
                    <a:pt x="2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36" y="0"/>
                    <a:pt x="37" y="1"/>
                    <a:pt x="37" y="2"/>
                  </a:cubicBezTo>
                  <a:cubicBezTo>
                    <a:pt x="37" y="3"/>
                    <a:pt x="36" y="4"/>
                    <a:pt x="35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98" name="Group 197">
            <a:extLst>
              <a:ext uri="{FF2B5EF4-FFF2-40B4-BE49-F238E27FC236}">
                <a16:creationId xmlns:a16="http://schemas.microsoft.com/office/drawing/2014/main" xmlns="" id="{6ED18A6B-6A07-F23B-A330-D7B2A08CA22E}"/>
              </a:ext>
            </a:extLst>
          </p:cNvPr>
          <p:cNvGrpSpPr/>
          <p:nvPr/>
        </p:nvGrpSpPr>
        <p:grpSpPr>
          <a:xfrm>
            <a:off x="10882484" y="1830688"/>
            <a:ext cx="230943" cy="227905"/>
            <a:chOff x="5554663" y="3609975"/>
            <a:chExt cx="361950" cy="357188"/>
          </a:xfrm>
          <a:solidFill>
            <a:srgbClr val="525B88"/>
          </a:solidFill>
        </p:grpSpPr>
        <p:sp>
          <p:nvSpPr>
            <p:cNvPr id="199" name="Freeform 1764">
              <a:extLst>
                <a:ext uri="{FF2B5EF4-FFF2-40B4-BE49-F238E27FC236}">
                  <a16:creationId xmlns:a16="http://schemas.microsoft.com/office/drawing/2014/main" xmlns="" id="{8C82B7BB-C52D-06F3-FB6E-76EF2AD65E56}"/>
                </a:ext>
              </a:extLst>
            </p:cNvPr>
            <p:cNvSpPr>
              <a:spLocks/>
            </p:cNvSpPr>
            <p:nvPr/>
          </p:nvSpPr>
          <p:spPr bwMode="auto">
            <a:xfrm>
              <a:off x="5554663" y="3613150"/>
              <a:ext cx="354013" cy="354013"/>
            </a:xfrm>
            <a:custGeom>
              <a:avLst/>
              <a:gdLst>
                <a:gd name="T0" fmla="*/ 92 w 94"/>
                <a:gd name="T1" fmla="*/ 94 h 94"/>
                <a:gd name="T2" fmla="*/ 2 w 94"/>
                <a:gd name="T3" fmla="*/ 94 h 94"/>
                <a:gd name="T4" fmla="*/ 0 w 94"/>
                <a:gd name="T5" fmla="*/ 92 h 94"/>
                <a:gd name="T6" fmla="*/ 0 w 94"/>
                <a:gd name="T7" fmla="*/ 2 h 94"/>
                <a:gd name="T8" fmla="*/ 2 w 94"/>
                <a:gd name="T9" fmla="*/ 0 h 94"/>
                <a:gd name="T10" fmla="*/ 4 w 94"/>
                <a:gd name="T11" fmla="*/ 2 h 94"/>
                <a:gd name="T12" fmla="*/ 4 w 94"/>
                <a:gd name="T13" fmla="*/ 90 h 94"/>
                <a:gd name="T14" fmla="*/ 92 w 94"/>
                <a:gd name="T15" fmla="*/ 90 h 94"/>
                <a:gd name="T16" fmla="*/ 94 w 94"/>
                <a:gd name="T17" fmla="*/ 92 h 94"/>
                <a:gd name="T18" fmla="*/ 92 w 94"/>
                <a:gd name="T19" fmla="*/ 94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4" h="94">
                  <a:moveTo>
                    <a:pt x="92" y="94"/>
                  </a:moveTo>
                  <a:cubicBezTo>
                    <a:pt x="2" y="94"/>
                    <a:pt x="2" y="94"/>
                    <a:pt x="2" y="94"/>
                  </a:cubicBezTo>
                  <a:cubicBezTo>
                    <a:pt x="1" y="94"/>
                    <a:pt x="0" y="93"/>
                    <a:pt x="0" y="9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" y="0"/>
                    <a:pt x="4" y="1"/>
                    <a:pt x="4" y="2"/>
                  </a:cubicBezTo>
                  <a:cubicBezTo>
                    <a:pt x="4" y="90"/>
                    <a:pt x="4" y="90"/>
                    <a:pt x="4" y="90"/>
                  </a:cubicBezTo>
                  <a:cubicBezTo>
                    <a:pt x="92" y="90"/>
                    <a:pt x="92" y="90"/>
                    <a:pt x="92" y="90"/>
                  </a:cubicBezTo>
                  <a:cubicBezTo>
                    <a:pt x="93" y="90"/>
                    <a:pt x="94" y="91"/>
                    <a:pt x="94" y="92"/>
                  </a:cubicBezTo>
                  <a:cubicBezTo>
                    <a:pt x="94" y="93"/>
                    <a:pt x="93" y="94"/>
                    <a:pt x="92" y="9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0" name="Freeform 1765">
              <a:extLst>
                <a:ext uri="{FF2B5EF4-FFF2-40B4-BE49-F238E27FC236}">
                  <a16:creationId xmlns:a16="http://schemas.microsoft.com/office/drawing/2014/main" xmlns="" id="{3669A23A-CBE6-6B51-6D91-67C36A35C5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53088" y="3684588"/>
              <a:ext cx="60325" cy="60325"/>
            </a:xfrm>
            <a:custGeom>
              <a:avLst/>
              <a:gdLst>
                <a:gd name="T0" fmla="*/ 8 w 16"/>
                <a:gd name="T1" fmla="*/ 16 h 16"/>
                <a:gd name="T2" fmla="*/ 0 w 16"/>
                <a:gd name="T3" fmla="*/ 8 h 16"/>
                <a:gd name="T4" fmla="*/ 8 w 16"/>
                <a:gd name="T5" fmla="*/ 0 h 16"/>
                <a:gd name="T6" fmla="*/ 16 w 16"/>
                <a:gd name="T7" fmla="*/ 8 h 16"/>
                <a:gd name="T8" fmla="*/ 8 w 16"/>
                <a:gd name="T9" fmla="*/ 16 h 16"/>
                <a:gd name="T10" fmla="*/ 8 w 16"/>
                <a:gd name="T11" fmla="*/ 4 h 16"/>
                <a:gd name="T12" fmla="*/ 4 w 16"/>
                <a:gd name="T13" fmla="*/ 8 h 16"/>
                <a:gd name="T14" fmla="*/ 8 w 16"/>
                <a:gd name="T15" fmla="*/ 12 h 16"/>
                <a:gd name="T16" fmla="*/ 12 w 16"/>
                <a:gd name="T17" fmla="*/ 8 h 16"/>
                <a:gd name="T18" fmla="*/ 8 w 16"/>
                <a:gd name="T19" fmla="*/ 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" h="16">
                  <a:moveTo>
                    <a:pt x="8" y="16"/>
                  </a:moveTo>
                  <a:cubicBezTo>
                    <a:pt x="4" y="16"/>
                    <a:pt x="0" y="12"/>
                    <a:pt x="0" y="8"/>
                  </a:cubicBezTo>
                  <a:cubicBezTo>
                    <a:pt x="0" y="3"/>
                    <a:pt x="4" y="0"/>
                    <a:pt x="8" y="0"/>
                  </a:cubicBezTo>
                  <a:cubicBezTo>
                    <a:pt x="12" y="0"/>
                    <a:pt x="16" y="3"/>
                    <a:pt x="16" y="8"/>
                  </a:cubicBezTo>
                  <a:cubicBezTo>
                    <a:pt x="16" y="12"/>
                    <a:pt x="12" y="16"/>
                    <a:pt x="8" y="16"/>
                  </a:cubicBezTo>
                  <a:close/>
                  <a:moveTo>
                    <a:pt x="8" y="4"/>
                  </a:moveTo>
                  <a:cubicBezTo>
                    <a:pt x="6" y="4"/>
                    <a:pt x="4" y="6"/>
                    <a:pt x="4" y="8"/>
                  </a:cubicBezTo>
                  <a:cubicBezTo>
                    <a:pt x="4" y="10"/>
                    <a:pt x="6" y="12"/>
                    <a:pt x="8" y="12"/>
                  </a:cubicBezTo>
                  <a:cubicBezTo>
                    <a:pt x="10" y="12"/>
                    <a:pt x="12" y="10"/>
                    <a:pt x="12" y="8"/>
                  </a:cubicBezTo>
                  <a:cubicBezTo>
                    <a:pt x="12" y="6"/>
                    <a:pt x="10" y="4"/>
                    <a:pt x="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1" name="Freeform 1766">
              <a:extLst>
                <a:ext uri="{FF2B5EF4-FFF2-40B4-BE49-F238E27FC236}">
                  <a16:creationId xmlns:a16="http://schemas.microsoft.com/office/drawing/2014/main" xmlns="" id="{2CAAFEFA-AB6B-3493-CB3B-D096A53E9EF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41975" y="3824288"/>
              <a:ext cx="60325" cy="58738"/>
            </a:xfrm>
            <a:custGeom>
              <a:avLst/>
              <a:gdLst>
                <a:gd name="T0" fmla="*/ 8 w 16"/>
                <a:gd name="T1" fmla="*/ 16 h 16"/>
                <a:gd name="T2" fmla="*/ 0 w 16"/>
                <a:gd name="T3" fmla="*/ 8 h 16"/>
                <a:gd name="T4" fmla="*/ 8 w 16"/>
                <a:gd name="T5" fmla="*/ 0 h 16"/>
                <a:gd name="T6" fmla="*/ 16 w 16"/>
                <a:gd name="T7" fmla="*/ 8 h 16"/>
                <a:gd name="T8" fmla="*/ 8 w 16"/>
                <a:gd name="T9" fmla="*/ 16 h 16"/>
                <a:gd name="T10" fmla="*/ 8 w 16"/>
                <a:gd name="T11" fmla="*/ 4 h 16"/>
                <a:gd name="T12" fmla="*/ 4 w 16"/>
                <a:gd name="T13" fmla="*/ 8 h 16"/>
                <a:gd name="T14" fmla="*/ 8 w 16"/>
                <a:gd name="T15" fmla="*/ 12 h 16"/>
                <a:gd name="T16" fmla="*/ 12 w 16"/>
                <a:gd name="T17" fmla="*/ 8 h 16"/>
                <a:gd name="T18" fmla="*/ 8 w 16"/>
                <a:gd name="T19" fmla="*/ 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" h="16">
                  <a:moveTo>
                    <a:pt x="8" y="16"/>
                  </a:moveTo>
                  <a:cubicBezTo>
                    <a:pt x="3" y="16"/>
                    <a:pt x="0" y="13"/>
                    <a:pt x="0" y="8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8"/>
                  </a:cubicBezTo>
                  <a:cubicBezTo>
                    <a:pt x="16" y="13"/>
                    <a:pt x="12" y="16"/>
                    <a:pt x="8" y="16"/>
                  </a:cubicBezTo>
                  <a:close/>
                  <a:moveTo>
                    <a:pt x="8" y="4"/>
                  </a:moveTo>
                  <a:cubicBezTo>
                    <a:pt x="6" y="4"/>
                    <a:pt x="4" y="6"/>
                    <a:pt x="4" y="8"/>
                  </a:cubicBezTo>
                  <a:cubicBezTo>
                    <a:pt x="4" y="10"/>
                    <a:pt x="6" y="12"/>
                    <a:pt x="8" y="12"/>
                  </a:cubicBezTo>
                  <a:cubicBezTo>
                    <a:pt x="10" y="12"/>
                    <a:pt x="12" y="10"/>
                    <a:pt x="12" y="8"/>
                  </a:cubicBezTo>
                  <a:cubicBezTo>
                    <a:pt x="12" y="6"/>
                    <a:pt x="10" y="4"/>
                    <a:pt x="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2" name="Freeform 1767">
              <a:extLst>
                <a:ext uri="{FF2B5EF4-FFF2-40B4-BE49-F238E27FC236}">
                  <a16:creationId xmlns:a16="http://schemas.microsoft.com/office/drawing/2014/main" xmlns="" id="{5C3CDF35-1DCD-9976-5DA6-8C9C01633EA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765800" y="3717925"/>
              <a:ext cx="60325" cy="60325"/>
            </a:xfrm>
            <a:custGeom>
              <a:avLst/>
              <a:gdLst>
                <a:gd name="T0" fmla="*/ 8 w 16"/>
                <a:gd name="T1" fmla="*/ 16 h 16"/>
                <a:gd name="T2" fmla="*/ 0 w 16"/>
                <a:gd name="T3" fmla="*/ 8 h 16"/>
                <a:gd name="T4" fmla="*/ 8 w 16"/>
                <a:gd name="T5" fmla="*/ 0 h 16"/>
                <a:gd name="T6" fmla="*/ 16 w 16"/>
                <a:gd name="T7" fmla="*/ 8 h 16"/>
                <a:gd name="T8" fmla="*/ 8 w 16"/>
                <a:gd name="T9" fmla="*/ 16 h 16"/>
                <a:gd name="T10" fmla="*/ 8 w 16"/>
                <a:gd name="T11" fmla="*/ 4 h 16"/>
                <a:gd name="T12" fmla="*/ 4 w 16"/>
                <a:gd name="T13" fmla="*/ 8 h 16"/>
                <a:gd name="T14" fmla="*/ 8 w 16"/>
                <a:gd name="T15" fmla="*/ 12 h 16"/>
                <a:gd name="T16" fmla="*/ 12 w 16"/>
                <a:gd name="T17" fmla="*/ 8 h 16"/>
                <a:gd name="T18" fmla="*/ 8 w 16"/>
                <a:gd name="T19" fmla="*/ 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" h="16">
                  <a:moveTo>
                    <a:pt x="8" y="16"/>
                  </a:moveTo>
                  <a:cubicBezTo>
                    <a:pt x="4" y="16"/>
                    <a:pt x="0" y="13"/>
                    <a:pt x="0" y="8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3" y="0"/>
                    <a:pt x="16" y="4"/>
                    <a:pt x="16" y="8"/>
                  </a:cubicBezTo>
                  <a:cubicBezTo>
                    <a:pt x="16" y="13"/>
                    <a:pt x="13" y="16"/>
                    <a:pt x="8" y="16"/>
                  </a:cubicBezTo>
                  <a:close/>
                  <a:moveTo>
                    <a:pt x="8" y="4"/>
                  </a:moveTo>
                  <a:cubicBezTo>
                    <a:pt x="6" y="4"/>
                    <a:pt x="4" y="6"/>
                    <a:pt x="4" y="8"/>
                  </a:cubicBezTo>
                  <a:cubicBezTo>
                    <a:pt x="4" y="10"/>
                    <a:pt x="6" y="12"/>
                    <a:pt x="8" y="12"/>
                  </a:cubicBezTo>
                  <a:cubicBezTo>
                    <a:pt x="11" y="12"/>
                    <a:pt x="12" y="10"/>
                    <a:pt x="12" y="8"/>
                  </a:cubicBezTo>
                  <a:cubicBezTo>
                    <a:pt x="12" y="6"/>
                    <a:pt x="11" y="4"/>
                    <a:pt x="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3" name="Freeform 1768">
              <a:extLst>
                <a:ext uri="{FF2B5EF4-FFF2-40B4-BE49-F238E27FC236}">
                  <a16:creationId xmlns:a16="http://schemas.microsoft.com/office/drawing/2014/main" xmlns="" id="{3CBDB1BB-D9D9-9EBA-AE65-3590BF15F71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749925" y="3824288"/>
              <a:ext cx="60325" cy="58738"/>
            </a:xfrm>
            <a:custGeom>
              <a:avLst/>
              <a:gdLst>
                <a:gd name="T0" fmla="*/ 8 w 16"/>
                <a:gd name="T1" fmla="*/ 16 h 16"/>
                <a:gd name="T2" fmla="*/ 0 w 16"/>
                <a:gd name="T3" fmla="*/ 8 h 16"/>
                <a:gd name="T4" fmla="*/ 8 w 16"/>
                <a:gd name="T5" fmla="*/ 0 h 16"/>
                <a:gd name="T6" fmla="*/ 16 w 16"/>
                <a:gd name="T7" fmla="*/ 8 h 16"/>
                <a:gd name="T8" fmla="*/ 8 w 16"/>
                <a:gd name="T9" fmla="*/ 16 h 16"/>
                <a:gd name="T10" fmla="*/ 8 w 16"/>
                <a:gd name="T11" fmla="*/ 4 h 16"/>
                <a:gd name="T12" fmla="*/ 4 w 16"/>
                <a:gd name="T13" fmla="*/ 8 h 16"/>
                <a:gd name="T14" fmla="*/ 8 w 16"/>
                <a:gd name="T15" fmla="*/ 12 h 16"/>
                <a:gd name="T16" fmla="*/ 12 w 16"/>
                <a:gd name="T17" fmla="*/ 8 h 16"/>
                <a:gd name="T18" fmla="*/ 8 w 16"/>
                <a:gd name="T19" fmla="*/ 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" h="16">
                  <a:moveTo>
                    <a:pt x="8" y="16"/>
                  </a:moveTo>
                  <a:cubicBezTo>
                    <a:pt x="4" y="16"/>
                    <a:pt x="0" y="13"/>
                    <a:pt x="0" y="8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3" y="0"/>
                    <a:pt x="16" y="4"/>
                    <a:pt x="16" y="8"/>
                  </a:cubicBezTo>
                  <a:cubicBezTo>
                    <a:pt x="16" y="13"/>
                    <a:pt x="13" y="16"/>
                    <a:pt x="8" y="16"/>
                  </a:cubicBezTo>
                  <a:close/>
                  <a:moveTo>
                    <a:pt x="8" y="4"/>
                  </a:moveTo>
                  <a:cubicBezTo>
                    <a:pt x="6" y="4"/>
                    <a:pt x="4" y="6"/>
                    <a:pt x="4" y="8"/>
                  </a:cubicBezTo>
                  <a:cubicBezTo>
                    <a:pt x="4" y="10"/>
                    <a:pt x="6" y="12"/>
                    <a:pt x="8" y="12"/>
                  </a:cubicBezTo>
                  <a:cubicBezTo>
                    <a:pt x="11" y="12"/>
                    <a:pt x="12" y="10"/>
                    <a:pt x="12" y="8"/>
                  </a:cubicBezTo>
                  <a:cubicBezTo>
                    <a:pt x="12" y="6"/>
                    <a:pt x="11" y="4"/>
                    <a:pt x="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4" name="Freeform 1769">
              <a:extLst>
                <a:ext uri="{FF2B5EF4-FFF2-40B4-BE49-F238E27FC236}">
                  <a16:creationId xmlns:a16="http://schemas.microsoft.com/office/drawing/2014/main" xmlns="" id="{08E320B2-05DB-4CC0-81DB-6301D380D2D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56288" y="3763963"/>
              <a:ext cx="60325" cy="60325"/>
            </a:xfrm>
            <a:custGeom>
              <a:avLst/>
              <a:gdLst>
                <a:gd name="T0" fmla="*/ 8 w 16"/>
                <a:gd name="T1" fmla="*/ 16 h 16"/>
                <a:gd name="T2" fmla="*/ 0 w 16"/>
                <a:gd name="T3" fmla="*/ 8 h 16"/>
                <a:gd name="T4" fmla="*/ 8 w 16"/>
                <a:gd name="T5" fmla="*/ 0 h 16"/>
                <a:gd name="T6" fmla="*/ 16 w 16"/>
                <a:gd name="T7" fmla="*/ 8 h 16"/>
                <a:gd name="T8" fmla="*/ 8 w 16"/>
                <a:gd name="T9" fmla="*/ 16 h 16"/>
                <a:gd name="T10" fmla="*/ 8 w 16"/>
                <a:gd name="T11" fmla="*/ 4 h 16"/>
                <a:gd name="T12" fmla="*/ 4 w 16"/>
                <a:gd name="T13" fmla="*/ 8 h 16"/>
                <a:gd name="T14" fmla="*/ 8 w 16"/>
                <a:gd name="T15" fmla="*/ 12 h 16"/>
                <a:gd name="T16" fmla="*/ 12 w 16"/>
                <a:gd name="T17" fmla="*/ 8 h 16"/>
                <a:gd name="T18" fmla="*/ 8 w 16"/>
                <a:gd name="T19" fmla="*/ 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" h="16">
                  <a:moveTo>
                    <a:pt x="8" y="16"/>
                  </a:moveTo>
                  <a:cubicBezTo>
                    <a:pt x="4" y="16"/>
                    <a:pt x="0" y="13"/>
                    <a:pt x="0" y="8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2" y="0"/>
                    <a:pt x="16" y="4"/>
                    <a:pt x="16" y="8"/>
                  </a:cubicBezTo>
                  <a:cubicBezTo>
                    <a:pt x="16" y="13"/>
                    <a:pt x="12" y="16"/>
                    <a:pt x="8" y="16"/>
                  </a:cubicBezTo>
                  <a:close/>
                  <a:moveTo>
                    <a:pt x="8" y="4"/>
                  </a:moveTo>
                  <a:cubicBezTo>
                    <a:pt x="6" y="4"/>
                    <a:pt x="4" y="6"/>
                    <a:pt x="4" y="8"/>
                  </a:cubicBezTo>
                  <a:cubicBezTo>
                    <a:pt x="4" y="10"/>
                    <a:pt x="6" y="12"/>
                    <a:pt x="8" y="12"/>
                  </a:cubicBezTo>
                  <a:cubicBezTo>
                    <a:pt x="10" y="12"/>
                    <a:pt x="12" y="10"/>
                    <a:pt x="12" y="8"/>
                  </a:cubicBezTo>
                  <a:cubicBezTo>
                    <a:pt x="12" y="6"/>
                    <a:pt x="10" y="4"/>
                    <a:pt x="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5" name="Freeform 1770">
              <a:extLst>
                <a:ext uri="{FF2B5EF4-FFF2-40B4-BE49-F238E27FC236}">
                  <a16:creationId xmlns:a16="http://schemas.microsoft.com/office/drawing/2014/main" xmlns="" id="{B729304E-0D00-F8A0-8144-862FE3AF109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56288" y="3609975"/>
              <a:ext cx="60325" cy="60325"/>
            </a:xfrm>
            <a:custGeom>
              <a:avLst/>
              <a:gdLst>
                <a:gd name="T0" fmla="*/ 8 w 16"/>
                <a:gd name="T1" fmla="*/ 16 h 16"/>
                <a:gd name="T2" fmla="*/ 0 w 16"/>
                <a:gd name="T3" fmla="*/ 8 h 16"/>
                <a:gd name="T4" fmla="*/ 8 w 16"/>
                <a:gd name="T5" fmla="*/ 0 h 16"/>
                <a:gd name="T6" fmla="*/ 16 w 16"/>
                <a:gd name="T7" fmla="*/ 8 h 16"/>
                <a:gd name="T8" fmla="*/ 8 w 16"/>
                <a:gd name="T9" fmla="*/ 16 h 16"/>
                <a:gd name="T10" fmla="*/ 8 w 16"/>
                <a:gd name="T11" fmla="*/ 4 h 16"/>
                <a:gd name="T12" fmla="*/ 4 w 16"/>
                <a:gd name="T13" fmla="*/ 8 h 16"/>
                <a:gd name="T14" fmla="*/ 8 w 16"/>
                <a:gd name="T15" fmla="*/ 12 h 16"/>
                <a:gd name="T16" fmla="*/ 12 w 16"/>
                <a:gd name="T17" fmla="*/ 8 h 16"/>
                <a:gd name="T18" fmla="*/ 8 w 16"/>
                <a:gd name="T19" fmla="*/ 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" h="16">
                  <a:moveTo>
                    <a:pt x="8" y="16"/>
                  </a:moveTo>
                  <a:cubicBezTo>
                    <a:pt x="4" y="16"/>
                    <a:pt x="0" y="12"/>
                    <a:pt x="0" y="8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2" y="0"/>
                    <a:pt x="16" y="4"/>
                    <a:pt x="16" y="8"/>
                  </a:cubicBezTo>
                  <a:cubicBezTo>
                    <a:pt x="16" y="12"/>
                    <a:pt x="12" y="16"/>
                    <a:pt x="8" y="16"/>
                  </a:cubicBezTo>
                  <a:close/>
                  <a:moveTo>
                    <a:pt x="8" y="4"/>
                  </a:moveTo>
                  <a:cubicBezTo>
                    <a:pt x="6" y="4"/>
                    <a:pt x="4" y="6"/>
                    <a:pt x="4" y="8"/>
                  </a:cubicBezTo>
                  <a:cubicBezTo>
                    <a:pt x="4" y="10"/>
                    <a:pt x="6" y="12"/>
                    <a:pt x="8" y="12"/>
                  </a:cubicBezTo>
                  <a:cubicBezTo>
                    <a:pt x="10" y="12"/>
                    <a:pt x="12" y="10"/>
                    <a:pt x="12" y="8"/>
                  </a:cubicBezTo>
                  <a:cubicBezTo>
                    <a:pt x="12" y="6"/>
                    <a:pt x="10" y="4"/>
                    <a:pt x="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6" name="Freeform 1771">
              <a:extLst>
                <a:ext uri="{FF2B5EF4-FFF2-40B4-BE49-F238E27FC236}">
                  <a16:creationId xmlns:a16="http://schemas.microsoft.com/office/drawing/2014/main" xmlns="" id="{BD3DF0BE-E5E3-93B9-AABC-29C6AC409670}"/>
                </a:ext>
              </a:extLst>
            </p:cNvPr>
            <p:cNvSpPr>
              <a:spLocks/>
            </p:cNvSpPr>
            <p:nvPr/>
          </p:nvSpPr>
          <p:spPr bwMode="auto">
            <a:xfrm>
              <a:off x="5803900" y="3646488"/>
              <a:ext cx="74613" cy="95250"/>
            </a:xfrm>
            <a:custGeom>
              <a:avLst/>
              <a:gdLst>
                <a:gd name="T0" fmla="*/ 2 w 20"/>
                <a:gd name="T1" fmla="*/ 25 h 25"/>
                <a:gd name="T2" fmla="*/ 1 w 20"/>
                <a:gd name="T3" fmla="*/ 24 h 25"/>
                <a:gd name="T4" fmla="*/ 1 w 20"/>
                <a:gd name="T5" fmla="*/ 21 h 25"/>
                <a:gd name="T6" fmla="*/ 16 w 20"/>
                <a:gd name="T7" fmla="*/ 1 h 25"/>
                <a:gd name="T8" fmla="*/ 19 w 20"/>
                <a:gd name="T9" fmla="*/ 1 h 25"/>
                <a:gd name="T10" fmla="*/ 20 w 20"/>
                <a:gd name="T11" fmla="*/ 4 h 25"/>
                <a:gd name="T12" fmla="*/ 4 w 20"/>
                <a:gd name="T13" fmla="*/ 24 h 25"/>
                <a:gd name="T14" fmla="*/ 2 w 20"/>
                <a:gd name="T15" fmla="*/ 25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0" h="25">
                  <a:moveTo>
                    <a:pt x="2" y="25"/>
                  </a:moveTo>
                  <a:cubicBezTo>
                    <a:pt x="2" y="25"/>
                    <a:pt x="1" y="24"/>
                    <a:pt x="1" y="24"/>
                  </a:cubicBezTo>
                  <a:cubicBezTo>
                    <a:pt x="0" y="23"/>
                    <a:pt x="0" y="22"/>
                    <a:pt x="1" y="2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7" y="0"/>
                    <a:pt x="18" y="0"/>
                    <a:pt x="19" y="1"/>
                  </a:cubicBezTo>
                  <a:cubicBezTo>
                    <a:pt x="20" y="2"/>
                    <a:pt x="20" y="3"/>
                    <a:pt x="20" y="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3" y="24"/>
                    <a:pt x="3" y="25"/>
                    <a:pt x="2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7" name="Freeform 1772">
              <a:extLst>
                <a:ext uri="{FF2B5EF4-FFF2-40B4-BE49-F238E27FC236}">
                  <a16:creationId xmlns:a16="http://schemas.microsoft.com/office/drawing/2014/main" xmlns="" id="{FB1544F4-41F8-B544-A1ED-5961EED7AC0E}"/>
                </a:ext>
              </a:extLst>
            </p:cNvPr>
            <p:cNvSpPr>
              <a:spLocks/>
            </p:cNvSpPr>
            <p:nvPr/>
          </p:nvSpPr>
          <p:spPr bwMode="auto">
            <a:xfrm>
              <a:off x="5694363" y="3711575"/>
              <a:ext cx="90488" cy="41275"/>
            </a:xfrm>
            <a:custGeom>
              <a:avLst/>
              <a:gdLst>
                <a:gd name="T0" fmla="*/ 22 w 24"/>
                <a:gd name="T1" fmla="*/ 11 h 11"/>
                <a:gd name="T2" fmla="*/ 21 w 24"/>
                <a:gd name="T3" fmla="*/ 11 h 11"/>
                <a:gd name="T4" fmla="*/ 2 w 24"/>
                <a:gd name="T5" fmla="*/ 4 h 11"/>
                <a:gd name="T6" fmla="*/ 1 w 24"/>
                <a:gd name="T7" fmla="*/ 2 h 11"/>
                <a:gd name="T8" fmla="*/ 3 w 24"/>
                <a:gd name="T9" fmla="*/ 1 h 11"/>
                <a:gd name="T10" fmla="*/ 22 w 24"/>
                <a:gd name="T11" fmla="*/ 7 h 11"/>
                <a:gd name="T12" fmla="*/ 24 w 24"/>
                <a:gd name="T13" fmla="*/ 9 h 11"/>
                <a:gd name="T14" fmla="*/ 22 w 24"/>
                <a:gd name="T15" fmla="*/ 11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4" h="11">
                  <a:moveTo>
                    <a:pt x="22" y="11"/>
                  </a:moveTo>
                  <a:cubicBezTo>
                    <a:pt x="21" y="11"/>
                    <a:pt x="21" y="11"/>
                    <a:pt x="21" y="11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0" y="3"/>
                    <a:pt x="1" y="2"/>
                  </a:cubicBezTo>
                  <a:cubicBezTo>
                    <a:pt x="1" y="1"/>
                    <a:pt x="2" y="0"/>
                    <a:pt x="3" y="1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3" y="7"/>
                    <a:pt x="24" y="8"/>
                    <a:pt x="24" y="9"/>
                  </a:cubicBezTo>
                  <a:cubicBezTo>
                    <a:pt x="23" y="10"/>
                    <a:pt x="23" y="11"/>
                    <a:pt x="22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8" name="Freeform 1773">
              <a:extLst>
                <a:ext uri="{FF2B5EF4-FFF2-40B4-BE49-F238E27FC236}">
                  <a16:creationId xmlns:a16="http://schemas.microsoft.com/office/drawing/2014/main" xmlns="" id="{A681FEAB-FD23-FEC3-E3DE-71572AB7C394}"/>
                </a:ext>
              </a:extLst>
            </p:cNvPr>
            <p:cNvSpPr>
              <a:spLocks/>
            </p:cNvSpPr>
            <p:nvPr/>
          </p:nvSpPr>
          <p:spPr bwMode="auto">
            <a:xfrm>
              <a:off x="5554663" y="3717925"/>
              <a:ext cx="117475" cy="76200"/>
            </a:xfrm>
            <a:custGeom>
              <a:avLst/>
              <a:gdLst>
                <a:gd name="T0" fmla="*/ 2 w 31"/>
                <a:gd name="T1" fmla="*/ 20 h 20"/>
                <a:gd name="T2" fmla="*/ 0 w 31"/>
                <a:gd name="T3" fmla="*/ 19 h 20"/>
                <a:gd name="T4" fmla="*/ 1 w 31"/>
                <a:gd name="T5" fmla="*/ 16 h 20"/>
                <a:gd name="T6" fmla="*/ 28 w 31"/>
                <a:gd name="T7" fmla="*/ 0 h 20"/>
                <a:gd name="T8" fmla="*/ 31 w 31"/>
                <a:gd name="T9" fmla="*/ 1 h 20"/>
                <a:gd name="T10" fmla="*/ 30 w 31"/>
                <a:gd name="T11" fmla="*/ 4 h 20"/>
                <a:gd name="T12" fmla="*/ 3 w 31"/>
                <a:gd name="T13" fmla="*/ 20 h 20"/>
                <a:gd name="T14" fmla="*/ 2 w 31"/>
                <a:gd name="T15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1" h="20">
                  <a:moveTo>
                    <a:pt x="2" y="20"/>
                  </a:moveTo>
                  <a:cubicBezTo>
                    <a:pt x="1" y="20"/>
                    <a:pt x="1" y="20"/>
                    <a:pt x="0" y="19"/>
                  </a:cubicBezTo>
                  <a:cubicBezTo>
                    <a:pt x="0" y="18"/>
                    <a:pt x="0" y="17"/>
                    <a:pt x="1" y="16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9" y="0"/>
                    <a:pt x="30" y="0"/>
                    <a:pt x="31" y="1"/>
                  </a:cubicBezTo>
                  <a:cubicBezTo>
                    <a:pt x="31" y="2"/>
                    <a:pt x="31" y="3"/>
                    <a:pt x="30" y="4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3" y="20"/>
                    <a:pt x="2" y="20"/>
                    <a:pt x="2" y="2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9" name="Freeform 1774">
              <a:extLst>
                <a:ext uri="{FF2B5EF4-FFF2-40B4-BE49-F238E27FC236}">
                  <a16:creationId xmlns:a16="http://schemas.microsoft.com/office/drawing/2014/main" xmlns="" id="{7E8907A6-35BF-46AB-2647-9D683484B08B}"/>
                </a:ext>
              </a:extLst>
            </p:cNvPr>
            <p:cNvSpPr>
              <a:spLocks/>
            </p:cNvSpPr>
            <p:nvPr/>
          </p:nvSpPr>
          <p:spPr bwMode="auto">
            <a:xfrm>
              <a:off x="5791200" y="3797300"/>
              <a:ext cx="82550" cy="52388"/>
            </a:xfrm>
            <a:custGeom>
              <a:avLst/>
              <a:gdLst>
                <a:gd name="T0" fmla="*/ 3 w 22"/>
                <a:gd name="T1" fmla="*/ 14 h 14"/>
                <a:gd name="T2" fmla="*/ 1 w 22"/>
                <a:gd name="T3" fmla="*/ 13 h 14"/>
                <a:gd name="T4" fmla="*/ 2 w 22"/>
                <a:gd name="T5" fmla="*/ 11 h 14"/>
                <a:gd name="T6" fmla="*/ 19 w 22"/>
                <a:gd name="T7" fmla="*/ 1 h 14"/>
                <a:gd name="T8" fmla="*/ 22 w 22"/>
                <a:gd name="T9" fmla="*/ 1 h 14"/>
                <a:gd name="T10" fmla="*/ 21 w 22"/>
                <a:gd name="T11" fmla="*/ 4 h 14"/>
                <a:gd name="T12" fmla="*/ 4 w 22"/>
                <a:gd name="T13" fmla="*/ 14 h 14"/>
                <a:gd name="T14" fmla="*/ 3 w 22"/>
                <a:gd name="T15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2" h="14">
                  <a:moveTo>
                    <a:pt x="3" y="14"/>
                  </a:moveTo>
                  <a:cubicBezTo>
                    <a:pt x="2" y="14"/>
                    <a:pt x="1" y="14"/>
                    <a:pt x="1" y="13"/>
                  </a:cubicBezTo>
                  <a:cubicBezTo>
                    <a:pt x="0" y="12"/>
                    <a:pt x="1" y="11"/>
                    <a:pt x="2" y="11"/>
                  </a:cubicBezTo>
                  <a:cubicBezTo>
                    <a:pt x="19" y="1"/>
                    <a:pt x="19" y="1"/>
                    <a:pt x="19" y="1"/>
                  </a:cubicBezTo>
                  <a:cubicBezTo>
                    <a:pt x="20" y="0"/>
                    <a:pt x="21" y="0"/>
                    <a:pt x="22" y="1"/>
                  </a:cubicBezTo>
                  <a:cubicBezTo>
                    <a:pt x="22" y="2"/>
                    <a:pt x="22" y="3"/>
                    <a:pt x="21" y="4"/>
                  </a:cubicBezTo>
                  <a:cubicBezTo>
                    <a:pt x="4" y="14"/>
                    <a:pt x="4" y="14"/>
                    <a:pt x="4" y="14"/>
                  </a:cubicBezTo>
                  <a:cubicBezTo>
                    <a:pt x="3" y="14"/>
                    <a:pt x="3" y="14"/>
                    <a:pt x="3" y="1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0" name="Freeform 1775">
              <a:extLst>
                <a:ext uri="{FF2B5EF4-FFF2-40B4-BE49-F238E27FC236}">
                  <a16:creationId xmlns:a16="http://schemas.microsoft.com/office/drawing/2014/main" xmlns="" id="{7C551AB7-4CDB-44F7-0F11-35B04D05F295}"/>
                </a:ext>
              </a:extLst>
            </p:cNvPr>
            <p:cNvSpPr>
              <a:spLocks/>
            </p:cNvSpPr>
            <p:nvPr/>
          </p:nvSpPr>
          <p:spPr bwMode="auto">
            <a:xfrm>
              <a:off x="5686425" y="3846513"/>
              <a:ext cx="79375" cy="14288"/>
            </a:xfrm>
            <a:custGeom>
              <a:avLst/>
              <a:gdLst>
                <a:gd name="T0" fmla="*/ 19 w 21"/>
                <a:gd name="T1" fmla="*/ 4 h 4"/>
                <a:gd name="T2" fmla="*/ 2 w 21"/>
                <a:gd name="T3" fmla="*/ 4 h 4"/>
                <a:gd name="T4" fmla="*/ 0 w 21"/>
                <a:gd name="T5" fmla="*/ 2 h 4"/>
                <a:gd name="T6" fmla="*/ 2 w 21"/>
                <a:gd name="T7" fmla="*/ 0 h 4"/>
                <a:gd name="T8" fmla="*/ 19 w 21"/>
                <a:gd name="T9" fmla="*/ 0 h 4"/>
                <a:gd name="T10" fmla="*/ 21 w 21"/>
                <a:gd name="T11" fmla="*/ 2 h 4"/>
                <a:gd name="T12" fmla="*/ 19 w 21"/>
                <a:gd name="T13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" h="4">
                  <a:moveTo>
                    <a:pt x="19" y="4"/>
                  </a:move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0" y="3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21" y="0"/>
                    <a:pt x="21" y="1"/>
                    <a:pt x="21" y="2"/>
                  </a:cubicBezTo>
                  <a:cubicBezTo>
                    <a:pt x="21" y="3"/>
                    <a:pt x="21" y="4"/>
                    <a:pt x="19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1" name="Freeform 1776">
              <a:extLst>
                <a:ext uri="{FF2B5EF4-FFF2-40B4-BE49-F238E27FC236}">
                  <a16:creationId xmlns:a16="http://schemas.microsoft.com/office/drawing/2014/main" xmlns="" id="{C5FDBA4F-1C6C-0495-7A3C-3E9DCC89F7C1}"/>
                </a:ext>
              </a:extLst>
            </p:cNvPr>
            <p:cNvSpPr>
              <a:spLocks/>
            </p:cNvSpPr>
            <p:nvPr/>
          </p:nvSpPr>
          <p:spPr bwMode="auto">
            <a:xfrm>
              <a:off x="5554663" y="3857625"/>
              <a:ext cx="106363" cy="71438"/>
            </a:xfrm>
            <a:custGeom>
              <a:avLst/>
              <a:gdLst>
                <a:gd name="T0" fmla="*/ 3 w 28"/>
                <a:gd name="T1" fmla="*/ 19 h 19"/>
                <a:gd name="T2" fmla="*/ 1 w 28"/>
                <a:gd name="T3" fmla="*/ 19 h 19"/>
                <a:gd name="T4" fmla="*/ 2 w 28"/>
                <a:gd name="T5" fmla="*/ 16 h 19"/>
                <a:gd name="T6" fmla="*/ 25 w 28"/>
                <a:gd name="T7" fmla="*/ 1 h 19"/>
                <a:gd name="T8" fmla="*/ 27 w 28"/>
                <a:gd name="T9" fmla="*/ 1 h 19"/>
                <a:gd name="T10" fmla="*/ 27 w 28"/>
                <a:gd name="T11" fmla="*/ 4 h 19"/>
                <a:gd name="T12" fmla="*/ 4 w 28"/>
                <a:gd name="T13" fmla="*/ 19 h 19"/>
                <a:gd name="T14" fmla="*/ 3 w 28"/>
                <a:gd name="T15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" h="19">
                  <a:moveTo>
                    <a:pt x="3" y="19"/>
                  </a:moveTo>
                  <a:cubicBezTo>
                    <a:pt x="2" y="19"/>
                    <a:pt x="1" y="19"/>
                    <a:pt x="1" y="19"/>
                  </a:cubicBezTo>
                  <a:cubicBezTo>
                    <a:pt x="0" y="18"/>
                    <a:pt x="1" y="16"/>
                    <a:pt x="2" y="16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6" y="0"/>
                    <a:pt x="27" y="0"/>
                    <a:pt x="27" y="1"/>
                  </a:cubicBezTo>
                  <a:cubicBezTo>
                    <a:pt x="28" y="2"/>
                    <a:pt x="28" y="3"/>
                    <a:pt x="27" y="4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3" y="19"/>
                    <a:pt x="3" y="19"/>
                    <a:pt x="3" y="1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12" name="Subtitle 2">
            <a:extLst>
              <a:ext uri="{FF2B5EF4-FFF2-40B4-BE49-F238E27FC236}">
                <a16:creationId xmlns:a16="http://schemas.microsoft.com/office/drawing/2014/main" xmlns="" id="{13A142C6-4853-9122-1927-A66751443DF9}"/>
              </a:ext>
            </a:extLst>
          </p:cNvPr>
          <p:cNvSpPr txBox="1">
            <a:spLocks/>
          </p:cNvSpPr>
          <p:nvPr/>
        </p:nvSpPr>
        <p:spPr>
          <a:xfrm>
            <a:off x="4735627" y="2800953"/>
            <a:ext cx="1925055" cy="223155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000" indent="-36000" algn="ctr">
              <a:lnSpc>
                <a:spcPct val="100000"/>
              </a:lnSpc>
              <a:spcBef>
                <a:spcPts val="100"/>
              </a:spcBef>
              <a:buNone/>
            </a:pPr>
            <a:r>
              <a:rPr lang="en-US" sz="1200" b="1" dirty="0">
                <a:latin typeface="Arial" pitchFamily="34" charset="0"/>
                <a:cs typeface="Arial" pitchFamily="34" charset="0"/>
              </a:rPr>
              <a:t>1975</a:t>
            </a:r>
            <a:r>
              <a:rPr lang="en-US" sz="1200" b="1" u="sng" dirty="0">
                <a:latin typeface="Arial" pitchFamily="34" charset="0"/>
                <a:cs typeface="Arial" pitchFamily="34" charset="0"/>
              </a:rPr>
              <a:t> </a:t>
            </a:r>
          </a:p>
          <a:p>
            <a:pPr marL="36000" indent="-36000" algn="ctr">
              <a:lnSpc>
                <a:spcPct val="100000"/>
              </a:lnSpc>
              <a:spcBef>
                <a:spcPts val="100"/>
              </a:spcBef>
              <a:buNone/>
            </a:pPr>
            <a:r>
              <a:rPr lang="en-US" sz="1200" b="1" u="sng" dirty="0">
                <a:latin typeface="Arial" pitchFamily="34" charset="0"/>
                <a:cs typeface="Arial" pitchFamily="34" charset="0"/>
              </a:rPr>
              <a:t>A Dream Took Shape</a:t>
            </a:r>
          </a:p>
          <a:p>
            <a:pPr marL="36000" indent="-36000" algn="ctr">
              <a:lnSpc>
                <a:spcPct val="100000"/>
              </a:lnSpc>
              <a:buNone/>
            </a:pPr>
            <a:r>
              <a:rPr lang="en-US" sz="1200" dirty="0">
                <a:latin typeface="Arial" pitchFamily="34" charset="0"/>
                <a:cs typeface="Arial" pitchFamily="34" charset="0"/>
              </a:rPr>
              <a:t>      In the heart of Alirajpur (M.P.), Mr. </a:t>
            </a:r>
            <a:r>
              <a:rPr lang="en-US" sz="1200" dirty="0" err="1">
                <a:latin typeface="Arial" pitchFamily="34" charset="0"/>
                <a:cs typeface="Arial" pitchFamily="34" charset="0"/>
              </a:rPr>
              <a:t>Madan</a:t>
            </a:r>
            <a:r>
              <a:rPr lang="en-US" sz="1200" dirty="0">
                <a:latin typeface="Arial" pitchFamily="34" charset="0"/>
                <a:cs typeface="Arial" pitchFamily="34" charset="0"/>
              </a:rPr>
              <a:t> Mohan </a:t>
            </a:r>
            <a:r>
              <a:rPr lang="en-US" sz="1200" dirty="0" err="1">
                <a:latin typeface="Arial" pitchFamily="34" charset="0"/>
                <a:cs typeface="Arial" pitchFamily="34" charset="0"/>
              </a:rPr>
              <a:t>Maheshwari</a:t>
            </a:r>
            <a:r>
              <a:rPr lang="en-US" sz="1200" dirty="0">
                <a:latin typeface="Arial" pitchFamily="34" charset="0"/>
                <a:cs typeface="Arial" pitchFamily="34" charset="0"/>
              </a:rPr>
              <a:t> transformed challenges into opportunities, pioneering industry in a tribal belt.</a:t>
            </a:r>
          </a:p>
        </p:txBody>
      </p:sp>
      <p:sp>
        <p:nvSpPr>
          <p:cNvPr id="213" name="Subtitle 2">
            <a:extLst>
              <a:ext uri="{FF2B5EF4-FFF2-40B4-BE49-F238E27FC236}">
                <a16:creationId xmlns:a16="http://schemas.microsoft.com/office/drawing/2014/main" xmlns="" id="{E96AC61F-27AA-18FE-8162-BB2D78D82283}"/>
              </a:ext>
            </a:extLst>
          </p:cNvPr>
          <p:cNvSpPr txBox="1">
            <a:spLocks/>
          </p:cNvSpPr>
          <p:nvPr/>
        </p:nvSpPr>
        <p:spPr>
          <a:xfrm>
            <a:off x="8296275" y="3378706"/>
            <a:ext cx="2139942" cy="1792668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100"/>
              </a:spcBef>
              <a:buNone/>
            </a:pPr>
            <a:r>
              <a:rPr lang="en-US" sz="1200" b="1" dirty="0">
                <a:latin typeface="Arial" pitchFamily="34" charset="0"/>
                <a:cs typeface="Arial" pitchFamily="34" charset="0"/>
              </a:rPr>
              <a:t>2021</a:t>
            </a:r>
          </a:p>
          <a:p>
            <a:pPr algn="ctr">
              <a:spcBef>
                <a:spcPts val="100"/>
              </a:spcBef>
              <a:buNone/>
            </a:pPr>
            <a:r>
              <a:rPr lang="en-US" sz="1200" dirty="0">
                <a:latin typeface="Arial" pitchFamily="34" charset="0"/>
                <a:cs typeface="Arial" pitchFamily="34" charset="0"/>
              </a:rPr>
              <a:t>    </a:t>
            </a:r>
            <a:r>
              <a:rPr lang="en-US" sz="1200" b="1" u="sng" dirty="0">
                <a:latin typeface="Arial" pitchFamily="34" charset="0"/>
                <a:cs typeface="Arial" pitchFamily="34" charset="0"/>
              </a:rPr>
              <a:t>Expansion &amp; Innovation</a:t>
            </a:r>
          </a:p>
          <a:p>
            <a:pPr algn="ctr">
              <a:buNone/>
            </a:pPr>
            <a:r>
              <a:rPr lang="en-US" sz="1200" dirty="0">
                <a:latin typeface="Arial" pitchFamily="34" charset="0"/>
                <a:cs typeface="Arial" pitchFamily="34" charset="0"/>
              </a:rPr>
              <a:t>      With a commitment to excellence, the company expanded its operations, leading to the establishment of </a:t>
            </a:r>
            <a:r>
              <a:rPr lang="en-US" sz="1200" dirty="0" err="1">
                <a:latin typeface="Arial" pitchFamily="34" charset="0"/>
                <a:cs typeface="Arial" pitchFamily="34" charset="0"/>
              </a:rPr>
              <a:t>Madhav</a:t>
            </a:r>
            <a:r>
              <a:rPr lang="en-US" sz="1200" dirty="0">
                <a:latin typeface="Arial" pitchFamily="34" charset="0"/>
                <a:cs typeface="Arial" pitchFamily="34" charset="0"/>
              </a:rPr>
              <a:t> Minerals &amp; Chemicals Pvt. Ltd. in Indore.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525B88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215" name="Subtitle 2">
            <a:extLst>
              <a:ext uri="{FF2B5EF4-FFF2-40B4-BE49-F238E27FC236}">
                <a16:creationId xmlns:a16="http://schemas.microsoft.com/office/drawing/2014/main" xmlns="" id="{2CAEBEC2-AEF6-B3AC-B09E-E51D46196FCE}"/>
              </a:ext>
            </a:extLst>
          </p:cNvPr>
          <p:cNvSpPr txBox="1">
            <a:spLocks/>
          </p:cNvSpPr>
          <p:nvPr/>
        </p:nvSpPr>
        <p:spPr>
          <a:xfrm>
            <a:off x="6349288" y="2096345"/>
            <a:ext cx="2137487" cy="1756239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00"/>
              </a:spcBef>
              <a:buNone/>
            </a:pPr>
            <a:r>
              <a:rPr lang="en-US" sz="1200" b="1" dirty="0">
                <a:latin typeface="Arial" pitchFamily="34" charset="0"/>
                <a:cs typeface="Arial" pitchFamily="34" charset="0"/>
              </a:rPr>
              <a:t>2002</a:t>
            </a:r>
          </a:p>
          <a:p>
            <a:pPr algn="ctr">
              <a:lnSpc>
                <a:spcPct val="100000"/>
              </a:lnSpc>
              <a:spcBef>
                <a:spcPts val="100"/>
              </a:spcBef>
              <a:buNone/>
            </a:pPr>
            <a:r>
              <a:rPr lang="en-US" sz="1200" b="1" dirty="0">
                <a:latin typeface="Arial" pitchFamily="34" charset="0"/>
                <a:cs typeface="Arial" pitchFamily="34" charset="0"/>
              </a:rPr>
              <a:t>      </a:t>
            </a:r>
            <a:r>
              <a:rPr lang="en-US" sz="1200" b="1" u="sng" dirty="0">
                <a:latin typeface="Arial" pitchFamily="34" charset="0"/>
                <a:cs typeface="Arial" pitchFamily="34" charset="0"/>
              </a:rPr>
              <a:t>MMCPL is Born</a:t>
            </a:r>
          </a:p>
          <a:p>
            <a:pPr algn="ctr">
              <a:lnSpc>
                <a:spcPct val="100000"/>
              </a:lnSpc>
              <a:buNone/>
            </a:pPr>
            <a:r>
              <a:rPr lang="en-US" sz="1200" dirty="0">
                <a:latin typeface="Arial" pitchFamily="34" charset="0"/>
                <a:cs typeface="Arial" pitchFamily="34" charset="0"/>
              </a:rPr>
              <a:t>      After years of hard work, Madhav Mineral was officially registered. From a small operation, it quickly gained recognition for quality and reliability in mineral processing.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525B88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21" name="Subtitle 2">
            <a:extLst>
              <a:ext uri="{FF2B5EF4-FFF2-40B4-BE49-F238E27FC236}">
                <a16:creationId xmlns:a16="http://schemas.microsoft.com/office/drawing/2014/main" xmlns="" id="{94DF0192-42BB-5F30-EB80-2B6FC77CBBBB}"/>
              </a:ext>
            </a:extLst>
          </p:cNvPr>
          <p:cNvSpPr txBox="1">
            <a:spLocks/>
          </p:cNvSpPr>
          <p:nvPr/>
        </p:nvSpPr>
        <p:spPr>
          <a:xfrm>
            <a:off x="10028716" y="2278319"/>
            <a:ext cx="2117501" cy="183178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100"/>
              </a:spcBef>
              <a:buNone/>
            </a:pPr>
            <a:r>
              <a:rPr lang="en-US" sz="1200" b="1" dirty="0">
                <a:latin typeface="Arial" pitchFamily="34" charset="0"/>
                <a:cs typeface="Arial" pitchFamily="34" charset="0"/>
              </a:rPr>
              <a:t>Today </a:t>
            </a:r>
          </a:p>
          <a:p>
            <a:pPr algn="ctr">
              <a:spcBef>
                <a:spcPts val="100"/>
              </a:spcBef>
              <a:buNone/>
            </a:pPr>
            <a:r>
              <a:rPr lang="en-US" sz="1200" b="1" dirty="0">
                <a:latin typeface="Arial" pitchFamily="34" charset="0"/>
                <a:cs typeface="Arial" pitchFamily="34" charset="0"/>
              </a:rPr>
              <a:t>     </a:t>
            </a:r>
            <a:r>
              <a:rPr lang="en-US" sz="1200" b="1" u="sng" dirty="0">
                <a:latin typeface="Arial" pitchFamily="34" charset="0"/>
                <a:cs typeface="Arial" pitchFamily="34" charset="0"/>
              </a:rPr>
              <a:t> A Market Leader</a:t>
            </a:r>
          </a:p>
          <a:p>
            <a:pPr algn="ctr">
              <a:buNone/>
            </a:pPr>
            <a:r>
              <a:rPr lang="en-US" sz="1200" dirty="0">
                <a:latin typeface="Arial" pitchFamily="34" charset="0"/>
                <a:cs typeface="Arial" pitchFamily="34" charset="0"/>
              </a:rPr>
              <a:t>      We are M.P.’s leading manufacturers of White Mineral Powders with 9,000 MT/month production capacity, serving multiple industries with premium products.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525B88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 </a:t>
            </a:r>
          </a:p>
        </p:txBody>
      </p:sp>
      <p:pic>
        <p:nvPicPr>
          <p:cNvPr id="68" name="Picture 6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533" y="180975"/>
            <a:ext cx="1204867" cy="65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7094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Rectangle: Single Corner Snipped 112">
            <a:extLst>
              <a:ext uri="{FF2B5EF4-FFF2-40B4-BE49-F238E27FC236}">
                <a16:creationId xmlns:a16="http://schemas.microsoft.com/office/drawing/2014/main" xmlns="" id="{A7D16227-CECD-8435-E214-0B625DC102E2}"/>
              </a:ext>
            </a:extLst>
          </p:cNvPr>
          <p:cNvSpPr/>
          <p:nvPr/>
        </p:nvSpPr>
        <p:spPr>
          <a:xfrm flipH="1">
            <a:off x="334960" y="4292868"/>
            <a:ext cx="11340481" cy="1915428"/>
          </a:xfrm>
          <a:prstGeom prst="snip1Rect">
            <a:avLst>
              <a:gd name="adj" fmla="val 18544"/>
            </a:avLst>
          </a:prstGeom>
          <a:solidFill>
            <a:srgbClr val="DEE2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61" name="Rectangle: Single Corner Snipped 60">
            <a:extLst>
              <a:ext uri="{FF2B5EF4-FFF2-40B4-BE49-F238E27FC236}">
                <a16:creationId xmlns:a16="http://schemas.microsoft.com/office/drawing/2014/main" xmlns="" id="{D8C2535A-227D-B2AB-BAAE-5ECE5F22A248}"/>
              </a:ext>
            </a:extLst>
          </p:cNvPr>
          <p:cNvSpPr/>
          <p:nvPr/>
        </p:nvSpPr>
        <p:spPr>
          <a:xfrm>
            <a:off x="-2" y="-7153"/>
            <a:ext cx="4722471" cy="3789881"/>
          </a:xfrm>
          <a:prstGeom prst="snip1Rect">
            <a:avLst>
              <a:gd name="adj" fmla="val 8018"/>
            </a:avLst>
          </a:prstGeom>
          <a:solidFill>
            <a:srgbClr val="423D9D"/>
          </a:solidFill>
          <a:ln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11B37B4-36E7-B836-20DE-EAC416252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039" y="1326557"/>
            <a:ext cx="3982393" cy="935039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Mission</a:t>
            </a:r>
          </a:p>
        </p:txBody>
      </p:sp>
      <p:sp>
        <p:nvSpPr>
          <p:cNvPr id="55" name="Slide Number Placeholder 5">
            <a:extLst>
              <a:ext uri="{FF2B5EF4-FFF2-40B4-BE49-F238E27FC236}">
                <a16:creationId xmlns:a16="http://schemas.microsoft.com/office/drawing/2014/main" xmlns="" id="{CF82F02D-567C-5659-0257-3062EC94A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DC47603-AEA8-43BA-9C2F-14B586BD249D}" type="slidenum">
              <a:rPr lang="en-US" smtClean="0"/>
              <a:pPr/>
              <a:t>4</a:t>
            </a:fld>
            <a:endParaRPr lang="en-US"/>
          </a:p>
        </p:txBody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xmlns="" id="{3BD4DA6A-F9D8-2E1E-F72D-53271722E7E1}"/>
              </a:ext>
            </a:extLst>
          </p:cNvPr>
          <p:cNvCxnSpPr>
            <a:cxnSpLocks/>
          </p:cNvCxnSpPr>
          <p:nvPr/>
        </p:nvCxnSpPr>
        <p:spPr>
          <a:xfrm>
            <a:off x="532084" y="1147473"/>
            <a:ext cx="2395960" cy="0"/>
          </a:xfrm>
          <a:prstGeom prst="line">
            <a:avLst/>
          </a:prstGeom>
          <a:ln w="57150">
            <a:solidFill>
              <a:srgbClr val="DEE2F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7" name="Group 66">
            <a:extLst>
              <a:ext uri="{FF2B5EF4-FFF2-40B4-BE49-F238E27FC236}">
                <a16:creationId xmlns:a16="http://schemas.microsoft.com/office/drawing/2014/main" xmlns="" id="{38DC403B-3277-3B2C-65F2-97AC374BFC8B}"/>
              </a:ext>
            </a:extLst>
          </p:cNvPr>
          <p:cNvGrpSpPr/>
          <p:nvPr/>
        </p:nvGrpSpPr>
        <p:grpSpPr>
          <a:xfrm>
            <a:off x="7506857" y="-2436674"/>
            <a:ext cx="337032" cy="340123"/>
            <a:chOff x="7021513" y="2890838"/>
            <a:chExt cx="346076" cy="349250"/>
          </a:xfrm>
        </p:grpSpPr>
        <p:sp>
          <p:nvSpPr>
            <p:cNvPr id="68" name="Freeform 12">
              <a:extLst>
                <a:ext uri="{FF2B5EF4-FFF2-40B4-BE49-F238E27FC236}">
                  <a16:creationId xmlns:a16="http://schemas.microsoft.com/office/drawing/2014/main" xmlns="" id="{FD68ABA7-1221-7EF3-AF82-81A85EF15A65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3901" y="2890838"/>
              <a:ext cx="293688" cy="273050"/>
            </a:xfrm>
            <a:custGeom>
              <a:avLst/>
              <a:gdLst>
                <a:gd name="T0" fmla="*/ 185 w 185"/>
                <a:gd name="T1" fmla="*/ 0 h 172"/>
                <a:gd name="T2" fmla="*/ 48 w 185"/>
                <a:gd name="T3" fmla="*/ 172 h 172"/>
                <a:gd name="T4" fmla="*/ 0 w 185"/>
                <a:gd name="T5" fmla="*/ 124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5" h="172">
                  <a:moveTo>
                    <a:pt x="185" y="0"/>
                  </a:moveTo>
                  <a:lnTo>
                    <a:pt x="48" y="172"/>
                  </a:lnTo>
                  <a:lnTo>
                    <a:pt x="0" y="124"/>
                  </a:lnTo>
                </a:path>
              </a:pathLst>
            </a:custGeom>
            <a:noFill/>
            <a:ln w="2222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69" name="Freeform 13">
              <a:extLst>
                <a:ext uri="{FF2B5EF4-FFF2-40B4-BE49-F238E27FC236}">
                  <a16:creationId xmlns:a16="http://schemas.microsoft.com/office/drawing/2014/main" xmlns="" id="{2277EE49-A3EF-A5BF-2CDD-B0178874519D}"/>
                </a:ext>
              </a:extLst>
            </p:cNvPr>
            <p:cNvSpPr>
              <a:spLocks/>
            </p:cNvSpPr>
            <p:nvPr/>
          </p:nvSpPr>
          <p:spPr bwMode="auto">
            <a:xfrm>
              <a:off x="7021513" y="2967038"/>
              <a:ext cx="271463" cy="273050"/>
            </a:xfrm>
            <a:custGeom>
              <a:avLst/>
              <a:gdLst>
                <a:gd name="T0" fmla="*/ 71 w 72"/>
                <a:gd name="T1" fmla="*/ 28 h 72"/>
                <a:gd name="T2" fmla="*/ 72 w 72"/>
                <a:gd name="T3" fmla="*/ 36 h 72"/>
                <a:gd name="T4" fmla="*/ 36 w 72"/>
                <a:gd name="T5" fmla="*/ 72 h 72"/>
                <a:gd name="T6" fmla="*/ 0 w 72"/>
                <a:gd name="T7" fmla="*/ 36 h 72"/>
                <a:gd name="T8" fmla="*/ 36 w 72"/>
                <a:gd name="T9" fmla="*/ 0 h 72"/>
                <a:gd name="T10" fmla="*/ 52 w 72"/>
                <a:gd name="T11" fmla="*/ 4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2" h="72">
                  <a:moveTo>
                    <a:pt x="71" y="28"/>
                  </a:moveTo>
                  <a:cubicBezTo>
                    <a:pt x="72" y="31"/>
                    <a:pt x="72" y="33"/>
                    <a:pt x="72" y="36"/>
                  </a:cubicBezTo>
                  <a:cubicBezTo>
                    <a:pt x="72" y="56"/>
                    <a:pt x="56" y="72"/>
                    <a:pt x="36" y="72"/>
                  </a:cubicBezTo>
                  <a:cubicBezTo>
                    <a:pt x="16" y="72"/>
                    <a:pt x="0" y="56"/>
                    <a:pt x="0" y="36"/>
                  </a:cubicBezTo>
                  <a:cubicBezTo>
                    <a:pt x="0" y="16"/>
                    <a:pt x="16" y="0"/>
                    <a:pt x="36" y="0"/>
                  </a:cubicBezTo>
                  <a:cubicBezTo>
                    <a:pt x="42" y="0"/>
                    <a:pt x="47" y="1"/>
                    <a:pt x="52" y="4"/>
                  </a:cubicBezTo>
                </a:path>
              </a:pathLst>
            </a:custGeom>
            <a:noFill/>
            <a:ln w="2222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xmlns="" id="{2A4B1474-70F5-9521-5A3F-7FA728C09128}"/>
              </a:ext>
            </a:extLst>
          </p:cNvPr>
          <p:cNvGrpSpPr/>
          <p:nvPr/>
        </p:nvGrpSpPr>
        <p:grpSpPr>
          <a:xfrm>
            <a:off x="11109184" y="-2436674"/>
            <a:ext cx="337032" cy="340123"/>
            <a:chOff x="7021513" y="2890838"/>
            <a:chExt cx="346076" cy="349250"/>
          </a:xfrm>
        </p:grpSpPr>
        <p:sp>
          <p:nvSpPr>
            <p:cNvPr id="74" name="Freeform 12">
              <a:extLst>
                <a:ext uri="{FF2B5EF4-FFF2-40B4-BE49-F238E27FC236}">
                  <a16:creationId xmlns:a16="http://schemas.microsoft.com/office/drawing/2014/main" xmlns="" id="{050394AD-8370-A267-BE5C-98C06D480749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3901" y="2890838"/>
              <a:ext cx="293688" cy="273050"/>
            </a:xfrm>
            <a:custGeom>
              <a:avLst/>
              <a:gdLst>
                <a:gd name="T0" fmla="*/ 185 w 185"/>
                <a:gd name="T1" fmla="*/ 0 h 172"/>
                <a:gd name="T2" fmla="*/ 48 w 185"/>
                <a:gd name="T3" fmla="*/ 172 h 172"/>
                <a:gd name="T4" fmla="*/ 0 w 185"/>
                <a:gd name="T5" fmla="*/ 124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5" h="172">
                  <a:moveTo>
                    <a:pt x="185" y="0"/>
                  </a:moveTo>
                  <a:lnTo>
                    <a:pt x="48" y="172"/>
                  </a:lnTo>
                  <a:lnTo>
                    <a:pt x="0" y="124"/>
                  </a:lnTo>
                </a:path>
              </a:pathLst>
            </a:custGeom>
            <a:noFill/>
            <a:ln w="2222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 dirty="0"/>
            </a:p>
          </p:txBody>
        </p:sp>
        <p:sp>
          <p:nvSpPr>
            <p:cNvPr id="75" name="Freeform 13">
              <a:extLst>
                <a:ext uri="{FF2B5EF4-FFF2-40B4-BE49-F238E27FC236}">
                  <a16:creationId xmlns:a16="http://schemas.microsoft.com/office/drawing/2014/main" xmlns="" id="{50307054-0547-7D9C-58D0-F5BE6DFA98E7}"/>
                </a:ext>
              </a:extLst>
            </p:cNvPr>
            <p:cNvSpPr>
              <a:spLocks/>
            </p:cNvSpPr>
            <p:nvPr/>
          </p:nvSpPr>
          <p:spPr bwMode="auto">
            <a:xfrm>
              <a:off x="7021513" y="2967038"/>
              <a:ext cx="271463" cy="273050"/>
            </a:xfrm>
            <a:custGeom>
              <a:avLst/>
              <a:gdLst>
                <a:gd name="T0" fmla="*/ 71 w 72"/>
                <a:gd name="T1" fmla="*/ 28 h 72"/>
                <a:gd name="T2" fmla="*/ 72 w 72"/>
                <a:gd name="T3" fmla="*/ 36 h 72"/>
                <a:gd name="T4" fmla="*/ 36 w 72"/>
                <a:gd name="T5" fmla="*/ 72 h 72"/>
                <a:gd name="T6" fmla="*/ 0 w 72"/>
                <a:gd name="T7" fmla="*/ 36 h 72"/>
                <a:gd name="T8" fmla="*/ 36 w 72"/>
                <a:gd name="T9" fmla="*/ 0 h 72"/>
                <a:gd name="T10" fmla="*/ 52 w 72"/>
                <a:gd name="T11" fmla="*/ 4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2" h="72">
                  <a:moveTo>
                    <a:pt x="71" y="28"/>
                  </a:moveTo>
                  <a:cubicBezTo>
                    <a:pt x="72" y="31"/>
                    <a:pt x="72" y="33"/>
                    <a:pt x="72" y="36"/>
                  </a:cubicBezTo>
                  <a:cubicBezTo>
                    <a:pt x="72" y="56"/>
                    <a:pt x="56" y="72"/>
                    <a:pt x="36" y="72"/>
                  </a:cubicBezTo>
                  <a:cubicBezTo>
                    <a:pt x="16" y="72"/>
                    <a:pt x="0" y="56"/>
                    <a:pt x="0" y="36"/>
                  </a:cubicBezTo>
                  <a:cubicBezTo>
                    <a:pt x="0" y="16"/>
                    <a:pt x="16" y="0"/>
                    <a:pt x="36" y="0"/>
                  </a:cubicBezTo>
                  <a:cubicBezTo>
                    <a:pt x="42" y="0"/>
                    <a:pt x="47" y="1"/>
                    <a:pt x="52" y="4"/>
                  </a:cubicBezTo>
                </a:path>
              </a:pathLst>
            </a:custGeom>
            <a:noFill/>
            <a:ln w="2222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</p:grpSp>
      <p:grpSp>
        <p:nvGrpSpPr>
          <p:cNvPr id="102" name="Group 101">
            <a:extLst>
              <a:ext uri="{FF2B5EF4-FFF2-40B4-BE49-F238E27FC236}">
                <a16:creationId xmlns:a16="http://schemas.microsoft.com/office/drawing/2014/main" xmlns="" id="{25EAF747-CD49-4FEA-840F-21C031531588}"/>
              </a:ext>
            </a:extLst>
          </p:cNvPr>
          <p:cNvGrpSpPr/>
          <p:nvPr/>
        </p:nvGrpSpPr>
        <p:grpSpPr>
          <a:xfrm>
            <a:off x="3860832" y="-2436674"/>
            <a:ext cx="337032" cy="340123"/>
            <a:chOff x="7021513" y="2890838"/>
            <a:chExt cx="346076" cy="349250"/>
          </a:xfrm>
        </p:grpSpPr>
        <p:sp>
          <p:nvSpPr>
            <p:cNvPr id="103" name="Freeform 12">
              <a:extLst>
                <a:ext uri="{FF2B5EF4-FFF2-40B4-BE49-F238E27FC236}">
                  <a16:creationId xmlns:a16="http://schemas.microsoft.com/office/drawing/2014/main" xmlns="" id="{E8DCC410-C82F-9453-67B3-4CFF5D3B5C73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3901" y="2890838"/>
              <a:ext cx="293688" cy="273050"/>
            </a:xfrm>
            <a:custGeom>
              <a:avLst/>
              <a:gdLst>
                <a:gd name="T0" fmla="*/ 185 w 185"/>
                <a:gd name="T1" fmla="*/ 0 h 172"/>
                <a:gd name="T2" fmla="*/ 48 w 185"/>
                <a:gd name="T3" fmla="*/ 172 h 172"/>
                <a:gd name="T4" fmla="*/ 0 w 185"/>
                <a:gd name="T5" fmla="*/ 124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5" h="172">
                  <a:moveTo>
                    <a:pt x="185" y="0"/>
                  </a:moveTo>
                  <a:lnTo>
                    <a:pt x="48" y="172"/>
                  </a:lnTo>
                  <a:lnTo>
                    <a:pt x="0" y="124"/>
                  </a:lnTo>
                </a:path>
              </a:pathLst>
            </a:custGeom>
            <a:noFill/>
            <a:ln w="2222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104" name="Freeform 13">
              <a:extLst>
                <a:ext uri="{FF2B5EF4-FFF2-40B4-BE49-F238E27FC236}">
                  <a16:creationId xmlns:a16="http://schemas.microsoft.com/office/drawing/2014/main" xmlns="" id="{B926A220-E71A-5653-B403-F2C21DF0C02C}"/>
                </a:ext>
              </a:extLst>
            </p:cNvPr>
            <p:cNvSpPr>
              <a:spLocks/>
            </p:cNvSpPr>
            <p:nvPr/>
          </p:nvSpPr>
          <p:spPr bwMode="auto">
            <a:xfrm>
              <a:off x="7021513" y="2967038"/>
              <a:ext cx="271463" cy="273050"/>
            </a:xfrm>
            <a:custGeom>
              <a:avLst/>
              <a:gdLst>
                <a:gd name="T0" fmla="*/ 71 w 72"/>
                <a:gd name="T1" fmla="*/ 28 h 72"/>
                <a:gd name="T2" fmla="*/ 72 w 72"/>
                <a:gd name="T3" fmla="*/ 36 h 72"/>
                <a:gd name="T4" fmla="*/ 36 w 72"/>
                <a:gd name="T5" fmla="*/ 72 h 72"/>
                <a:gd name="T6" fmla="*/ 0 w 72"/>
                <a:gd name="T7" fmla="*/ 36 h 72"/>
                <a:gd name="T8" fmla="*/ 36 w 72"/>
                <a:gd name="T9" fmla="*/ 0 h 72"/>
                <a:gd name="T10" fmla="*/ 52 w 72"/>
                <a:gd name="T11" fmla="*/ 4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2" h="72">
                  <a:moveTo>
                    <a:pt x="71" y="28"/>
                  </a:moveTo>
                  <a:cubicBezTo>
                    <a:pt x="72" y="31"/>
                    <a:pt x="72" y="33"/>
                    <a:pt x="72" y="36"/>
                  </a:cubicBezTo>
                  <a:cubicBezTo>
                    <a:pt x="72" y="56"/>
                    <a:pt x="56" y="72"/>
                    <a:pt x="36" y="72"/>
                  </a:cubicBezTo>
                  <a:cubicBezTo>
                    <a:pt x="16" y="72"/>
                    <a:pt x="0" y="56"/>
                    <a:pt x="0" y="36"/>
                  </a:cubicBezTo>
                  <a:cubicBezTo>
                    <a:pt x="0" y="16"/>
                    <a:pt x="16" y="0"/>
                    <a:pt x="36" y="0"/>
                  </a:cubicBezTo>
                  <a:cubicBezTo>
                    <a:pt x="42" y="0"/>
                    <a:pt x="47" y="1"/>
                    <a:pt x="52" y="4"/>
                  </a:cubicBezTo>
                </a:path>
              </a:pathLst>
            </a:custGeom>
            <a:noFill/>
            <a:ln w="2222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</p:grpSp>
      <p:sp>
        <p:nvSpPr>
          <p:cNvPr id="105" name="TextBox 104">
            <a:extLst>
              <a:ext uri="{FF2B5EF4-FFF2-40B4-BE49-F238E27FC236}">
                <a16:creationId xmlns:a16="http://schemas.microsoft.com/office/drawing/2014/main" xmlns="" id="{13B61100-D1BF-CC64-D838-5B946A3FA9D7}"/>
              </a:ext>
            </a:extLst>
          </p:cNvPr>
          <p:cNvSpPr txBox="1"/>
          <p:nvPr/>
        </p:nvSpPr>
        <p:spPr>
          <a:xfrm>
            <a:off x="6113382" y="485245"/>
            <a:ext cx="5743655" cy="1126829"/>
          </a:xfrm>
          <a:prstGeom prst="rect">
            <a:avLst/>
          </a:prstGeom>
          <a:noFill/>
        </p:spPr>
        <p:txBody>
          <a:bodyPr wrap="square" lIns="0" rIns="0" rtlCol="0" anchor="ctr" anchorCtr="0"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 grow while empowering our stakeholders.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xmlns="" id="{995C5606-7ABF-3B39-8C53-266F7A6D223E}"/>
              </a:ext>
            </a:extLst>
          </p:cNvPr>
          <p:cNvSpPr txBox="1"/>
          <p:nvPr/>
        </p:nvSpPr>
        <p:spPr>
          <a:xfrm>
            <a:off x="1128181" y="4881426"/>
            <a:ext cx="774346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To be India’s #1 Industrial Minerals Manufacturer.</a:t>
            </a:r>
          </a:p>
          <a:p>
            <a:pPr>
              <a:buFont typeface="Wingdings" pitchFamily="2" charset="2"/>
              <a:buChar char="ü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To set global standards in quality, technology &amp; sustainability.</a:t>
            </a:r>
          </a:p>
          <a:p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endParaRPr lang="en-US" b="1" i="1" dirty="0">
              <a:solidFill>
                <a:srgbClr val="525B8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7" name="Graphic 116" descr="Open quotation mark with solid fill">
            <a:extLst>
              <a:ext uri="{FF2B5EF4-FFF2-40B4-BE49-F238E27FC236}">
                <a16:creationId xmlns:a16="http://schemas.microsoft.com/office/drawing/2014/main" xmlns="" id="{1126C517-7C2C-FDAF-C61B-8615EBC60CF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327881" y="3625637"/>
            <a:ext cx="1295400" cy="1295400"/>
          </a:xfrm>
          <a:prstGeom prst="rect">
            <a:avLst/>
          </a:prstGeom>
        </p:spPr>
      </p:pic>
      <p:sp>
        <p:nvSpPr>
          <p:cNvPr id="36" name="Subtitle 2">
            <a:extLst>
              <a:ext uri="{FF2B5EF4-FFF2-40B4-BE49-F238E27FC236}">
                <a16:creationId xmlns:a16="http://schemas.microsoft.com/office/drawing/2014/main" xmlns="" id="{752D3720-9493-B0EA-AF74-2BE15B7DAA00}"/>
              </a:ext>
            </a:extLst>
          </p:cNvPr>
          <p:cNvSpPr txBox="1">
            <a:spLocks/>
          </p:cNvSpPr>
          <p:nvPr/>
        </p:nvSpPr>
        <p:spPr>
          <a:xfrm>
            <a:off x="370038" y="2578347"/>
            <a:ext cx="3982393" cy="11443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/>
            </a:r>
            <a:b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48602CBA-FBAC-94EF-CCAC-7407697A94B7}"/>
              </a:ext>
            </a:extLst>
          </p:cNvPr>
          <p:cNvGrpSpPr/>
          <p:nvPr/>
        </p:nvGrpSpPr>
        <p:grpSpPr>
          <a:xfrm>
            <a:off x="5240258" y="1613870"/>
            <a:ext cx="6616779" cy="1309070"/>
            <a:chOff x="4781550" y="1613870"/>
            <a:chExt cx="9220200" cy="1309070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xmlns="" id="{626550D5-0EF6-60DD-4457-E6F5E3E460FB}"/>
                </a:ext>
              </a:extLst>
            </p:cNvPr>
            <p:cNvCxnSpPr/>
            <p:nvPr/>
          </p:nvCxnSpPr>
          <p:spPr>
            <a:xfrm>
              <a:off x="4781550" y="1613870"/>
              <a:ext cx="9220200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xmlns="" id="{616FF86A-6F0B-6CE2-063C-CC73DB253816}"/>
                </a:ext>
              </a:extLst>
            </p:cNvPr>
            <p:cNvCxnSpPr/>
            <p:nvPr/>
          </p:nvCxnSpPr>
          <p:spPr>
            <a:xfrm>
              <a:off x="4781550" y="2922940"/>
              <a:ext cx="9220200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xmlns="" id="{E055B082-B781-A2AA-A5ED-DE7A6AE3CCED}"/>
              </a:ext>
            </a:extLst>
          </p:cNvPr>
          <p:cNvGrpSpPr/>
          <p:nvPr/>
        </p:nvGrpSpPr>
        <p:grpSpPr>
          <a:xfrm>
            <a:off x="5240259" y="681882"/>
            <a:ext cx="525274" cy="530902"/>
            <a:chOff x="5177951" y="600323"/>
            <a:chExt cx="718024" cy="718024"/>
          </a:xfrm>
          <a:solidFill>
            <a:srgbClr val="002060"/>
          </a:solidFill>
        </p:grpSpPr>
        <p:sp>
          <p:nvSpPr>
            <p:cNvPr id="42" name="Oval 41">
              <a:extLst>
                <a:ext uri="{FF2B5EF4-FFF2-40B4-BE49-F238E27FC236}">
                  <a16:creationId xmlns:a16="http://schemas.microsoft.com/office/drawing/2014/main" xmlns="" id="{E2D6402F-6687-62C4-F123-61D301CD8D76}"/>
                </a:ext>
              </a:extLst>
            </p:cNvPr>
            <p:cNvSpPr/>
            <p:nvPr/>
          </p:nvSpPr>
          <p:spPr>
            <a:xfrm>
              <a:off x="5177951" y="600323"/>
              <a:ext cx="718024" cy="71802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xmlns="" id="{0A90A86A-690C-9558-A83E-CBE8F0A2D6F6}"/>
                </a:ext>
              </a:extLst>
            </p:cNvPr>
            <p:cNvGrpSpPr/>
            <p:nvPr/>
          </p:nvGrpSpPr>
          <p:grpSpPr>
            <a:xfrm>
              <a:off x="5368447" y="789274"/>
              <a:ext cx="337032" cy="340123"/>
              <a:chOff x="7021513" y="2890838"/>
              <a:chExt cx="346076" cy="349250"/>
            </a:xfrm>
            <a:grpFill/>
          </p:grpSpPr>
          <p:sp>
            <p:nvSpPr>
              <p:cNvPr id="45" name="Freeform 13">
                <a:extLst>
                  <a:ext uri="{FF2B5EF4-FFF2-40B4-BE49-F238E27FC236}">
                    <a16:creationId xmlns:a16="http://schemas.microsoft.com/office/drawing/2014/main" xmlns="" id="{0E4C49B7-9392-BC95-FAB9-BAB1563E38F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021513" y="2967038"/>
                <a:ext cx="271463" cy="273050"/>
              </a:xfrm>
              <a:custGeom>
                <a:avLst/>
                <a:gdLst>
                  <a:gd name="T0" fmla="*/ 71 w 72"/>
                  <a:gd name="T1" fmla="*/ 28 h 72"/>
                  <a:gd name="T2" fmla="*/ 72 w 72"/>
                  <a:gd name="T3" fmla="*/ 36 h 72"/>
                  <a:gd name="T4" fmla="*/ 36 w 72"/>
                  <a:gd name="T5" fmla="*/ 72 h 72"/>
                  <a:gd name="T6" fmla="*/ 0 w 72"/>
                  <a:gd name="T7" fmla="*/ 36 h 72"/>
                  <a:gd name="T8" fmla="*/ 36 w 72"/>
                  <a:gd name="T9" fmla="*/ 0 h 72"/>
                  <a:gd name="T10" fmla="*/ 52 w 72"/>
                  <a:gd name="T11" fmla="*/ 4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2" h="72">
                    <a:moveTo>
                      <a:pt x="71" y="28"/>
                    </a:moveTo>
                    <a:cubicBezTo>
                      <a:pt x="72" y="31"/>
                      <a:pt x="72" y="33"/>
                      <a:pt x="72" y="36"/>
                    </a:cubicBezTo>
                    <a:cubicBezTo>
                      <a:pt x="72" y="56"/>
                      <a:pt x="56" y="72"/>
                      <a:pt x="36" y="72"/>
                    </a:cubicBezTo>
                    <a:cubicBezTo>
                      <a:pt x="16" y="72"/>
                      <a:pt x="0" y="56"/>
                      <a:pt x="0" y="36"/>
                    </a:cubicBezTo>
                    <a:cubicBezTo>
                      <a:pt x="0" y="16"/>
                      <a:pt x="16" y="0"/>
                      <a:pt x="36" y="0"/>
                    </a:cubicBezTo>
                    <a:cubicBezTo>
                      <a:pt x="42" y="0"/>
                      <a:pt x="47" y="1"/>
                      <a:pt x="52" y="4"/>
                    </a:cubicBezTo>
                  </a:path>
                </a:pathLst>
              </a:custGeom>
              <a:grpFill/>
              <a:ln w="22225" cap="rnd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id-ID"/>
              </a:p>
            </p:txBody>
          </p:sp>
          <p:sp>
            <p:nvSpPr>
              <p:cNvPr id="44" name="Freeform 12">
                <a:extLst>
                  <a:ext uri="{FF2B5EF4-FFF2-40B4-BE49-F238E27FC236}">
                    <a16:creationId xmlns:a16="http://schemas.microsoft.com/office/drawing/2014/main" xmlns="" id="{969D1C8F-E071-CFC0-FE9D-247648735A7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073901" y="2890838"/>
                <a:ext cx="293688" cy="273050"/>
              </a:xfrm>
              <a:custGeom>
                <a:avLst/>
                <a:gdLst>
                  <a:gd name="T0" fmla="*/ 185 w 185"/>
                  <a:gd name="T1" fmla="*/ 0 h 172"/>
                  <a:gd name="T2" fmla="*/ 48 w 185"/>
                  <a:gd name="T3" fmla="*/ 172 h 172"/>
                  <a:gd name="T4" fmla="*/ 0 w 185"/>
                  <a:gd name="T5" fmla="*/ 124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5" h="172">
                    <a:moveTo>
                      <a:pt x="185" y="0"/>
                    </a:moveTo>
                    <a:lnTo>
                      <a:pt x="48" y="172"/>
                    </a:lnTo>
                    <a:lnTo>
                      <a:pt x="0" y="124"/>
                    </a:lnTo>
                  </a:path>
                </a:pathLst>
              </a:custGeom>
              <a:grpFill/>
              <a:ln w="22225" cap="rnd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id-ID"/>
              </a:p>
            </p:txBody>
          </p:sp>
        </p:grpSp>
      </p:grpSp>
      <p:sp>
        <p:nvSpPr>
          <p:cNvPr id="47" name="TextBox 46">
            <a:extLst>
              <a:ext uri="{FF2B5EF4-FFF2-40B4-BE49-F238E27FC236}">
                <a16:creationId xmlns:a16="http://schemas.microsoft.com/office/drawing/2014/main" xmlns="" id="{64E06165-6CE3-B537-BEF7-7A43DC7FD9B9}"/>
              </a:ext>
            </a:extLst>
          </p:cNvPr>
          <p:cNvSpPr txBox="1"/>
          <p:nvPr/>
        </p:nvSpPr>
        <p:spPr>
          <a:xfrm>
            <a:off x="6113381" y="1602069"/>
            <a:ext cx="5743655" cy="1126829"/>
          </a:xfrm>
          <a:prstGeom prst="rect">
            <a:avLst/>
          </a:prstGeom>
          <a:noFill/>
        </p:spPr>
        <p:txBody>
          <a:bodyPr wrap="square" lIns="0" rIns="0" rtlCol="0" anchor="ctr" anchorCtr="0"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 lead with continuous R&amp;D and technological advancements.</a:t>
            </a: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xmlns="" id="{F872BFA0-FB60-327C-1EB4-CBECF7910014}"/>
              </a:ext>
            </a:extLst>
          </p:cNvPr>
          <p:cNvGrpSpPr/>
          <p:nvPr/>
        </p:nvGrpSpPr>
        <p:grpSpPr>
          <a:xfrm>
            <a:off x="5240259" y="1973271"/>
            <a:ext cx="534899" cy="529297"/>
            <a:chOff x="5177951" y="600323"/>
            <a:chExt cx="718024" cy="718024"/>
          </a:xfrm>
        </p:grpSpPr>
        <p:sp>
          <p:nvSpPr>
            <p:cNvPr id="49" name="Oval 48">
              <a:extLst>
                <a:ext uri="{FF2B5EF4-FFF2-40B4-BE49-F238E27FC236}">
                  <a16:creationId xmlns:a16="http://schemas.microsoft.com/office/drawing/2014/main" xmlns="" id="{641BDE6E-CEB5-4A5E-E48D-B0A7168C785E}"/>
                </a:ext>
              </a:extLst>
            </p:cNvPr>
            <p:cNvSpPr/>
            <p:nvPr/>
          </p:nvSpPr>
          <p:spPr>
            <a:xfrm>
              <a:off x="5177951" y="600323"/>
              <a:ext cx="718024" cy="718024"/>
            </a:xfrm>
            <a:prstGeom prst="ellipse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xmlns="" id="{8E107910-8674-E36A-7C35-814A47E710B4}"/>
                </a:ext>
              </a:extLst>
            </p:cNvPr>
            <p:cNvGrpSpPr/>
            <p:nvPr/>
          </p:nvGrpSpPr>
          <p:grpSpPr>
            <a:xfrm>
              <a:off x="5368447" y="789274"/>
              <a:ext cx="337032" cy="340123"/>
              <a:chOff x="7021513" y="2890838"/>
              <a:chExt cx="346076" cy="349250"/>
            </a:xfrm>
          </p:grpSpPr>
          <p:sp>
            <p:nvSpPr>
              <p:cNvPr id="52" name="Freeform 13">
                <a:extLst>
                  <a:ext uri="{FF2B5EF4-FFF2-40B4-BE49-F238E27FC236}">
                    <a16:creationId xmlns:a16="http://schemas.microsoft.com/office/drawing/2014/main" xmlns="" id="{BE3088D9-7DA3-F64E-9A57-C30B5CBF605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021513" y="2967038"/>
                <a:ext cx="271463" cy="273050"/>
              </a:xfrm>
              <a:custGeom>
                <a:avLst/>
                <a:gdLst>
                  <a:gd name="T0" fmla="*/ 71 w 72"/>
                  <a:gd name="T1" fmla="*/ 28 h 72"/>
                  <a:gd name="T2" fmla="*/ 72 w 72"/>
                  <a:gd name="T3" fmla="*/ 36 h 72"/>
                  <a:gd name="T4" fmla="*/ 36 w 72"/>
                  <a:gd name="T5" fmla="*/ 72 h 72"/>
                  <a:gd name="T6" fmla="*/ 0 w 72"/>
                  <a:gd name="T7" fmla="*/ 36 h 72"/>
                  <a:gd name="T8" fmla="*/ 36 w 72"/>
                  <a:gd name="T9" fmla="*/ 0 h 72"/>
                  <a:gd name="T10" fmla="*/ 52 w 72"/>
                  <a:gd name="T11" fmla="*/ 4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2" h="72">
                    <a:moveTo>
                      <a:pt x="71" y="28"/>
                    </a:moveTo>
                    <a:cubicBezTo>
                      <a:pt x="72" y="31"/>
                      <a:pt x="72" y="33"/>
                      <a:pt x="72" y="36"/>
                    </a:cubicBezTo>
                    <a:cubicBezTo>
                      <a:pt x="72" y="56"/>
                      <a:pt x="56" y="72"/>
                      <a:pt x="36" y="72"/>
                    </a:cubicBezTo>
                    <a:cubicBezTo>
                      <a:pt x="16" y="72"/>
                      <a:pt x="0" y="56"/>
                      <a:pt x="0" y="36"/>
                    </a:cubicBezTo>
                    <a:cubicBezTo>
                      <a:pt x="0" y="16"/>
                      <a:pt x="16" y="0"/>
                      <a:pt x="36" y="0"/>
                    </a:cubicBezTo>
                    <a:cubicBezTo>
                      <a:pt x="42" y="0"/>
                      <a:pt x="47" y="1"/>
                      <a:pt x="52" y="4"/>
                    </a:cubicBezTo>
                  </a:path>
                </a:pathLst>
              </a:custGeom>
              <a:noFill/>
              <a:ln w="22225" cap="rnd">
                <a:solidFill>
                  <a:schemeClr val="bg1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id-ID">
                  <a:solidFill>
                    <a:srgbClr val="002060"/>
                  </a:solidFill>
                </a:endParaRPr>
              </a:p>
            </p:txBody>
          </p:sp>
          <p:sp>
            <p:nvSpPr>
              <p:cNvPr id="51" name="Freeform 12">
                <a:extLst>
                  <a:ext uri="{FF2B5EF4-FFF2-40B4-BE49-F238E27FC236}">
                    <a16:creationId xmlns:a16="http://schemas.microsoft.com/office/drawing/2014/main" xmlns="" id="{0E31F948-56A4-76E8-F3E0-8BE48643BDC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073901" y="2890838"/>
                <a:ext cx="293688" cy="273050"/>
              </a:xfrm>
              <a:custGeom>
                <a:avLst/>
                <a:gdLst>
                  <a:gd name="T0" fmla="*/ 185 w 185"/>
                  <a:gd name="T1" fmla="*/ 0 h 172"/>
                  <a:gd name="T2" fmla="*/ 48 w 185"/>
                  <a:gd name="T3" fmla="*/ 172 h 172"/>
                  <a:gd name="T4" fmla="*/ 0 w 185"/>
                  <a:gd name="T5" fmla="*/ 124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5" h="172">
                    <a:moveTo>
                      <a:pt x="185" y="0"/>
                    </a:moveTo>
                    <a:lnTo>
                      <a:pt x="48" y="172"/>
                    </a:lnTo>
                    <a:lnTo>
                      <a:pt x="0" y="124"/>
                    </a:lnTo>
                  </a:path>
                </a:pathLst>
              </a:custGeom>
              <a:noFill/>
              <a:ln w="22225" cap="rnd">
                <a:solidFill>
                  <a:schemeClr val="bg1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id-ID">
                  <a:solidFill>
                    <a:srgbClr val="002060"/>
                  </a:solidFill>
                </a:endParaRPr>
              </a:p>
            </p:txBody>
          </p:sp>
        </p:grpSp>
      </p:grpSp>
      <p:sp>
        <p:nvSpPr>
          <p:cNvPr id="53" name="TextBox 52">
            <a:extLst>
              <a:ext uri="{FF2B5EF4-FFF2-40B4-BE49-F238E27FC236}">
                <a16:creationId xmlns:a16="http://schemas.microsoft.com/office/drawing/2014/main" xmlns="" id="{2727E070-4359-522B-FD97-4BEF13C99EFC}"/>
              </a:ext>
            </a:extLst>
          </p:cNvPr>
          <p:cNvSpPr txBox="1"/>
          <p:nvPr/>
        </p:nvSpPr>
        <p:spPr>
          <a:xfrm>
            <a:off x="6113382" y="3009580"/>
            <a:ext cx="5743655" cy="1126829"/>
          </a:xfrm>
          <a:prstGeom prst="rect">
            <a:avLst/>
          </a:prstGeom>
          <a:noFill/>
        </p:spPr>
        <p:txBody>
          <a:bodyPr wrap="square" lIns="0" rIns="0" rtlCol="0" anchor="ctr" anchorCtr="0">
            <a:noAutofit/>
          </a:bodyPr>
          <a:lstStyle/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xmlns="" id="{84CCAC33-B37D-4E57-049F-EB00AC9C106D}"/>
              </a:ext>
            </a:extLst>
          </p:cNvPr>
          <p:cNvSpPr txBox="1">
            <a:spLocks/>
          </p:cNvSpPr>
          <p:nvPr/>
        </p:nvSpPr>
        <p:spPr>
          <a:xfrm>
            <a:off x="8404427" y="4827602"/>
            <a:ext cx="3982393" cy="9350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Our Vision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xmlns="" id="{F872BFA0-FB60-327C-1EB4-CBECF7910014}"/>
              </a:ext>
            </a:extLst>
          </p:cNvPr>
          <p:cNvGrpSpPr/>
          <p:nvPr/>
        </p:nvGrpSpPr>
        <p:grpSpPr>
          <a:xfrm>
            <a:off x="5248284" y="3184422"/>
            <a:ext cx="526874" cy="502052"/>
            <a:chOff x="5177951" y="600323"/>
            <a:chExt cx="718024" cy="718024"/>
          </a:xfrm>
          <a:solidFill>
            <a:srgbClr val="002060"/>
          </a:solidFill>
        </p:grpSpPr>
        <p:sp>
          <p:nvSpPr>
            <p:cNvPr id="38" name="Oval 37">
              <a:extLst>
                <a:ext uri="{FF2B5EF4-FFF2-40B4-BE49-F238E27FC236}">
                  <a16:creationId xmlns:a16="http://schemas.microsoft.com/office/drawing/2014/main" xmlns="" id="{641BDE6E-CEB5-4A5E-E48D-B0A7168C785E}"/>
                </a:ext>
              </a:extLst>
            </p:cNvPr>
            <p:cNvSpPr/>
            <p:nvPr/>
          </p:nvSpPr>
          <p:spPr>
            <a:xfrm>
              <a:off x="5177951" y="600323"/>
              <a:ext cx="718024" cy="71802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41" name="Group 49">
              <a:extLst>
                <a:ext uri="{FF2B5EF4-FFF2-40B4-BE49-F238E27FC236}">
                  <a16:creationId xmlns:a16="http://schemas.microsoft.com/office/drawing/2014/main" xmlns="" id="{8E107910-8674-E36A-7C35-814A47E710B4}"/>
                </a:ext>
              </a:extLst>
            </p:cNvPr>
            <p:cNvGrpSpPr/>
            <p:nvPr/>
          </p:nvGrpSpPr>
          <p:grpSpPr>
            <a:xfrm>
              <a:off x="5368447" y="789274"/>
              <a:ext cx="337032" cy="340123"/>
              <a:chOff x="7021513" y="2890838"/>
              <a:chExt cx="346076" cy="349250"/>
            </a:xfrm>
            <a:grpFill/>
          </p:grpSpPr>
          <p:sp>
            <p:nvSpPr>
              <p:cNvPr id="54" name="Freeform 13">
                <a:extLst>
                  <a:ext uri="{FF2B5EF4-FFF2-40B4-BE49-F238E27FC236}">
                    <a16:creationId xmlns:a16="http://schemas.microsoft.com/office/drawing/2014/main" xmlns="" id="{BE3088D9-7DA3-F64E-9A57-C30B5CBF605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021513" y="2967038"/>
                <a:ext cx="271463" cy="273050"/>
              </a:xfrm>
              <a:custGeom>
                <a:avLst/>
                <a:gdLst>
                  <a:gd name="T0" fmla="*/ 71 w 72"/>
                  <a:gd name="T1" fmla="*/ 28 h 72"/>
                  <a:gd name="T2" fmla="*/ 72 w 72"/>
                  <a:gd name="T3" fmla="*/ 36 h 72"/>
                  <a:gd name="T4" fmla="*/ 36 w 72"/>
                  <a:gd name="T5" fmla="*/ 72 h 72"/>
                  <a:gd name="T6" fmla="*/ 0 w 72"/>
                  <a:gd name="T7" fmla="*/ 36 h 72"/>
                  <a:gd name="T8" fmla="*/ 36 w 72"/>
                  <a:gd name="T9" fmla="*/ 0 h 72"/>
                  <a:gd name="T10" fmla="*/ 52 w 72"/>
                  <a:gd name="T11" fmla="*/ 4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2" h="72">
                    <a:moveTo>
                      <a:pt x="71" y="28"/>
                    </a:moveTo>
                    <a:cubicBezTo>
                      <a:pt x="72" y="31"/>
                      <a:pt x="72" y="33"/>
                      <a:pt x="72" y="36"/>
                    </a:cubicBezTo>
                    <a:cubicBezTo>
                      <a:pt x="72" y="56"/>
                      <a:pt x="56" y="72"/>
                      <a:pt x="36" y="72"/>
                    </a:cubicBezTo>
                    <a:cubicBezTo>
                      <a:pt x="16" y="72"/>
                      <a:pt x="0" y="56"/>
                      <a:pt x="0" y="36"/>
                    </a:cubicBezTo>
                    <a:cubicBezTo>
                      <a:pt x="0" y="16"/>
                      <a:pt x="16" y="0"/>
                      <a:pt x="36" y="0"/>
                    </a:cubicBezTo>
                    <a:cubicBezTo>
                      <a:pt x="42" y="0"/>
                      <a:pt x="47" y="1"/>
                      <a:pt x="52" y="4"/>
                    </a:cubicBezTo>
                  </a:path>
                </a:pathLst>
              </a:custGeom>
              <a:grpFill/>
              <a:ln w="22225" cap="rnd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id-ID"/>
              </a:p>
            </p:txBody>
          </p:sp>
          <p:sp>
            <p:nvSpPr>
              <p:cNvPr id="46" name="Freeform 12">
                <a:extLst>
                  <a:ext uri="{FF2B5EF4-FFF2-40B4-BE49-F238E27FC236}">
                    <a16:creationId xmlns:a16="http://schemas.microsoft.com/office/drawing/2014/main" xmlns="" id="{0E31F948-56A4-76E8-F3E0-8BE48643BDC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073901" y="2890838"/>
                <a:ext cx="293688" cy="273050"/>
              </a:xfrm>
              <a:custGeom>
                <a:avLst/>
                <a:gdLst>
                  <a:gd name="T0" fmla="*/ 185 w 185"/>
                  <a:gd name="T1" fmla="*/ 0 h 172"/>
                  <a:gd name="T2" fmla="*/ 48 w 185"/>
                  <a:gd name="T3" fmla="*/ 172 h 172"/>
                  <a:gd name="T4" fmla="*/ 0 w 185"/>
                  <a:gd name="T5" fmla="*/ 124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5" h="172">
                    <a:moveTo>
                      <a:pt x="185" y="0"/>
                    </a:moveTo>
                    <a:lnTo>
                      <a:pt x="48" y="172"/>
                    </a:lnTo>
                    <a:lnTo>
                      <a:pt x="0" y="124"/>
                    </a:lnTo>
                  </a:path>
                </a:pathLst>
              </a:custGeom>
              <a:grpFill/>
              <a:ln w="22225" cap="rnd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id-ID"/>
              </a:p>
            </p:txBody>
          </p:sp>
        </p:grpSp>
      </p:grpSp>
      <p:sp>
        <p:nvSpPr>
          <p:cNvPr id="56" name="TextBox 55">
            <a:extLst>
              <a:ext uri="{FF2B5EF4-FFF2-40B4-BE49-F238E27FC236}">
                <a16:creationId xmlns:a16="http://schemas.microsoft.com/office/drawing/2014/main" xmlns="" id="{64E06165-6CE3-B537-BEF7-7A43DC7FD9B9}"/>
              </a:ext>
            </a:extLst>
          </p:cNvPr>
          <p:cNvSpPr txBox="1"/>
          <p:nvPr/>
        </p:nvSpPr>
        <p:spPr>
          <a:xfrm>
            <a:off x="6111781" y="2832469"/>
            <a:ext cx="5743655" cy="1126829"/>
          </a:xfrm>
          <a:prstGeom prst="rect">
            <a:avLst/>
          </a:prstGeom>
          <a:noFill/>
        </p:spPr>
        <p:txBody>
          <a:bodyPr wrap="square" lIns="0" rIns="0" rtlCol="0" anchor="ctr" anchorCtr="0"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 drive innovation and sustainability in mineral processing.</a:t>
            </a: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xmlns="" id="{3BD4DA6A-F9D8-2E1E-F72D-53271722E7E1}"/>
              </a:ext>
            </a:extLst>
          </p:cNvPr>
          <p:cNvCxnSpPr>
            <a:cxnSpLocks/>
          </p:cNvCxnSpPr>
          <p:nvPr/>
        </p:nvCxnSpPr>
        <p:spPr>
          <a:xfrm>
            <a:off x="8875582" y="5717873"/>
            <a:ext cx="2395960" cy="0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8" name="Picture 5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533" y="180975"/>
            <a:ext cx="1204867" cy="65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0085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picture containing dark&#10;&#10;Description automatically generated">
            <a:extLst>
              <a:ext uri="{FF2B5EF4-FFF2-40B4-BE49-F238E27FC236}">
                <a16:creationId xmlns:a16="http://schemas.microsoft.com/office/drawing/2014/main" xmlns="" id="{A2A14F89-F86C-9B21-4C22-438173E81B3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035" t="47544" r="28385" b="30027"/>
          <a:stretch/>
        </p:blipFill>
        <p:spPr>
          <a:xfrm flipH="1">
            <a:off x="0" y="0"/>
            <a:ext cx="12192000" cy="649458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339852D1-3FE0-FDCF-BC4B-B0E666D4C9D9}"/>
              </a:ext>
            </a:extLst>
          </p:cNvPr>
          <p:cNvSpPr/>
          <p:nvPr/>
        </p:nvSpPr>
        <p:spPr>
          <a:xfrm>
            <a:off x="0" y="19050"/>
            <a:ext cx="12192000" cy="6507480"/>
          </a:xfrm>
          <a:prstGeom prst="rect">
            <a:avLst/>
          </a:prstGeom>
          <a:gradFill>
            <a:gsLst>
              <a:gs pos="0">
                <a:schemeClr val="bg1">
                  <a:alpha val="86000"/>
                </a:schemeClr>
              </a:gs>
              <a:gs pos="100000">
                <a:schemeClr val="bg1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032F6120-0FD6-CCBB-EF92-36D980F09051}"/>
              </a:ext>
            </a:extLst>
          </p:cNvPr>
          <p:cNvCxnSpPr>
            <a:cxnSpLocks/>
          </p:cNvCxnSpPr>
          <p:nvPr/>
        </p:nvCxnSpPr>
        <p:spPr>
          <a:xfrm>
            <a:off x="2102440" y="5881425"/>
            <a:ext cx="8241506" cy="0"/>
          </a:xfrm>
          <a:prstGeom prst="line">
            <a:avLst/>
          </a:prstGeom>
          <a:ln w="19050">
            <a:solidFill>
              <a:srgbClr val="87B0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itle 1">
            <a:extLst>
              <a:ext uri="{FF2B5EF4-FFF2-40B4-BE49-F238E27FC236}">
                <a16:creationId xmlns:a16="http://schemas.microsoft.com/office/drawing/2014/main" xmlns="" id="{111B37B4-36E7-B836-20DE-EAC416252235}"/>
              </a:ext>
            </a:extLst>
          </p:cNvPr>
          <p:cNvSpPr txBox="1">
            <a:spLocks/>
          </p:cNvSpPr>
          <p:nvPr/>
        </p:nvSpPr>
        <p:spPr>
          <a:xfrm>
            <a:off x="334963" y="333375"/>
            <a:ext cx="11522075" cy="133179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lvl="0">
              <a:lnSpc>
                <a:spcPct val="90000"/>
              </a:lnSpc>
              <a:spcBef>
                <a:spcPct val="0"/>
              </a:spcBef>
            </a:pPr>
            <a:r>
              <a:rPr lang="en-US" sz="4400" b="1" dirty="0">
                <a:solidFill>
                  <a:srgbClr val="525B88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Our Process</a:t>
            </a:r>
          </a:p>
          <a:p>
            <a:pPr lvl="0">
              <a:lnSpc>
                <a:spcPct val="90000"/>
              </a:lnSpc>
              <a:spcBef>
                <a:spcPct val="0"/>
              </a:spcBef>
            </a:pPr>
            <a:r>
              <a:rPr lang="en-US" sz="2000" b="1" i="1" dirty="0">
                <a:solidFill>
                  <a:srgbClr val="525B88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</a:t>
            </a:r>
            <a:r>
              <a:rPr lang="en-US" sz="1600" b="1" dirty="0">
                <a:solidFill>
                  <a:srgbClr val="525B88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(Precision at Every Step)</a:t>
            </a:r>
            <a:endParaRPr kumimoji="0" lang="en-US" sz="1600" b="1" u="none" strike="noStrike" kern="1200" cap="none" spc="0" normalizeH="0" baseline="0" noProof="0" dirty="0">
              <a:ln>
                <a:noFill/>
              </a:ln>
              <a:solidFill>
                <a:srgbClr val="525B88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3099980" y="6276292"/>
            <a:ext cx="642143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i="1" dirty="0">
                <a:solidFill>
                  <a:srgbClr val="002060"/>
                </a:solidFill>
              </a:rPr>
              <a:t>From Raw Stone to Refined Perfection – Ensuring Excellence at Every Stage!</a:t>
            </a:r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xmlns="" id="{13EC7AD5-EC72-F378-8502-719D4B448E96}"/>
              </a:ext>
            </a:extLst>
          </p:cNvPr>
          <p:cNvSpPr txBox="1">
            <a:spLocks/>
          </p:cNvSpPr>
          <p:nvPr/>
        </p:nvSpPr>
        <p:spPr>
          <a:xfrm>
            <a:off x="10693653" y="6356350"/>
            <a:ext cx="116338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C47603-AEA8-43BA-9C2F-14B586BD249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533" y="180975"/>
            <a:ext cx="1204867" cy="651351"/>
          </a:xfrm>
          <a:prstGeom prst="rect">
            <a:avLst/>
          </a:prstGeom>
        </p:spPr>
      </p:pic>
      <p:pic>
        <p:nvPicPr>
          <p:cNvPr id="2" name="Madhav Mineral Final Video 3">
            <a:hlinkClick r:id="" action="ppaction://media"/>
            <a:extLst>
              <a:ext uri="{FF2B5EF4-FFF2-40B4-BE49-F238E27FC236}">
                <a16:creationId xmlns:a16="http://schemas.microsoft.com/office/drawing/2014/main" xmlns="" id="{7E1AA159-59C0-35A4-24EC-DD85922A1AD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580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70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xmlns="" id="{1D8C3939-FA1D-6257-607A-CEE45B0A0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750" y="312144"/>
            <a:ext cx="11522075" cy="935039"/>
          </a:xfrm>
        </p:spPr>
        <p:txBody>
          <a:bodyPr/>
          <a:lstStyle/>
          <a:p>
            <a:r>
              <a:rPr lang="en-US" b="1" dirty="0">
                <a:solidFill>
                  <a:srgbClr val="525B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Product Portfolio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13EC7AD5-EC72-F378-8502-719D4B448E96}"/>
              </a:ext>
            </a:extLst>
          </p:cNvPr>
          <p:cNvSpPr txBox="1">
            <a:spLocks/>
          </p:cNvSpPr>
          <p:nvPr/>
        </p:nvSpPr>
        <p:spPr>
          <a:xfrm>
            <a:off x="10693653" y="6356350"/>
            <a:ext cx="116338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C47603-AEA8-43BA-9C2F-14B586BD249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533" y="180975"/>
            <a:ext cx="1204867" cy="65135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530" y="646928"/>
            <a:ext cx="10058400" cy="5513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4964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6868972"/>
              </p:ext>
            </p:extLst>
          </p:nvPr>
        </p:nvGraphicFramePr>
        <p:xfrm>
          <a:off x="893143" y="1640204"/>
          <a:ext cx="10241582" cy="4381378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203103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65735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114425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857375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1743075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1838325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</a:tblGrid>
              <a:tr h="40767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Arial" pitchFamily="34" charset="0"/>
                          <a:cs typeface="Arial" pitchFamily="34" charset="0"/>
                        </a:rPr>
                        <a:t>DOLOMITE/ 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Arial" pitchFamily="34" charset="0"/>
                          <a:cs typeface="Arial" pitchFamily="34" charset="0"/>
                        </a:rPr>
                        <a:t>MARBLE POWDER </a:t>
                      </a:r>
                      <a:endParaRPr lang="en-US" sz="1400" b="1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IN" sz="1600" b="0" dirty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IN" sz="1400" b="1" dirty="0">
                          <a:latin typeface="Arial" pitchFamily="34" charset="0"/>
                          <a:cs typeface="Arial" pitchFamily="34" charset="0"/>
                        </a:rPr>
                        <a:t>MARBLE SAND</a:t>
                      </a:r>
                      <a:r>
                        <a:rPr lang="en-IN" sz="1600" b="0" dirty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en-US" sz="1600" b="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IN" sz="1600" b="0" dirty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IN" sz="1400" b="1" dirty="0">
                          <a:latin typeface="Arial" pitchFamily="34" charset="0"/>
                          <a:cs typeface="Arial" pitchFamily="34" charset="0"/>
                        </a:rPr>
                        <a:t>COATED MINERAL</a:t>
                      </a:r>
                      <a:endParaRPr lang="en-US" sz="1400" b="1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IN" sz="1400" b="1" dirty="0">
                          <a:latin typeface="Arial" pitchFamily="34" charset="0"/>
                          <a:cs typeface="Arial" pitchFamily="34" charset="0"/>
                        </a:rPr>
                        <a:t>CHINA CLAY</a:t>
                      </a:r>
                      <a:endParaRPr lang="en-US" sz="1400" b="1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400" b="1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b="1" dirty="0">
                          <a:latin typeface="Arial" pitchFamily="34" charset="0"/>
                          <a:cs typeface="Arial" pitchFamily="34" charset="0"/>
                        </a:rPr>
                        <a:t>SILICA SAND/ QUARTZ</a:t>
                      </a:r>
                      <a:endParaRPr lang="en-US" sz="1400" b="1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 lvl="0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400" b="1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0" marR="0" marT="0" marB="0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b="1" dirty="0">
                          <a:latin typeface="Arial" pitchFamily="34" charset="0"/>
                          <a:cs typeface="Arial" pitchFamily="34" charset="0"/>
                        </a:rPr>
                        <a:t>CALCITE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b="1" dirty="0">
                          <a:latin typeface="Arial" pitchFamily="34" charset="0"/>
                          <a:cs typeface="Arial" pitchFamily="34" charset="0"/>
                        </a:rPr>
                        <a:t>(calcium powder)</a:t>
                      </a:r>
                      <a:endParaRPr lang="en-US" sz="1400" b="1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154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100 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30 – 80 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300 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Natural china -   500#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100 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0" marR="0" marT="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u="sng" kern="1200" dirty="0">
                          <a:latin typeface="Arial" pitchFamily="34" charset="0"/>
                          <a:cs typeface="Arial" pitchFamily="34" charset="0"/>
                        </a:rPr>
                        <a:t>8 </a:t>
                      </a:r>
                      <a:r>
                        <a:rPr lang="el-GR" sz="1400" u="sng" kern="1200" dirty="0">
                          <a:latin typeface="Arial" pitchFamily="34" charset="0"/>
                          <a:cs typeface="Arial" pitchFamily="34" charset="0"/>
                        </a:rPr>
                        <a:t>μ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2523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200 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16 – 32 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500 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Natural china - 200#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200 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0" marR="0" marT="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u="sng" kern="1200" dirty="0"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r>
                        <a:rPr lang="el-GR" sz="1400" u="sng" kern="1200" dirty="0">
                          <a:latin typeface="Arial" pitchFamily="34" charset="0"/>
                          <a:cs typeface="Arial" pitchFamily="34" charset="0"/>
                        </a:rPr>
                        <a:t> μ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2523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240 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12-16  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700 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Natural china - 300#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700 #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0" marR="0" marT="0" marB="0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u="sng" kern="1200" dirty="0">
                          <a:latin typeface="Arial" pitchFamily="34" charset="0"/>
                          <a:cs typeface="Arial" pitchFamily="34" charset="0"/>
                        </a:rPr>
                        <a:t>15</a:t>
                      </a:r>
                      <a:r>
                        <a:rPr lang="el-GR" sz="1400" u="sng" kern="1200" dirty="0">
                          <a:latin typeface="Arial" pitchFamily="34" charset="0"/>
                          <a:cs typeface="Arial" pitchFamily="34" charset="0"/>
                        </a:rPr>
                        <a:t> μ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2523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300 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1 MM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l-GR" sz="1400" dirty="0">
                          <a:latin typeface="Arial" pitchFamily="34" charset="0"/>
                          <a:cs typeface="Arial" pitchFamily="34" charset="0"/>
                        </a:rPr>
                        <a:t>20  μ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White china clay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30 – 80 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0" marR="0" marT="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u="sng" kern="1200" dirty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r>
                        <a:rPr lang="el-GR" sz="1400" u="sng" kern="1200" dirty="0">
                          <a:latin typeface="Arial" pitchFamily="34" charset="0"/>
                          <a:cs typeface="Arial" pitchFamily="34" charset="0"/>
                        </a:rPr>
                        <a:t> μ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2523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400 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2 MM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l-GR" sz="1400" dirty="0">
                          <a:latin typeface="Arial" pitchFamily="34" charset="0"/>
                          <a:cs typeface="Arial" pitchFamily="34" charset="0"/>
                        </a:rPr>
                        <a:t>15   μ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 err="1">
                          <a:latin typeface="Arial" pitchFamily="34" charset="0"/>
                          <a:cs typeface="Arial" pitchFamily="34" charset="0"/>
                        </a:rPr>
                        <a:t>Hydures</a:t>
                      </a: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china clay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16 – 32 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0" marR="0" marT="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0" marR="0" marT="0" marB="0" anchor="ctr">
                    <a:solidFill>
                      <a:srgbClr val="423D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2764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500 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3 MM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l-GR" sz="1400" dirty="0">
                          <a:latin typeface="Arial" pitchFamily="34" charset="0"/>
                          <a:cs typeface="Arial" pitchFamily="34" charset="0"/>
                        </a:rPr>
                        <a:t>10  μ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 err="1">
                          <a:latin typeface="Arial" pitchFamily="34" charset="0"/>
                          <a:cs typeface="Arial" pitchFamily="34" charset="0"/>
                        </a:rPr>
                        <a:t>Calcined</a:t>
                      </a: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china clay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12-16  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0" marR="0" marT="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400" b="1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2764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700 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4 MM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400" b="1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/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0" marR="0" marT="0" marB="0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27868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l-GR" sz="1400" dirty="0">
                          <a:latin typeface="Arial" pitchFamily="34" charset="0"/>
                          <a:cs typeface="Arial" pitchFamily="34" charset="0"/>
                        </a:rPr>
                        <a:t>20  μ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Colour - Green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latin typeface="Arial" pitchFamily="34" charset="0"/>
                          <a:cs typeface="Arial" pitchFamily="34" charset="0"/>
                        </a:rPr>
                        <a:t>IMPORTED MINERALS </a:t>
                      </a:r>
                      <a:endParaRPr lang="el-GR" sz="1400" b="1" dirty="0">
                        <a:solidFill>
                          <a:schemeClr val="tx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00206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IN" sz="1400" b="1" dirty="0">
                          <a:latin typeface="Arial" pitchFamily="34" charset="0"/>
                          <a:cs typeface="Arial" pitchFamily="34" charset="0"/>
                        </a:rPr>
                        <a:t>WHITING CHALK </a:t>
                      </a:r>
                      <a:endParaRPr lang="en-US" sz="1400" b="1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IN" sz="1400" b="1" dirty="0">
                          <a:latin typeface="Arial" pitchFamily="34" charset="0"/>
                          <a:cs typeface="Arial" pitchFamily="34" charset="0"/>
                        </a:rPr>
                        <a:t>TALC POWDER</a:t>
                      </a:r>
                      <a:endParaRPr lang="en-US" sz="1400" b="1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290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l-GR" sz="1400" dirty="0">
                          <a:latin typeface="Arial" pitchFamily="34" charset="0"/>
                          <a:cs typeface="Arial" pitchFamily="34" charset="0"/>
                        </a:rPr>
                        <a:t>15   μ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Colour - </a:t>
                      </a:r>
                      <a:r>
                        <a:rPr lang="en-IN" sz="1400" dirty="0" err="1">
                          <a:latin typeface="Arial" pitchFamily="34" charset="0"/>
                          <a:cs typeface="Arial" pitchFamily="34" charset="0"/>
                        </a:rPr>
                        <a:t>Choclate</a:t>
                      </a: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solidFill>
                            <a:schemeClr val="bg1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Vietnam</a:t>
                      </a: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300#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Talc </a:t>
                      </a:r>
                      <a:r>
                        <a:rPr lang="en-IN" sz="1400" dirty="0" err="1">
                          <a:latin typeface="Arial" pitchFamily="34" charset="0"/>
                          <a:cs typeface="Arial" pitchFamily="34" charset="0"/>
                        </a:rPr>
                        <a:t>ip</a:t>
                      </a: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2764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l-GR" sz="1400" dirty="0">
                          <a:latin typeface="Arial" pitchFamily="34" charset="0"/>
                          <a:cs typeface="Arial" pitchFamily="34" charset="0"/>
                        </a:rPr>
                        <a:t>10  μ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Colour - Yellow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solidFill>
                            <a:schemeClr val="bg1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Egypt</a:t>
                      </a: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Super fine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Super white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10"/>
                  </a:ext>
                </a:extLst>
              </a:tr>
              <a:tr h="2764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Air blown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Colour -</a:t>
                      </a:r>
                      <a:r>
                        <a:rPr lang="en-IN" sz="1400" baseline="0" dirty="0">
                          <a:latin typeface="Arial" pitchFamily="34" charset="0"/>
                          <a:cs typeface="Arial" pitchFamily="34" charset="0"/>
                        </a:rPr>
                        <a:t> B</a:t>
                      </a: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lack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en-US" sz="14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Turkey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l-GR" sz="1400" b="1" dirty="0">
                        <a:solidFill>
                          <a:schemeClr val="tx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0" marR="0" marT="0" marB="0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11"/>
                  </a:ext>
                </a:extLst>
              </a:tr>
              <a:tr h="2523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 err="1">
                          <a:latin typeface="Arial" pitchFamily="34" charset="0"/>
                          <a:cs typeface="Arial" pitchFamily="34" charset="0"/>
                        </a:rPr>
                        <a:t>Rangoli</a:t>
                      </a: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- white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400" b="1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l-GR" sz="1400" dirty="0">
                        <a:solidFill>
                          <a:schemeClr val="tx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0" marR="0" marT="0" marB="0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IN" sz="1400" b="1" dirty="0">
                          <a:latin typeface="Arial" pitchFamily="34" charset="0"/>
                          <a:cs typeface="Arial" pitchFamily="34" charset="0"/>
                        </a:rPr>
                        <a:t> LIME</a:t>
                      </a: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en-US" sz="1400" b="1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12"/>
                  </a:ext>
                </a:extLst>
              </a:tr>
              <a:tr h="27261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 err="1">
                          <a:latin typeface="Arial" pitchFamily="34" charset="0"/>
                          <a:cs typeface="Arial" pitchFamily="34" charset="0"/>
                        </a:rPr>
                        <a:t>Rangoli</a:t>
                      </a: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- colour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IN" sz="1400" dirty="0">
                        <a:solidFill>
                          <a:schemeClr val="tx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0" marR="0" marT="0" marB="0"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latin typeface="Arial" pitchFamily="34" charset="0"/>
                          <a:cs typeface="Arial" pitchFamily="34" charset="0"/>
                        </a:rPr>
                        <a:t> Hydrate lime 90 % </a:t>
                      </a:r>
                      <a:endParaRPr lang="en-US" sz="140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7620" marR="7620" marT="7620" marB="0" anchor="ctr">
                    <a:solidFill>
                      <a:srgbClr val="423D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13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xmlns="" id="{111B37B4-36E7-B836-20DE-EAC416252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525B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Product Portfolio</a:t>
            </a:r>
          </a:p>
        </p:txBody>
      </p:sp>
      <p:sp>
        <p:nvSpPr>
          <p:cNvPr id="55" name="Slide Number Placeholder 5">
            <a:extLst>
              <a:ext uri="{FF2B5EF4-FFF2-40B4-BE49-F238E27FC236}">
                <a16:creationId xmlns:a16="http://schemas.microsoft.com/office/drawing/2014/main" xmlns="" id="{CF82F02D-567C-5659-0257-3062EC94A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C47603-AEA8-43BA-9C2F-14B586BD249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533" y="180975"/>
            <a:ext cx="1204867" cy="65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338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: Single Corner Snipped 112">
            <a:extLst>
              <a:ext uri="{FF2B5EF4-FFF2-40B4-BE49-F238E27FC236}">
                <a16:creationId xmlns:a16="http://schemas.microsoft.com/office/drawing/2014/main" xmlns="" id="{A7D16227-CECD-8435-E214-0B625DC102E2}"/>
              </a:ext>
            </a:extLst>
          </p:cNvPr>
          <p:cNvSpPr/>
          <p:nvPr/>
        </p:nvSpPr>
        <p:spPr>
          <a:xfrm flipH="1">
            <a:off x="4119612" y="1422334"/>
            <a:ext cx="4581626" cy="500513"/>
          </a:xfrm>
          <a:prstGeom prst="snip1Rect">
            <a:avLst>
              <a:gd name="adj" fmla="val 18544"/>
            </a:avLst>
          </a:prstGeom>
          <a:solidFill>
            <a:srgbClr val="DEE2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11B37B4-36E7-B836-20DE-EAC416252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525B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Premium Product</a:t>
            </a:r>
          </a:p>
        </p:txBody>
      </p:sp>
      <p:sp>
        <p:nvSpPr>
          <p:cNvPr id="55" name="Slide Number Placeholder 5">
            <a:extLst>
              <a:ext uri="{FF2B5EF4-FFF2-40B4-BE49-F238E27FC236}">
                <a16:creationId xmlns:a16="http://schemas.microsoft.com/office/drawing/2014/main" xmlns="" id="{CF82F02D-567C-5659-0257-3062EC94A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C47603-AEA8-43BA-9C2F-14B586BD249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D14E599D-8477-7768-04E8-C2CE7869CDAD}"/>
              </a:ext>
            </a:extLst>
          </p:cNvPr>
          <p:cNvSpPr txBox="1"/>
          <p:nvPr/>
        </p:nvSpPr>
        <p:spPr>
          <a:xfrm>
            <a:off x="5181414" y="1491939"/>
            <a:ext cx="23017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defRPr/>
            </a:pPr>
            <a:r>
              <a:rPr lang="en-US" sz="1600" b="1" dirty="0">
                <a:latin typeface="Arial" pitchFamily="34" charset="0"/>
                <a:cs typeface="Arial" pitchFamily="34" charset="0"/>
              </a:rPr>
              <a:t>FINE X &amp; ULTRA FINE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1874978"/>
              </p:ext>
            </p:extLst>
          </p:nvPr>
        </p:nvGraphicFramePr>
        <p:xfrm>
          <a:off x="1072347" y="2329106"/>
          <a:ext cx="4529556" cy="2647150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2237588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291968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5294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>
                          <a:latin typeface="Arial" pitchFamily="34" charset="0"/>
                          <a:cs typeface="Arial" pitchFamily="34" charset="0"/>
                        </a:rPr>
                        <a:t>ULTRA FINE </a:t>
                      </a:r>
                      <a:endParaRPr lang="en-US" sz="16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>
                          <a:latin typeface="Arial" pitchFamily="34" charset="0"/>
                          <a:cs typeface="Arial" pitchFamily="34" charset="0"/>
                        </a:rPr>
                        <a:t>ANALYSIS </a:t>
                      </a:r>
                      <a:endParaRPr lang="en-US" sz="16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5294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>
                          <a:latin typeface="Arial" pitchFamily="34" charset="0"/>
                          <a:cs typeface="Arial" pitchFamily="34" charset="0"/>
                        </a:rPr>
                        <a:t>Bulk Density </a:t>
                      </a:r>
                      <a:endParaRPr lang="en-US" sz="16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>
                          <a:latin typeface="Arial" pitchFamily="34" charset="0"/>
                          <a:cs typeface="Arial" pitchFamily="34" charset="0"/>
                        </a:rPr>
                        <a:t>0.75 </a:t>
                      </a:r>
                      <a:endParaRPr lang="en-US" sz="16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>
                    <a:solidFill>
                      <a:srgbClr val="423D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5294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>
                          <a:latin typeface="Arial" pitchFamily="34" charset="0"/>
                          <a:cs typeface="Arial" pitchFamily="34" charset="0"/>
                        </a:rPr>
                        <a:t>Whiteness </a:t>
                      </a:r>
                      <a:endParaRPr lang="en-US" sz="16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>
                          <a:latin typeface="Arial" pitchFamily="34" charset="0"/>
                          <a:cs typeface="Arial" pitchFamily="34" charset="0"/>
                        </a:rPr>
                        <a:t>99+ </a:t>
                      </a:r>
                      <a:endParaRPr lang="en-US" sz="16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>
                    <a:solidFill>
                      <a:srgbClr val="423D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5294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>
                          <a:latin typeface="Arial" pitchFamily="34" charset="0"/>
                          <a:cs typeface="Arial" pitchFamily="34" charset="0"/>
                        </a:rPr>
                        <a:t>Caco3 </a:t>
                      </a:r>
                      <a:endParaRPr lang="en-US" sz="16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>
                          <a:latin typeface="Arial" pitchFamily="34" charset="0"/>
                          <a:cs typeface="Arial" pitchFamily="34" charset="0"/>
                        </a:rPr>
                        <a:t>95+ % </a:t>
                      </a:r>
                      <a:endParaRPr lang="en-US" sz="16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>
                    <a:solidFill>
                      <a:srgbClr val="423D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5294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>
                          <a:latin typeface="Arial" pitchFamily="34" charset="0"/>
                          <a:cs typeface="Arial" pitchFamily="34" charset="0"/>
                        </a:rPr>
                        <a:t>Fineness </a:t>
                      </a:r>
                      <a:endParaRPr lang="en-US" sz="16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>
                    <a:solidFill>
                      <a:srgbClr val="423D9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>
                          <a:latin typeface="Arial" pitchFamily="34" charset="0"/>
                          <a:cs typeface="Arial" pitchFamily="34" charset="0"/>
                        </a:rPr>
                        <a:t>8 micron </a:t>
                      </a:r>
                      <a:endParaRPr lang="en-US" sz="16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>
                    <a:solidFill>
                      <a:srgbClr val="423D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C92DB8E7-7029-7F47-6E5F-E2535ED5A411}"/>
              </a:ext>
            </a:extLst>
          </p:cNvPr>
          <p:cNvSpPr txBox="1"/>
          <p:nvPr/>
        </p:nvSpPr>
        <p:spPr>
          <a:xfrm>
            <a:off x="6352663" y="2136691"/>
            <a:ext cx="607033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</a:pPr>
            <a:endParaRPr lang="en-IN" sz="16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en-IN" sz="1600" dirty="0">
                <a:latin typeface="Arial" pitchFamily="34" charset="0"/>
                <a:cs typeface="Arial" pitchFamily="34" charset="0"/>
              </a:rPr>
              <a:t>Designed for Premium-Grade Paint Manufacturers</a:t>
            </a:r>
          </a:p>
          <a:p>
            <a:pPr lvl="0"/>
            <a:endParaRPr lang="en-IN" sz="1600" dirty="0">
              <a:latin typeface="Arial" pitchFamily="34" charset="0"/>
              <a:cs typeface="Arial" pitchFamily="34" charset="0"/>
            </a:endParaRPr>
          </a:p>
          <a:p>
            <a:pPr lvl="0"/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en-IN" sz="1600" dirty="0">
                <a:latin typeface="Arial" pitchFamily="34" charset="0"/>
                <a:cs typeface="Arial" pitchFamily="34" charset="0"/>
              </a:rPr>
              <a:t>As Good as Imported Materials</a:t>
            </a:r>
          </a:p>
          <a:p>
            <a:pPr lvl="0"/>
            <a:endParaRPr lang="en-IN" sz="1600" dirty="0">
              <a:latin typeface="Arial" pitchFamily="34" charset="0"/>
              <a:cs typeface="Arial" pitchFamily="34" charset="0"/>
            </a:endParaRPr>
          </a:p>
          <a:p>
            <a:pPr lvl="0"/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en-IN" sz="1600" dirty="0">
                <a:latin typeface="Arial" pitchFamily="34" charset="0"/>
                <a:cs typeface="Arial" pitchFamily="34" charset="0"/>
              </a:rPr>
              <a:t>Meets &amp; Exceeds International Standards</a:t>
            </a:r>
          </a:p>
          <a:p>
            <a:pPr lvl="0"/>
            <a:endParaRPr lang="en-IN" sz="1600" dirty="0">
              <a:latin typeface="Arial" pitchFamily="34" charset="0"/>
              <a:cs typeface="Arial" pitchFamily="34" charset="0"/>
            </a:endParaRPr>
          </a:p>
          <a:p>
            <a:pPr lvl="0"/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en-IN" sz="1600" dirty="0">
                <a:latin typeface="Arial" pitchFamily="34" charset="0"/>
                <a:cs typeface="Arial" pitchFamily="34" charset="0"/>
              </a:rPr>
              <a:t>Best Techno-Commercial Advantage</a:t>
            </a: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2" name="Right Arrow 11"/>
          <p:cNvSpPr/>
          <p:nvPr/>
        </p:nvSpPr>
        <p:spPr>
          <a:xfrm>
            <a:off x="6025415" y="2454444"/>
            <a:ext cx="336884" cy="2502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Arrow 12"/>
          <p:cNvSpPr/>
          <p:nvPr/>
        </p:nvSpPr>
        <p:spPr>
          <a:xfrm>
            <a:off x="6023815" y="3174719"/>
            <a:ext cx="336884" cy="2502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Arrow 13"/>
          <p:cNvSpPr/>
          <p:nvPr/>
        </p:nvSpPr>
        <p:spPr>
          <a:xfrm>
            <a:off x="6022215" y="4597619"/>
            <a:ext cx="336884" cy="2502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ight Arrow 14"/>
          <p:cNvSpPr/>
          <p:nvPr/>
        </p:nvSpPr>
        <p:spPr>
          <a:xfrm>
            <a:off x="6020615" y="3874144"/>
            <a:ext cx="336884" cy="2502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07D7A218-FDA5-EE2C-2077-6063A0EA940E}"/>
              </a:ext>
            </a:extLst>
          </p:cNvPr>
          <p:cNvSpPr txBox="1"/>
          <p:nvPr/>
        </p:nvSpPr>
        <p:spPr>
          <a:xfrm>
            <a:off x="1848051" y="6327345"/>
            <a:ext cx="833547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1600" i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Unleash the Power of Purity – Elevate Your Paint Quality with Madhav Minerals! 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533" y="180975"/>
            <a:ext cx="1204867" cy="65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338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Rectangle: Single Corner Snipped 112">
            <a:extLst>
              <a:ext uri="{FF2B5EF4-FFF2-40B4-BE49-F238E27FC236}">
                <a16:creationId xmlns:a16="http://schemas.microsoft.com/office/drawing/2014/main" xmlns="" id="{A7D16227-CECD-8435-E214-0B625DC102E2}"/>
              </a:ext>
            </a:extLst>
          </p:cNvPr>
          <p:cNvSpPr/>
          <p:nvPr/>
        </p:nvSpPr>
        <p:spPr>
          <a:xfrm flipH="1">
            <a:off x="334960" y="4292868"/>
            <a:ext cx="11340481" cy="1915428"/>
          </a:xfrm>
          <a:prstGeom prst="snip1Rect">
            <a:avLst>
              <a:gd name="adj" fmla="val 18544"/>
            </a:avLst>
          </a:prstGeom>
          <a:solidFill>
            <a:srgbClr val="DEE2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61" name="Rectangle: Single Corner Snipped 60">
            <a:extLst>
              <a:ext uri="{FF2B5EF4-FFF2-40B4-BE49-F238E27FC236}">
                <a16:creationId xmlns:a16="http://schemas.microsoft.com/office/drawing/2014/main" xmlns="" id="{D8C2535A-227D-B2AB-BAAE-5ECE5F22A248}"/>
              </a:ext>
            </a:extLst>
          </p:cNvPr>
          <p:cNvSpPr/>
          <p:nvPr/>
        </p:nvSpPr>
        <p:spPr>
          <a:xfrm>
            <a:off x="-2" y="-7152"/>
            <a:ext cx="7981570" cy="1816902"/>
          </a:xfrm>
          <a:prstGeom prst="snip1Rect">
            <a:avLst>
              <a:gd name="adj" fmla="val 8018"/>
            </a:avLst>
          </a:prstGeom>
          <a:solidFill>
            <a:srgbClr val="423D9D"/>
          </a:solidFill>
          <a:ln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11B37B4-36E7-B836-20DE-EAC416252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389" y="500282"/>
            <a:ext cx="6654030" cy="935039"/>
          </a:xfrm>
        </p:spPr>
        <p:txBody>
          <a:bodyPr>
            <a:normAutofit fontScale="90000"/>
          </a:bodyPr>
          <a:lstStyle/>
          <a:p>
            <a:r>
              <a:rPr lang="en-US" sz="4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Assurance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Commitment to Excellence</a:t>
            </a:r>
          </a:p>
        </p:txBody>
      </p:sp>
      <p:sp>
        <p:nvSpPr>
          <p:cNvPr id="55" name="Slide Number Placeholder 5">
            <a:extLst>
              <a:ext uri="{FF2B5EF4-FFF2-40B4-BE49-F238E27FC236}">
                <a16:creationId xmlns:a16="http://schemas.microsoft.com/office/drawing/2014/main" xmlns="" id="{CF82F02D-567C-5659-0257-3062EC94A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DC47603-AEA8-43BA-9C2F-14B586BD249D}" type="slidenum">
              <a:rPr lang="en-US" smtClean="0"/>
              <a:pPr/>
              <a:t>9</a:t>
            </a:fld>
            <a:endParaRPr lang="en-US"/>
          </a:p>
        </p:txBody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xmlns="" id="{3BD4DA6A-F9D8-2E1E-F72D-53271722E7E1}"/>
              </a:ext>
            </a:extLst>
          </p:cNvPr>
          <p:cNvCxnSpPr>
            <a:cxnSpLocks/>
          </p:cNvCxnSpPr>
          <p:nvPr/>
        </p:nvCxnSpPr>
        <p:spPr>
          <a:xfrm>
            <a:off x="589234" y="1128423"/>
            <a:ext cx="2395960" cy="0"/>
          </a:xfrm>
          <a:prstGeom prst="line">
            <a:avLst/>
          </a:prstGeom>
          <a:ln w="57150">
            <a:solidFill>
              <a:srgbClr val="F8FDF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66">
            <a:extLst>
              <a:ext uri="{FF2B5EF4-FFF2-40B4-BE49-F238E27FC236}">
                <a16:creationId xmlns:a16="http://schemas.microsoft.com/office/drawing/2014/main" xmlns="" id="{38DC403B-3277-3B2C-65F2-97AC374BFC8B}"/>
              </a:ext>
            </a:extLst>
          </p:cNvPr>
          <p:cNvGrpSpPr/>
          <p:nvPr/>
        </p:nvGrpSpPr>
        <p:grpSpPr>
          <a:xfrm>
            <a:off x="7506857" y="-2436674"/>
            <a:ext cx="337032" cy="340123"/>
            <a:chOff x="7021513" y="2890838"/>
            <a:chExt cx="346076" cy="349250"/>
          </a:xfrm>
        </p:grpSpPr>
        <p:sp>
          <p:nvSpPr>
            <p:cNvPr id="68" name="Freeform 12">
              <a:extLst>
                <a:ext uri="{FF2B5EF4-FFF2-40B4-BE49-F238E27FC236}">
                  <a16:creationId xmlns:a16="http://schemas.microsoft.com/office/drawing/2014/main" xmlns="" id="{FD68ABA7-1221-7EF3-AF82-81A85EF15A65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3901" y="2890838"/>
              <a:ext cx="293688" cy="273050"/>
            </a:xfrm>
            <a:custGeom>
              <a:avLst/>
              <a:gdLst>
                <a:gd name="T0" fmla="*/ 185 w 185"/>
                <a:gd name="T1" fmla="*/ 0 h 172"/>
                <a:gd name="T2" fmla="*/ 48 w 185"/>
                <a:gd name="T3" fmla="*/ 172 h 172"/>
                <a:gd name="T4" fmla="*/ 0 w 185"/>
                <a:gd name="T5" fmla="*/ 124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5" h="172">
                  <a:moveTo>
                    <a:pt x="185" y="0"/>
                  </a:moveTo>
                  <a:lnTo>
                    <a:pt x="48" y="172"/>
                  </a:lnTo>
                  <a:lnTo>
                    <a:pt x="0" y="124"/>
                  </a:lnTo>
                </a:path>
              </a:pathLst>
            </a:custGeom>
            <a:noFill/>
            <a:ln w="2222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69" name="Freeform 13">
              <a:extLst>
                <a:ext uri="{FF2B5EF4-FFF2-40B4-BE49-F238E27FC236}">
                  <a16:creationId xmlns:a16="http://schemas.microsoft.com/office/drawing/2014/main" xmlns="" id="{2277EE49-A3EF-A5BF-2CDD-B0178874519D}"/>
                </a:ext>
              </a:extLst>
            </p:cNvPr>
            <p:cNvSpPr>
              <a:spLocks/>
            </p:cNvSpPr>
            <p:nvPr/>
          </p:nvSpPr>
          <p:spPr bwMode="auto">
            <a:xfrm>
              <a:off x="7021513" y="2967038"/>
              <a:ext cx="271463" cy="273050"/>
            </a:xfrm>
            <a:custGeom>
              <a:avLst/>
              <a:gdLst>
                <a:gd name="T0" fmla="*/ 71 w 72"/>
                <a:gd name="T1" fmla="*/ 28 h 72"/>
                <a:gd name="T2" fmla="*/ 72 w 72"/>
                <a:gd name="T3" fmla="*/ 36 h 72"/>
                <a:gd name="T4" fmla="*/ 36 w 72"/>
                <a:gd name="T5" fmla="*/ 72 h 72"/>
                <a:gd name="T6" fmla="*/ 0 w 72"/>
                <a:gd name="T7" fmla="*/ 36 h 72"/>
                <a:gd name="T8" fmla="*/ 36 w 72"/>
                <a:gd name="T9" fmla="*/ 0 h 72"/>
                <a:gd name="T10" fmla="*/ 52 w 72"/>
                <a:gd name="T11" fmla="*/ 4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2" h="72">
                  <a:moveTo>
                    <a:pt x="71" y="28"/>
                  </a:moveTo>
                  <a:cubicBezTo>
                    <a:pt x="72" y="31"/>
                    <a:pt x="72" y="33"/>
                    <a:pt x="72" y="36"/>
                  </a:cubicBezTo>
                  <a:cubicBezTo>
                    <a:pt x="72" y="56"/>
                    <a:pt x="56" y="72"/>
                    <a:pt x="36" y="72"/>
                  </a:cubicBezTo>
                  <a:cubicBezTo>
                    <a:pt x="16" y="72"/>
                    <a:pt x="0" y="56"/>
                    <a:pt x="0" y="36"/>
                  </a:cubicBezTo>
                  <a:cubicBezTo>
                    <a:pt x="0" y="16"/>
                    <a:pt x="16" y="0"/>
                    <a:pt x="36" y="0"/>
                  </a:cubicBezTo>
                  <a:cubicBezTo>
                    <a:pt x="42" y="0"/>
                    <a:pt x="47" y="1"/>
                    <a:pt x="52" y="4"/>
                  </a:cubicBezTo>
                </a:path>
              </a:pathLst>
            </a:custGeom>
            <a:noFill/>
            <a:ln w="2222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</p:grpSp>
      <p:grpSp>
        <p:nvGrpSpPr>
          <p:cNvPr id="4" name="Group 72">
            <a:extLst>
              <a:ext uri="{FF2B5EF4-FFF2-40B4-BE49-F238E27FC236}">
                <a16:creationId xmlns:a16="http://schemas.microsoft.com/office/drawing/2014/main" xmlns="" id="{2A4B1474-70F5-9521-5A3F-7FA728C09128}"/>
              </a:ext>
            </a:extLst>
          </p:cNvPr>
          <p:cNvGrpSpPr/>
          <p:nvPr/>
        </p:nvGrpSpPr>
        <p:grpSpPr>
          <a:xfrm>
            <a:off x="11109184" y="-2436674"/>
            <a:ext cx="337032" cy="340123"/>
            <a:chOff x="7021513" y="2890838"/>
            <a:chExt cx="346076" cy="349250"/>
          </a:xfrm>
        </p:grpSpPr>
        <p:sp>
          <p:nvSpPr>
            <p:cNvPr id="74" name="Freeform 12">
              <a:extLst>
                <a:ext uri="{FF2B5EF4-FFF2-40B4-BE49-F238E27FC236}">
                  <a16:creationId xmlns:a16="http://schemas.microsoft.com/office/drawing/2014/main" xmlns="" id="{050394AD-8370-A267-BE5C-98C06D480749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3901" y="2890838"/>
              <a:ext cx="293688" cy="273050"/>
            </a:xfrm>
            <a:custGeom>
              <a:avLst/>
              <a:gdLst>
                <a:gd name="T0" fmla="*/ 185 w 185"/>
                <a:gd name="T1" fmla="*/ 0 h 172"/>
                <a:gd name="T2" fmla="*/ 48 w 185"/>
                <a:gd name="T3" fmla="*/ 172 h 172"/>
                <a:gd name="T4" fmla="*/ 0 w 185"/>
                <a:gd name="T5" fmla="*/ 124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5" h="172">
                  <a:moveTo>
                    <a:pt x="185" y="0"/>
                  </a:moveTo>
                  <a:lnTo>
                    <a:pt x="48" y="172"/>
                  </a:lnTo>
                  <a:lnTo>
                    <a:pt x="0" y="124"/>
                  </a:lnTo>
                </a:path>
              </a:pathLst>
            </a:custGeom>
            <a:noFill/>
            <a:ln w="2222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 dirty="0"/>
            </a:p>
          </p:txBody>
        </p:sp>
        <p:sp>
          <p:nvSpPr>
            <p:cNvPr id="75" name="Freeform 13">
              <a:extLst>
                <a:ext uri="{FF2B5EF4-FFF2-40B4-BE49-F238E27FC236}">
                  <a16:creationId xmlns:a16="http://schemas.microsoft.com/office/drawing/2014/main" xmlns="" id="{50307054-0547-7D9C-58D0-F5BE6DFA98E7}"/>
                </a:ext>
              </a:extLst>
            </p:cNvPr>
            <p:cNvSpPr>
              <a:spLocks/>
            </p:cNvSpPr>
            <p:nvPr/>
          </p:nvSpPr>
          <p:spPr bwMode="auto">
            <a:xfrm>
              <a:off x="7021513" y="2967038"/>
              <a:ext cx="271463" cy="273050"/>
            </a:xfrm>
            <a:custGeom>
              <a:avLst/>
              <a:gdLst>
                <a:gd name="T0" fmla="*/ 71 w 72"/>
                <a:gd name="T1" fmla="*/ 28 h 72"/>
                <a:gd name="T2" fmla="*/ 72 w 72"/>
                <a:gd name="T3" fmla="*/ 36 h 72"/>
                <a:gd name="T4" fmla="*/ 36 w 72"/>
                <a:gd name="T5" fmla="*/ 72 h 72"/>
                <a:gd name="T6" fmla="*/ 0 w 72"/>
                <a:gd name="T7" fmla="*/ 36 h 72"/>
                <a:gd name="T8" fmla="*/ 36 w 72"/>
                <a:gd name="T9" fmla="*/ 0 h 72"/>
                <a:gd name="T10" fmla="*/ 52 w 72"/>
                <a:gd name="T11" fmla="*/ 4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2" h="72">
                  <a:moveTo>
                    <a:pt x="71" y="28"/>
                  </a:moveTo>
                  <a:cubicBezTo>
                    <a:pt x="72" y="31"/>
                    <a:pt x="72" y="33"/>
                    <a:pt x="72" y="36"/>
                  </a:cubicBezTo>
                  <a:cubicBezTo>
                    <a:pt x="72" y="56"/>
                    <a:pt x="56" y="72"/>
                    <a:pt x="36" y="72"/>
                  </a:cubicBezTo>
                  <a:cubicBezTo>
                    <a:pt x="16" y="72"/>
                    <a:pt x="0" y="56"/>
                    <a:pt x="0" y="36"/>
                  </a:cubicBezTo>
                  <a:cubicBezTo>
                    <a:pt x="0" y="16"/>
                    <a:pt x="16" y="0"/>
                    <a:pt x="36" y="0"/>
                  </a:cubicBezTo>
                  <a:cubicBezTo>
                    <a:pt x="42" y="0"/>
                    <a:pt x="47" y="1"/>
                    <a:pt x="52" y="4"/>
                  </a:cubicBezTo>
                </a:path>
              </a:pathLst>
            </a:custGeom>
            <a:noFill/>
            <a:ln w="2222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</p:grpSp>
      <p:grpSp>
        <p:nvGrpSpPr>
          <p:cNvPr id="5" name="Group 101">
            <a:extLst>
              <a:ext uri="{FF2B5EF4-FFF2-40B4-BE49-F238E27FC236}">
                <a16:creationId xmlns:a16="http://schemas.microsoft.com/office/drawing/2014/main" xmlns="" id="{25EAF747-CD49-4FEA-840F-21C031531588}"/>
              </a:ext>
            </a:extLst>
          </p:cNvPr>
          <p:cNvGrpSpPr/>
          <p:nvPr/>
        </p:nvGrpSpPr>
        <p:grpSpPr>
          <a:xfrm>
            <a:off x="3860832" y="-2436674"/>
            <a:ext cx="337032" cy="340123"/>
            <a:chOff x="7021513" y="2890838"/>
            <a:chExt cx="346076" cy="349250"/>
          </a:xfrm>
        </p:grpSpPr>
        <p:sp>
          <p:nvSpPr>
            <p:cNvPr id="103" name="Freeform 12">
              <a:extLst>
                <a:ext uri="{FF2B5EF4-FFF2-40B4-BE49-F238E27FC236}">
                  <a16:creationId xmlns:a16="http://schemas.microsoft.com/office/drawing/2014/main" xmlns="" id="{E8DCC410-C82F-9453-67B3-4CFF5D3B5C73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3901" y="2890838"/>
              <a:ext cx="293688" cy="273050"/>
            </a:xfrm>
            <a:custGeom>
              <a:avLst/>
              <a:gdLst>
                <a:gd name="T0" fmla="*/ 185 w 185"/>
                <a:gd name="T1" fmla="*/ 0 h 172"/>
                <a:gd name="T2" fmla="*/ 48 w 185"/>
                <a:gd name="T3" fmla="*/ 172 h 172"/>
                <a:gd name="T4" fmla="*/ 0 w 185"/>
                <a:gd name="T5" fmla="*/ 124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5" h="172">
                  <a:moveTo>
                    <a:pt x="185" y="0"/>
                  </a:moveTo>
                  <a:lnTo>
                    <a:pt x="48" y="172"/>
                  </a:lnTo>
                  <a:lnTo>
                    <a:pt x="0" y="124"/>
                  </a:lnTo>
                </a:path>
              </a:pathLst>
            </a:custGeom>
            <a:noFill/>
            <a:ln w="2222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104" name="Freeform 13">
              <a:extLst>
                <a:ext uri="{FF2B5EF4-FFF2-40B4-BE49-F238E27FC236}">
                  <a16:creationId xmlns:a16="http://schemas.microsoft.com/office/drawing/2014/main" xmlns="" id="{B926A220-E71A-5653-B403-F2C21DF0C02C}"/>
                </a:ext>
              </a:extLst>
            </p:cNvPr>
            <p:cNvSpPr>
              <a:spLocks/>
            </p:cNvSpPr>
            <p:nvPr/>
          </p:nvSpPr>
          <p:spPr bwMode="auto">
            <a:xfrm>
              <a:off x="7021513" y="2967038"/>
              <a:ext cx="271463" cy="273050"/>
            </a:xfrm>
            <a:custGeom>
              <a:avLst/>
              <a:gdLst>
                <a:gd name="T0" fmla="*/ 71 w 72"/>
                <a:gd name="T1" fmla="*/ 28 h 72"/>
                <a:gd name="T2" fmla="*/ 72 w 72"/>
                <a:gd name="T3" fmla="*/ 36 h 72"/>
                <a:gd name="T4" fmla="*/ 36 w 72"/>
                <a:gd name="T5" fmla="*/ 72 h 72"/>
                <a:gd name="T6" fmla="*/ 0 w 72"/>
                <a:gd name="T7" fmla="*/ 36 h 72"/>
                <a:gd name="T8" fmla="*/ 36 w 72"/>
                <a:gd name="T9" fmla="*/ 0 h 72"/>
                <a:gd name="T10" fmla="*/ 52 w 72"/>
                <a:gd name="T11" fmla="*/ 4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2" h="72">
                  <a:moveTo>
                    <a:pt x="71" y="28"/>
                  </a:moveTo>
                  <a:cubicBezTo>
                    <a:pt x="72" y="31"/>
                    <a:pt x="72" y="33"/>
                    <a:pt x="72" y="36"/>
                  </a:cubicBezTo>
                  <a:cubicBezTo>
                    <a:pt x="72" y="56"/>
                    <a:pt x="56" y="72"/>
                    <a:pt x="36" y="72"/>
                  </a:cubicBezTo>
                  <a:cubicBezTo>
                    <a:pt x="16" y="72"/>
                    <a:pt x="0" y="56"/>
                    <a:pt x="0" y="36"/>
                  </a:cubicBezTo>
                  <a:cubicBezTo>
                    <a:pt x="0" y="16"/>
                    <a:pt x="16" y="0"/>
                    <a:pt x="36" y="0"/>
                  </a:cubicBezTo>
                  <a:cubicBezTo>
                    <a:pt x="42" y="0"/>
                    <a:pt x="47" y="1"/>
                    <a:pt x="52" y="4"/>
                  </a:cubicBezTo>
                </a:path>
              </a:pathLst>
            </a:custGeom>
            <a:noFill/>
            <a:ln w="22225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</p:grpSp>
      <p:sp>
        <p:nvSpPr>
          <p:cNvPr id="105" name="TextBox 104">
            <a:extLst>
              <a:ext uri="{FF2B5EF4-FFF2-40B4-BE49-F238E27FC236}">
                <a16:creationId xmlns:a16="http://schemas.microsoft.com/office/drawing/2014/main" xmlns="" id="{13B61100-D1BF-CC64-D838-5B946A3FA9D7}"/>
              </a:ext>
            </a:extLst>
          </p:cNvPr>
          <p:cNvSpPr txBox="1"/>
          <p:nvPr/>
        </p:nvSpPr>
        <p:spPr>
          <a:xfrm>
            <a:off x="1623281" y="2839366"/>
            <a:ext cx="2024794" cy="727539"/>
          </a:xfrm>
          <a:prstGeom prst="rect">
            <a:avLst/>
          </a:prstGeom>
          <a:noFill/>
        </p:spPr>
        <p:txBody>
          <a:bodyPr wrap="square" lIns="0" rIns="0" rtlCol="0" anchor="ctr" anchorCtr="0"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Customer Satisfaction is Our Priority.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xmlns="" id="{995C5606-7ABF-3B39-8C53-266F7A6D223E}"/>
              </a:ext>
            </a:extLst>
          </p:cNvPr>
          <p:cNvSpPr txBox="1"/>
          <p:nvPr/>
        </p:nvSpPr>
        <p:spPr>
          <a:xfrm>
            <a:off x="579556" y="4669676"/>
            <a:ext cx="7743463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rial" pitchFamily="34" charset="0"/>
                <a:cs typeface="Arial" pitchFamily="34" charset="0"/>
              </a:rPr>
              <a:t>Our Promise</a:t>
            </a:r>
          </a:p>
          <a:p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r>
              <a:rPr lang="en-US" sz="1600" dirty="0">
                <a:latin typeface="Arial" pitchFamily="34" charset="0"/>
                <a:cs typeface="Arial" pitchFamily="34" charset="0"/>
              </a:rPr>
              <a:t>We don’t just meet industry standards—we set them!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600" b="1" i="1" dirty="0">
              <a:solidFill>
                <a:srgbClr val="525B8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7" name="Graphic 116" descr="Open quotation mark with solid fill">
            <a:extLst>
              <a:ext uri="{FF2B5EF4-FFF2-40B4-BE49-F238E27FC236}">
                <a16:creationId xmlns:a16="http://schemas.microsoft.com/office/drawing/2014/main" xmlns="" id="{1126C517-7C2C-FDAF-C61B-8615EBC60CF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327881" y="3625637"/>
            <a:ext cx="1295400" cy="1295400"/>
          </a:xfrm>
          <a:prstGeom prst="rect">
            <a:avLst/>
          </a:prstGeom>
        </p:spPr>
      </p:pic>
      <p:sp>
        <p:nvSpPr>
          <p:cNvPr id="36" name="Subtitle 2">
            <a:extLst>
              <a:ext uri="{FF2B5EF4-FFF2-40B4-BE49-F238E27FC236}">
                <a16:creationId xmlns:a16="http://schemas.microsoft.com/office/drawing/2014/main" xmlns="" id="{752D3720-9493-B0EA-AF74-2BE15B7DAA00}"/>
              </a:ext>
            </a:extLst>
          </p:cNvPr>
          <p:cNvSpPr txBox="1">
            <a:spLocks/>
          </p:cNvSpPr>
          <p:nvPr/>
        </p:nvSpPr>
        <p:spPr>
          <a:xfrm>
            <a:off x="354112" y="2675972"/>
            <a:ext cx="3982393" cy="11443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/>
            </a:r>
            <a:b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48602CBA-FBAC-94EF-CCAC-7407697A94B7}"/>
              </a:ext>
            </a:extLst>
          </p:cNvPr>
          <p:cNvGrpSpPr/>
          <p:nvPr/>
        </p:nvGrpSpPr>
        <p:grpSpPr>
          <a:xfrm rot="16200000">
            <a:off x="5021844" y="1176686"/>
            <a:ext cx="2064246" cy="3855200"/>
            <a:chOff x="4781550" y="1613870"/>
            <a:chExt cx="9220200" cy="1309070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xmlns="" id="{626550D5-0EF6-60DD-4457-E6F5E3E460FB}"/>
                </a:ext>
              </a:extLst>
            </p:cNvPr>
            <p:cNvCxnSpPr/>
            <p:nvPr/>
          </p:nvCxnSpPr>
          <p:spPr>
            <a:xfrm>
              <a:off x="4781550" y="1613870"/>
              <a:ext cx="9220200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xmlns="" id="{616FF86A-6F0B-6CE2-063C-CC73DB253816}"/>
                </a:ext>
              </a:extLst>
            </p:cNvPr>
            <p:cNvCxnSpPr/>
            <p:nvPr/>
          </p:nvCxnSpPr>
          <p:spPr>
            <a:xfrm>
              <a:off x="4781550" y="2922940"/>
              <a:ext cx="9220200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4">
            <a:extLst>
              <a:ext uri="{FF2B5EF4-FFF2-40B4-BE49-F238E27FC236}">
                <a16:creationId xmlns:a16="http://schemas.microsoft.com/office/drawing/2014/main" xmlns="" id="{E055B082-B781-A2AA-A5ED-DE7A6AE3CCED}"/>
              </a:ext>
            </a:extLst>
          </p:cNvPr>
          <p:cNvGrpSpPr/>
          <p:nvPr/>
        </p:nvGrpSpPr>
        <p:grpSpPr>
          <a:xfrm>
            <a:off x="964748" y="2832469"/>
            <a:ext cx="525274" cy="530902"/>
            <a:chOff x="5177951" y="600323"/>
            <a:chExt cx="718024" cy="718024"/>
          </a:xfrm>
          <a:solidFill>
            <a:srgbClr val="002060"/>
          </a:solidFill>
        </p:grpSpPr>
        <p:sp>
          <p:nvSpPr>
            <p:cNvPr id="42" name="Oval 41">
              <a:extLst>
                <a:ext uri="{FF2B5EF4-FFF2-40B4-BE49-F238E27FC236}">
                  <a16:creationId xmlns:a16="http://schemas.microsoft.com/office/drawing/2014/main" xmlns="" id="{E2D6402F-6687-62C4-F123-61D301CD8D76}"/>
                </a:ext>
              </a:extLst>
            </p:cNvPr>
            <p:cNvSpPr/>
            <p:nvPr/>
          </p:nvSpPr>
          <p:spPr>
            <a:xfrm>
              <a:off x="5177951" y="600323"/>
              <a:ext cx="718024" cy="71802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9" name="Group 42">
              <a:extLst>
                <a:ext uri="{FF2B5EF4-FFF2-40B4-BE49-F238E27FC236}">
                  <a16:creationId xmlns:a16="http://schemas.microsoft.com/office/drawing/2014/main" xmlns="" id="{0A90A86A-690C-9558-A83E-CBE8F0A2D6F6}"/>
                </a:ext>
              </a:extLst>
            </p:cNvPr>
            <p:cNvGrpSpPr/>
            <p:nvPr/>
          </p:nvGrpSpPr>
          <p:grpSpPr>
            <a:xfrm>
              <a:off x="5368447" y="789274"/>
              <a:ext cx="337032" cy="340123"/>
              <a:chOff x="7021513" y="2890838"/>
              <a:chExt cx="346076" cy="349250"/>
            </a:xfrm>
            <a:grpFill/>
          </p:grpSpPr>
          <p:sp>
            <p:nvSpPr>
              <p:cNvPr id="45" name="Freeform 13">
                <a:extLst>
                  <a:ext uri="{FF2B5EF4-FFF2-40B4-BE49-F238E27FC236}">
                    <a16:creationId xmlns:a16="http://schemas.microsoft.com/office/drawing/2014/main" xmlns="" id="{0E4C49B7-9392-BC95-FAB9-BAB1563E38F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021513" y="2967038"/>
                <a:ext cx="271463" cy="273050"/>
              </a:xfrm>
              <a:custGeom>
                <a:avLst/>
                <a:gdLst>
                  <a:gd name="T0" fmla="*/ 71 w 72"/>
                  <a:gd name="T1" fmla="*/ 28 h 72"/>
                  <a:gd name="T2" fmla="*/ 72 w 72"/>
                  <a:gd name="T3" fmla="*/ 36 h 72"/>
                  <a:gd name="T4" fmla="*/ 36 w 72"/>
                  <a:gd name="T5" fmla="*/ 72 h 72"/>
                  <a:gd name="T6" fmla="*/ 0 w 72"/>
                  <a:gd name="T7" fmla="*/ 36 h 72"/>
                  <a:gd name="T8" fmla="*/ 36 w 72"/>
                  <a:gd name="T9" fmla="*/ 0 h 72"/>
                  <a:gd name="T10" fmla="*/ 52 w 72"/>
                  <a:gd name="T11" fmla="*/ 4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2" h="72">
                    <a:moveTo>
                      <a:pt x="71" y="28"/>
                    </a:moveTo>
                    <a:cubicBezTo>
                      <a:pt x="72" y="31"/>
                      <a:pt x="72" y="33"/>
                      <a:pt x="72" y="36"/>
                    </a:cubicBezTo>
                    <a:cubicBezTo>
                      <a:pt x="72" y="56"/>
                      <a:pt x="56" y="72"/>
                      <a:pt x="36" y="72"/>
                    </a:cubicBezTo>
                    <a:cubicBezTo>
                      <a:pt x="16" y="72"/>
                      <a:pt x="0" y="56"/>
                      <a:pt x="0" y="36"/>
                    </a:cubicBezTo>
                    <a:cubicBezTo>
                      <a:pt x="0" y="16"/>
                      <a:pt x="16" y="0"/>
                      <a:pt x="36" y="0"/>
                    </a:cubicBezTo>
                    <a:cubicBezTo>
                      <a:pt x="42" y="0"/>
                      <a:pt x="47" y="1"/>
                      <a:pt x="52" y="4"/>
                    </a:cubicBezTo>
                  </a:path>
                </a:pathLst>
              </a:custGeom>
              <a:grpFill/>
              <a:ln w="22225" cap="rnd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id-ID"/>
              </a:p>
            </p:txBody>
          </p:sp>
          <p:sp>
            <p:nvSpPr>
              <p:cNvPr id="44" name="Freeform 12">
                <a:extLst>
                  <a:ext uri="{FF2B5EF4-FFF2-40B4-BE49-F238E27FC236}">
                    <a16:creationId xmlns:a16="http://schemas.microsoft.com/office/drawing/2014/main" xmlns="" id="{969D1C8F-E071-CFC0-FE9D-247648735A7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073901" y="2890838"/>
                <a:ext cx="293688" cy="273050"/>
              </a:xfrm>
              <a:custGeom>
                <a:avLst/>
                <a:gdLst>
                  <a:gd name="T0" fmla="*/ 185 w 185"/>
                  <a:gd name="T1" fmla="*/ 0 h 172"/>
                  <a:gd name="T2" fmla="*/ 48 w 185"/>
                  <a:gd name="T3" fmla="*/ 172 h 172"/>
                  <a:gd name="T4" fmla="*/ 0 w 185"/>
                  <a:gd name="T5" fmla="*/ 124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5" h="172">
                    <a:moveTo>
                      <a:pt x="185" y="0"/>
                    </a:moveTo>
                    <a:lnTo>
                      <a:pt x="48" y="172"/>
                    </a:lnTo>
                    <a:lnTo>
                      <a:pt x="0" y="124"/>
                    </a:lnTo>
                  </a:path>
                </a:pathLst>
              </a:custGeom>
              <a:grpFill/>
              <a:ln w="22225" cap="rnd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id-ID"/>
              </a:p>
            </p:txBody>
          </p:sp>
        </p:grpSp>
      </p:grpSp>
      <p:sp>
        <p:nvSpPr>
          <p:cNvPr id="47" name="TextBox 46">
            <a:extLst>
              <a:ext uri="{FF2B5EF4-FFF2-40B4-BE49-F238E27FC236}">
                <a16:creationId xmlns:a16="http://schemas.microsoft.com/office/drawing/2014/main" xmlns="" id="{64E06165-6CE3-B537-BEF7-7A43DC7FD9B9}"/>
              </a:ext>
            </a:extLst>
          </p:cNvPr>
          <p:cNvSpPr txBox="1"/>
          <p:nvPr/>
        </p:nvSpPr>
        <p:spPr>
          <a:xfrm>
            <a:off x="5290418" y="2723010"/>
            <a:ext cx="2691150" cy="805796"/>
          </a:xfrm>
          <a:prstGeom prst="rect">
            <a:avLst/>
          </a:prstGeom>
          <a:noFill/>
        </p:spPr>
        <p:txBody>
          <a:bodyPr wrap="square" lIns="0" rIns="0" rtlCol="0" anchor="ctr" anchorCtr="0"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Consistent &amp; Superior Product Standards.</a:t>
            </a:r>
          </a:p>
        </p:txBody>
      </p:sp>
      <p:grpSp>
        <p:nvGrpSpPr>
          <p:cNvPr id="10" name="Group 47">
            <a:extLst>
              <a:ext uri="{FF2B5EF4-FFF2-40B4-BE49-F238E27FC236}">
                <a16:creationId xmlns:a16="http://schemas.microsoft.com/office/drawing/2014/main" xmlns="" id="{F872BFA0-FB60-327C-1EB4-CBECF7910014}"/>
              </a:ext>
            </a:extLst>
          </p:cNvPr>
          <p:cNvGrpSpPr/>
          <p:nvPr/>
        </p:nvGrpSpPr>
        <p:grpSpPr>
          <a:xfrm>
            <a:off x="4449684" y="2830521"/>
            <a:ext cx="534899" cy="529297"/>
            <a:chOff x="5177951" y="600323"/>
            <a:chExt cx="718024" cy="718024"/>
          </a:xfrm>
        </p:grpSpPr>
        <p:sp>
          <p:nvSpPr>
            <p:cNvPr id="49" name="Oval 48">
              <a:extLst>
                <a:ext uri="{FF2B5EF4-FFF2-40B4-BE49-F238E27FC236}">
                  <a16:creationId xmlns:a16="http://schemas.microsoft.com/office/drawing/2014/main" xmlns="" id="{641BDE6E-CEB5-4A5E-E48D-B0A7168C785E}"/>
                </a:ext>
              </a:extLst>
            </p:cNvPr>
            <p:cNvSpPr/>
            <p:nvPr/>
          </p:nvSpPr>
          <p:spPr>
            <a:xfrm>
              <a:off x="5177951" y="600323"/>
              <a:ext cx="718024" cy="718024"/>
            </a:xfrm>
            <a:prstGeom prst="ellipse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11" name="Group 49">
              <a:extLst>
                <a:ext uri="{FF2B5EF4-FFF2-40B4-BE49-F238E27FC236}">
                  <a16:creationId xmlns:a16="http://schemas.microsoft.com/office/drawing/2014/main" xmlns="" id="{8E107910-8674-E36A-7C35-814A47E710B4}"/>
                </a:ext>
              </a:extLst>
            </p:cNvPr>
            <p:cNvGrpSpPr/>
            <p:nvPr/>
          </p:nvGrpSpPr>
          <p:grpSpPr>
            <a:xfrm>
              <a:off x="5368447" y="789274"/>
              <a:ext cx="337032" cy="340123"/>
              <a:chOff x="7021513" y="2890838"/>
              <a:chExt cx="346076" cy="349250"/>
            </a:xfrm>
          </p:grpSpPr>
          <p:sp>
            <p:nvSpPr>
              <p:cNvPr id="51" name="Freeform 12">
                <a:extLst>
                  <a:ext uri="{FF2B5EF4-FFF2-40B4-BE49-F238E27FC236}">
                    <a16:creationId xmlns:a16="http://schemas.microsoft.com/office/drawing/2014/main" xmlns="" id="{0E31F948-56A4-76E8-F3E0-8BE48643BDC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073901" y="2890838"/>
                <a:ext cx="293688" cy="273050"/>
              </a:xfrm>
              <a:custGeom>
                <a:avLst/>
                <a:gdLst>
                  <a:gd name="T0" fmla="*/ 185 w 185"/>
                  <a:gd name="T1" fmla="*/ 0 h 172"/>
                  <a:gd name="T2" fmla="*/ 48 w 185"/>
                  <a:gd name="T3" fmla="*/ 172 h 172"/>
                  <a:gd name="T4" fmla="*/ 0 w 185"/>
                  <a:gd name="T5" fmla="*/ 124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5" h="172">
                    <a:moveTo>
                      <a:pt x="185" y="0"/>
                    </a:moveTo>
                    <a:lnTo>
                      <a:pt x="48" y="172"/>
                    </a:lnTo>
                    <a:lnTo>
                      <a:pt x="0" y="124"/>
                    </a:lnTo>
                  </a:path>
                </a:pathLst>
              </a:custGeom>
              <a:noFill/>
              <a:ln w="22225" cap="rnd">
                <a:solidFill>
                  <a:schemeClr val="bg1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id-ID"/>
              </a:p>
            </p:txBody>
          </p:sp>
          <p:sp>
            <p:nvSpPr>
              <p:cNvPr id="52" name="Freeform 13">
                <a:extLst>
                  <a:ext uri="{FF2B5EF4-FFF2-40B4-BE49-F238E27FC236}">
                    <a16:creationId xmlns:a16="http://schemas.microsoft.com/office/drawing/2014/main" xmlns="" id="{BE3088D9-7DA3-F64E-9A57-C30B5CBF605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021513" y="2967038"/>
                <a:ext cx="271463" cy="273050"/>
              </a:xfrm>
              <a:custGeom>
                <a:avLst/>
                <a:gdLst>
                  <a:gd name="T0" fmla="*/ 71 w 72"/>
                  <a:gd name="T1" fmla="*/ 28 h 72"/>
                  <a:gd name="T2" fmla="*/ 72 w 72"/>
                  <a:gd name="T3" fmla="*/ 36 h 72"/>
                  <a:gd name="T4" fmla="*/ 36 w 72"/>
                  <a:gd name="T5" fmla="*/ 72 h 72"/>
                  <a:gd name="T6" fmla="*/ 0 w 72"/>
                  <a:gd name="T7" fmla="*/ 36 h 72"/>
                  <a:gd name="T8" fmla="*/ 36 w 72"/>
                  <a:gd name="T9" fmla="*/ 0 h 72"/>
                  <a:gd name="T10" fmla="*/ 52 w 72"/>
                  <a:gd name="T11" fmla="*/ 4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2" h="72">
                    <a:moveTo>
                      <a:pt x="71" y="28"/>
                    </a:moveTo>
                    <a:cubicBezTo>
                      <a:pt x="72" y="31"/>
                      <a:pt x="72" y="33"/>
                      <a:pt x="72" y="36"/>
                    </a:cubicBezTo>
                    <a:cubicBezTo>
                      <a:pt x="72" y="56"/>
                      <a:pt x="56" y="72"/>
                      <a:pt x="36" y="72"/>
                    </a:cubicBezTo>
                    <a:cubicBezTo>
                      <a:pt x="16" y="72"/>
                      <a:pt x="0" y="56"/>
                      <a:pt x="0" y="36"/>
                    </a:cubicBezTo>
                    <a:cubicBezTo>
                      <a:pt x="0" y="16"/>
                      <a:pt x="16" y="0"/>
                      <a:pt x="36" y="0"/>
                    </a:cubicBezTo>
                    <a:cubicBezTo>
                      <a:pt x="42" y="0"/>
                      <a:pt x="47" y="1"/>
                      <a:pt x="52" y="4"/>
                    </a:cubicBezTo>
                  </a:path>
                </a:pathLst>
              </a:custGeom>
              <a:noFill/>
              <a:ln w="22225" cap="rnd">
                <a:solidFill>
                  <a:schemeClr val="bg1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id-ID"/>
              </a:p>
            </p:txBody>
          </p:sp>
        </p:grpSp>
      </p:grpSp>
      <p:sp>
        <p:nvSpPr>
          <p:cNvPr id="53" name="TextBox 52">
            <a:extLst>
              <a:ext uri="{FF2B5EF4-FFF2-40B4-BE49-F238E27FC236}">
                <a16:creationId xmlns:a16="http://schemas.microsoft.com/office/drawing/2014/main" xmlns="" id="{2727E070-4359-522B-FD97-4BEF13C99EFC}"/>
              </a:ext>
            </a:extLst>
          </p:cNvPr>
          <p:cNvSpPr txBox="1"/>
          <p:nvPr/>
        </p:nvSpPr>
        <p:spPr>
          <a:xfrm>
            <a:off x="6127332" y="3009580"/>
            <a:ext cx="5743655" cy="1126829"/>
          </a:xfrm>
          <a:prstGeom prst="rect">
            <a:avLst/>
          </a:prstGeom>
          <a:noFill/>
        </p:spPr>
        <p:txBody>
          <a:bodyPr wrap="square" lIns="0" rIns="0" rtlCol="0" anchor="ctr" anchorCtr="0">
            <a:noAutofit/>
          </a:bodyPr>
          <a:lstStyle/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36">
            <a:extLst>
              <a:ext uri="{FF2B5EF4-FFF2-40B4-BE49-F238E27FC236}">
                <a16:creationId xmlns:a16="http://schemas.microsoft.com/office/drawing/2014/main" xmlns="" id="{F872BFA0-FB60-327C-1EB4-CBECF7910014}"/>
              </a:ext>
            </a:extLst>
          </p:cNvPr>
          <p:cNvGrpSpPr/>
          <p:nvPr/>
        </p:nvGrpSpPr>
        <p:grpSpPr>
          <a:xfrm>
            <a:off x="8172459" y="2822472"/>
            <a:ext cx="526874" cy="502052"/>
            <a:chOff x="5177951" y="600323"/>
            <a:chExt cx="718024" cy="718024"/>
          </a:xfrm>
          <a:solidFill>
            <a:srgbClr val="002060"/>
          </a:solidFill>
        </p:grpSpPr>
        <p:sp>
          <p:nvSpPr>
            <p:cNvPr id="38" name="Oval 37">
              <a:extLst>
                <a:ext uri="{FF2B5EF4-FFF2-40B4-BE49-F238E27FC236}">
                  <a16:creationId xmlns:a16="http://schemas.microsoft.com/office/drawing/2014/main" xmlns="" id="{641BDE6E-CEB5-4A5E-E48D-B0A7168C785E}"/>
                </a:ext>
              </a:extLst>
            </p:cNvPr>
            <p:cNvSpPr/>
            <p:nvPr/>
          </p:nvSpPr>
          <p:spPr>
            <a:xfrm>
              <a:off x="5177951" y="600323"/>
              <a:ext cx="718024" cy="71802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13" name="Group 49">
              <a:extLst>
                <a:ext uri="{FF2B5EF4-FFF2-40B4-BE49-F238E27FC236}">
                  <a16:creationId xmlns:a16="http://schemas.microsoft.com/office/drawing/2014/main" xmlns="" id="{8E107910-8674-E36A-7C35-814A47E710B4}"/>
                </a:ext>
              </a:extLst>
            </p:cNvPr>
            <p:cNvGrpSpPr/>
            <p:nvPr/>
          </p:nvGrpSpPr>
          <p:grpSpPr>
            <a:xfrm>
              <a:off x="5368447" y="789274"/>
              <a:ext cx="337032" cy="340123"/>
              <a:chOff x="7021513" y="2890838"/>
              <a:chExt cx="346076" cy="349250"/>
            </a:xfrm>
            <a:grpFill/>
          </p:grpSpPr>
          <p:sp>
            <p:nvSpPr>
              <p:cNvPr id="54" name="Freeform 13">
                <a:extLst>
                  <a:ext uri="{FF2B5EF4-FFF2-40B4-BE49-F238E27FC236}">
                    <a16:creationId xmlns:a16="http://schemas.microsoft.com/office/drawing/2014/main" xmlns="" id="{BE3088D9-7DA3-F64E-9A57-C30B5CBF605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021513" y="2967038"/>
                <a:ext cx="271463" cy="273050"/>
              </a:xfrm>
              <a:custGeom>
                <a:avLst/>
                <a:gdLst>
                  <a:gd name="T0" fmla="*/ 71 w 72"/>
                  <a:gd name="T1" fmla="*/ 28 h 72"/>
                  <a:gd name="T2" fmla="*/ 72 w 72"/>
                  <a:gd name="T3" fmla="*/ 36 h 72"/>
                  <a:gd name="T4" fmla="*/ 36 w 72"/>
                  <a:gd name="T5" fmla="*/ 72 h 72"/>
                  <a:gd name="T6" fmla="*/ 0 w 72"/>
                  <a:gd name="T7" fmla="*/ 36 h 72"/>
                  <a:gd name="T8" fmla="*/ 36 w 72"/>
                  <a:gd name="T9" fmla="*/ 0 h 72"/>
                  <a:gd name="T10" fmla="*/ 52 w 72"/>
                  <a:gd name="T11" fmla="*/ 4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2" h="72">
                    <a:moveTo>
                      <a:pt x="71" y="28"/>
                    </a:moveTo>
                    <a:cubicBezTo>
                      <a:pt x="72" y="31"/>
                      <a:pt x="72" y="33"/>
                      <a:pt x="72" y="36"/>
                    </a:cubicBezTo>
                    <a:cubicBezTo>
                      <a:pt x="72" y="56"/>
                      <a:pt x="56" y="72"/>
                      <a:pt x="36" y="72"/>
                    </a:cubicBezTo>
                    <a:cubicBezTo>
                      <a:pt x="16" y="72"/>
                      <a:pt x="0" y="56"/>
                      <a:pt x="0" y="36"/>
                    </a:cubicBezTo>
                    <a:cubicBezTo>
                      <a:pt x="0" y="16"/>
                      <a:pt x="16" y="0"/>
                      <a:pt x="36" y="0"/>
                    </a:cubicBezTo>
                    <a:cubicBezTo>
                      <a:pt x="42" y="0"/>
                      <a:pt x="47" y="1"/>
                      <a:pt x="52" y="4"/>
                    </a:cubicBezTo>
                  </a:path>
                </a:pathLst>
              </a:custGeom>
              <a:grpFill/>
              <a:ln w="22225" cap="rnd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id-ID"/>
              </a:p>
            </p:txBody>
          </p:sp>
          <p:sp>
            <p:nvSpPr>
              <p:cNvPr id="46" name="Freeform 12">
                <a:extLst>
                  <a:ext uri="{FF2B5EF4-FFF2-40B4-BE49-F238E27FC236}">
                    <a16:creationId xmlns:a16="http://schemas.microsoft.com/office/drawing/2014/main" xmlns="" id="{0E31F948-56A4-76E8-F3E0-8BE48643BDC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073901" y="2890838"/>
                <a:ext cx="293688" cy="273050"/>
              </a:xfrm>
              <a:custGeom>
                <a:avLst/>
                <a:gdLst>
                  <a:gd name="T0" fmla="*/ 185 w 185"/>
                  <a:gd name="T1" fmla="*/ 0 h 172"/>
                  <a:gd name="T2" fmla="*/ 48 w 185"/>
                  <a:gd name="T3" fmla="*/ 172 h 172"/>
                  <a:gd name="T4" fmla="*/ 0 w 185"/>
                  <a:gd name="T5" fmla="*/ 124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5" h="172">
                    <a:moveTo>
                      <a:pt x="185" y="0"/>
                    </a:moveTo>
                    <a:lnTo>
                      <a:pt x="48" y="172"/>
                    </a:lnTo>
                    <a:lnTo>
                      <a:pt x="0" y="124"/>
                    </a:lnTo>
                  </a:path>
                </a:pathLst>
              </a:custGeom>
              <a:grpFill/>
              <a:ln w="22225" cap="rnd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id-ID"/>
              </a:p>
            </p:txBody>
          </p:sp>
        </p:grpSp>
      </p:grpSp>
      <p:sp>
        <p:nvSpPr>
          <p:cNvPr id="56" name="TextBox 55">
            <a:extLst>
              <a:ext uri="{FF2B5EF4-FFF2-40B4-BE49-F238E27FC236}">
                <a16:creationId xmlns:a16="http://schemas.microsoft.com/office/drawing/2014/main" xmlns="" id="{64E06165-6CE3-B537-BEF7-7A43DC7FD9B9}"/>
              </a:ext>
            </a:extLst>
          </p:cNvPr>
          <p:cNvSpPr txBox="1"/>
          <p:nvPr/>
        </p:nvSpPr>
        <p:spPr>
          <a:xfrm>
            <a:off x="8999159" y="2637829"/>
            <a:ext cx="2060677" cy="987808"/>
          </a:xfrm>
          <a:prstGeom prst="rect">
            <a:avLst/>
          </a:prstGeom>
          <a:noFill/>
        </p:spPr>
        <p:txBody>
          <a:bodyPr wrap="square" lIns="0" rIns="0" rtlCol="0" anchor="ctr" anchorCtr="0">
            <a:noAutofit/>
          </a:bodyPr>
          <a:lstStyle/>
          <a:p>
            <a:pPr lvl="0">
              <a:defRPr/>
            </a:pPr>
            <a:r>
              <a:rPr lang="en-US" sz="1600" dirty="0">
                <a:latin typeface="Arial" pitchFamily="34" charset="0"/>
                <a:cs typeface="Arial" pitchFamily="34" charset="0"/>
              </a:rPr>
              <a:t>Unmatched Quality at the Best Prices.</a:t>
            </a:r>
            <a:endParaRPr lang="en-ID" sz="16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xmlns="" id="{3BD4DA6A-F9D8-2E1E-F72D-53271722E7E1}"/>
              </a:ext>
            </a:extLst>
          </p:cNvPr>
          <p:cNvCxnSpPr>
            <a:cxnSpLocks/>
          </p:cNvCxnSpPr>
          <p:nvPr/>
        </p:nvCxnSpPr>
        <p:spPr>
          <a:xfrm>
            <a:off x="694109" y="5303987"/>
            <a:ext cx="2395960" cy="0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Picture 42">
            <a:extLst>
              <a:ext uri="{FF2B5EF4-FFF2-40B4-BE49-F238E27FC236}">
                <a16:creationId xmlns:a16="http://schemas.microsoft.com/office/drawing/2014/main" xmlns="" id="{0B223BD2-0295-46B6-98FC-1804820FAC3A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2944" y="4638976"/>
            <a:ext cx="1590542" cy="1444191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xmlns="" id="{172A8F16-C7B5-426B-A277-057870B58FAC}"/>
              </a:ext>
            </a:extLst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0009" y="4640134"/>
            <a:ext cx="1418043" cy="1337154"/>
          </a:xfrm>
          <a:prstGeom prst="rect">
            <a:avLst/>
          </a:prstGeom>
        </p:spPr>
      </p:pic>
      <p:pic>
        <p:nvPicPr>
          <p:cNvPr id="50" name="Picture 4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533" y="180975"/>
            <a:ext cx="1204867" cy="65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0085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74BF2744-12E6-6A23-5D91-DF971AB6C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47603-AEA8-43BA-9C2F-14B586BD249D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xmlns="" id="{7CF9FF31-B2F8-6FCB-FC8F-74F924BF8490}"/>
              </a:ext>
            </a:extLst>
          </p:cNvPr>
          <p:cNvSpPr txBox="1">
            <a:spLocks/>
          </p:cNvSpPr>
          <p:nvPr/>
        </p:nvSpPr>
        <p:spPr>
          <a:xfrm>
            <a:off x="334963" y="333375"/>
            <a:ext cx="11522075" cy="9350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rgbClr val="525B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Cutting-Edge Infrastructure</a:t>
            </a:r>
          </a:p>
        </p:txBody>
      </p:sp>
      <p:sp>
        <p:nvSpPr>
          <p:cNvPr id="14" name="Rectangle: Single Corner Snipped 13">
            <a:extLst>
              <a:ext uri="{FF2B5EF4-FFF2-40B4-BE49-F238E27FC236}">
                <a16:creationId xmlns:a16="http://schemas.microsoft.com/office/drawing/2014/main" xmlns="" id="{51E7CC2F-D9ED-F81B-BB54-2676EE954A64}"/>
              </a:ext>
            </a:extLst>
          </p:cNvPr>
          <p:cNvSpPr/>
          <p:nvPr/>
        </p:nvSpPr>
        <p:spPr>
          <a:xfrm flipH="1">
            <a:off x="334961" y="4585352"/>
            <a:ext cx="11857038" cy="1433794"/>
          </a:xfrm>
          <a:prstGeom prst="snip1Rect">
            <a:avLst>
              <a:gd name="adj" fmla="val 18544"/>
            </a:avLst>
          </a:prstGeom>
          <a:solidFill>
            <a:srgbClr val="423D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xmlns="" id="{E5BF2601-1336-8083-4987-4AACB5BBD23F}"/>
              </a:ext>
            </a:extLst>
          </p:cNvPr>
          <p:cNvCxnSpPr>
            <a:cxnSpLocks/>
          </p:cNvCxnSpPr>
          <p:nvPr/>
        </p:nvCxnSpPr>
        <p:spPr>
          <a:xfrm>
            <a:off x="936978" y="5812403"/>
            <a:ext cx="10263230" cy="0"/>
          </a:xfrm>
          <a:prstGeom prst="line">
            <a:avLst/>
          </a:prstGeom>
          <a:ln w="31750">
            <a:solidFill>
              <a:srgbClr val="F8FDF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7C7360BE-BB01-1904-EA18-4EAC6A4EDAF6}"/>
              </a:ext>
            </a:extLst>
          </p:cNvPr>
          <p:cNvSpPr txBox="1"/>
          <p:nvPr/>
        </p:nvSpPr>
        <p:spPr>
          <a:xfrm>
            <a:off x="3046584" y="5035971"/>
            <a:ext cx="81476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Precision, Perfection, Performance – Our Infrastructure Sets Us Apart!</a:t>
            </a:r>
            <a:endParaRPr lang="en-US" sz="1600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91651481-295E-ED8A-7688-18D0053457E5}"/>
              </a:ext>
            </a:extLst>
          </p:cNvPr>
          <p:cNvSpPr txBox="1"/>
          <p:nvPr/>
        </p:nvSpPr>
        <p:spPr>
          <a:xfrm>
            <a:off x="2942379" y="2049884"/>
            <a:ext cx="17251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525B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 Logistics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1227B99D-5552-4246-3031-F492E2959A8C}"/>
              </a:ext>
            </a:extLst>
          </p:cNvPr>
          <p:cNvSpPr txBox="1"/>
          <p:nvPr/>
        </p:nvSpPr>
        <p:spPr>
          <a:xfrm>
            <a:off x="2947832" y="2588660"/>
            <a:ext cx="273167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itchFamily="34" charset="0"/>
                <a:cs typeface="Arial" pitchFamily="34" charset="0"/>
              </a:rPr>
              <a:t>Three Manufacturing Units at </a:t>
            </a:r>
          </a:p>
          <a:p>
            <a:pPr>
              <a:buFont typeface="Arial" pitchFamily="34" charset="0"/>
              <a:buChar char="•"/>
            </a:pPr>
            <a:r>
              <a:rPr lang="en-US" sz="1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Two units at</a:t>
            </a:r>
            <a:r>
              <a:rPr lang="en-US" sz="1400" b="1" dirty="0">
                <a:latin typeface="Arial" pitchFamily="34" charset="0"/>
                <a:cs typeface="Arial" pitchFamily="34" charset="0"/>
              </a:rPr>
              <a:t> Indore </a:t>
            </a:r>
          </a:p>
          <a:p>
            <a:pPr>
              <a:buFont typeface="Arial" pitchFamily="34" charset="0"/>
              <a:buChar char="•"/>
            </a:pPr>
            <a:r>
              <a:rPr lang="en-US" sz="1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One unit at </a:t>
            </a:r>
            <a:r>
              <a:rPr lang="en-US" sz="1400" b="1" dirty="0">
                <a:latin typeface="Arial" pitchFamily="34" charset="0"/>
                <a:cs typeface="Arial" pitchFamily="34" charset="0"/>
              </a:rPr>
              <a:t>Alirajpur </a:t>
            </a:r>
          </a:p>
          <a:p>
            <a:r>
              <a:rPr lang="en-US" sz="1400" dirty="0">
                <a:latin typeface="Arial" pitchFamily="34" charset="0"/>
                <a:cs typeface="Arial" pitchFamily="34" charset="0"/>
              </a:rPr>
              <a:t>(Factory outlets at both locations for seamless delivery)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D5160D31-34B1-86BB-E2B5-5AD0975E0B51}"/>
              </a:ext>
            </a:extLst>
          </p:cNvPr>
          <p:cNvSpPr txBox="1"/>
          <p:nvPr/>
        </p:nvSpPr>
        <p:spPr>
          <a:xfrm>
            <a:off x="6198980" y="2087984"/>
            <a:ext cx="223490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525B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Advanced Machinery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4956761C-F240-ED0A-7AEB-0B67A9F2A26F}"/>
              </a:ext>
            </a:extLst>
          </p:cNvPr>
          <p:cNvSpPr txBox="1"/>
          <p:nvPr/>
        </p:nvSpPr>
        <p:spPr>
          <a:xfrm>
            <a:off x="9150781" y="2049884"/>
            <a:ext cx="12089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525B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Packaging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131C579F-7B29-D0F9-B66C-879A9E773946}"/>
              </a:ext>
            </a:extLst>
          </p:cNvPr>
          <p:cNvSpPr txBox="1"/>
          <p:nvPr/>
        </p:nvSpPr>
        <p:spPr>
          <a:xfrm>
            <a:off x="6198980" y="2626760"/>
            <a:ext cx="25542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Pulverizers</a:t>
            </a:r>
          </a:p>
          <a:p>
            <a:pPr>
              <a:buFont typeface="Arial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Roller Mills</a:t>
            </a:r>
          </a:p>
          <a:p>
            <a:pPr>
              <a:buFont typeface="Arial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Ball Mills </a:t>
            </a:r>
          </a:p>
          <a:p>
            <a:pPr>
              <a:buFont typeface="Arial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Coating Plants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07F98D09-2D63-53EA-B4A0-3500682D79FD}"/>
              </a:ext>
            </a:extLst>
          </p:cNvPr>
          <p:cNvSpPr txBox="1"/>
          <p:nvPr/>
        </p:nvSpPr>
        <p:spPr>
          <a:xfrm>
            <a:off x="9150781" y="2588660"/>
            <a:ext cx="25542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25kg</a:t>
            </a:r>
          </a:p>
          <a:p>
            <a:pPr>
              <a:buFont typeface="Arial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50kg </a:t>
            </a:r>
          </a:p>
          <a:p>
            <a:pPr>
              <a:buFont typeface="Arial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Jumbo bags (1000kg)</a:t>
            </a:r>
          </a:p>
          <a:p>
            <a:pPr>
              <a:buFont typeface="Arial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Customized for your needs.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xmlns="" id="{6D324F06-B34C-C0BE-1675-4A2CFDB0D1CB}"/>
              </a:ext>
            </a:extLst>
          </p:cNvPr>
          <p:cNvGrpSpPr/>
          <p:nvPr/>
        </p:nvGrpSpPr>
        <p:grpSpPr>
          <a:xfrm>
            <a:off x="6097481" y="3839668"/>
            <a:ext cx="300042" cy="80293"/>
            <a:chOff x="2368550" y="3898900"/>
            <a:chExt cx="225425" cy="60325"/>
          </a:xfrm>
          <a:solidFill>
            <a:srgbClr val="423D9D"/>
          </a:solidFill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xmlns="" id="{E49B453F-F0E1-7B77-E2FF-100F3B4BF039}"/>
                </a:ext>
              </a:extLst>
            </p:cNvPr>
            <p:cNvSpPr/>
            <p:nvPr/>
          </p:nvSpPr>
          <p:spPr>
            <a:xfrm>
              <a:off x="2368550" y="3898900"/>
              <a:ext cx="60325" cy="603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xmlns="" id="{D0CE2E93-8DFB-656A-4F90-C6E97A69AA4A}"/>
                </a:ext>
              </a:extLst>
            </p:cNvPr>
            <p:cNvSpPr/>
            <p:nvPr/>
          </p:nvSpPr>
          <p:spPr>
            <a:xfrm>
              <a:off x="2451100" y="3898900"/>
              <a:ext cx="60325" cy="603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xmlns="" id="{2689B0D2-622A-765C-598F-4AFC4832C259}"/>
                </a:ext>
              </a:extLst>
            </p:cNvPr>
            <p:cNvSpPr/>
            <p:nvPr/>
          </p:nvSpPr>
          <p:spPr>
            <a:xfrm>
              <a:off x="2533650" y="3898900"/>
              <a:ext cx="60325" cy="60325"/>
            </a:xfrm>
            <a:prstGeom prst="rect">
              <a:avLst/>
            </a:prstGeom>
            <a:solidFill>
              <a:srgbClr val="DEE2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xmlns="" id="{7043295B-A6E8-4626-F158-71A120D6A785}"/>
              </a:ext>
            </a:extLst>
          </p:cNvPr>
          <p:cNvGrpSpPr/>
          <p:nvPr/>
        </p:nvGrpSpPr>
        <p:grpSpPr>
          <a:xfrm>
            <a:off x="9255916" y="3839668"/>
            <a:ext cx="300042" cy="80293"/>
            <a:chOff x="2368550" y="3898900"/>
            <a:chExt cx="225425" cy="60325"/>
          </a:xfrm>
          <a:solidFill>
            <a:srgbClr val="423D9D"/>
          </a:solidFill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xmlns="" id="{2F8923E8-42DC-E958-3477-7243C4B27776}"/>
                </a:ext>
              </a:extLst>
            </p:cNvPr>
            <p:cNvSpPr/>
            <p:nvPr/>
          </p:nvSpPr>
          <p:spPr>
            <a:xfrm>
              <a:off x="2368550" y="3898900"/>
              <a:ext cx="60325" cy="603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xmlns="" id="{11B407DE-3B7B-DC85-5A62-980A07EFF449}"/>
                </a:ext>
              </a:extLst>
            </p:cNvPr>
            <p:cNvSpPr/>
            <p:nvPr/>
          </p:nvSpPr>
          <p:spPr>
            <a:xfrm>
              <a:off x="2451100" y="3898900"/>
              <a:ext cx="60325" cy="603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xmlns="" id="{D90E8EC8-376E-27BD-6CB8-5D4B9B8C33F5}"/>
                </a:ext>
              </a:extLst>
            </p:cNvPr>
            <p:cNvSpPr/>
            <p:nvPr/>
          </p:nvSpPr>
          <p:spPr>
            <a:xfrm>
              <a:off x="2533650" y="3898900"/>
              <a:ext cx="60325" cy="603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xmlns="" id="{C8DCFEA1-79BB-6499-9E7D-A1CB4DB02882}"/>
              </a:ext>
            </a:extLst>
          </p:cNvPr>
          <p:cNvCxnSpPr>
            <a:cxnSpLocks/>
          </p:cNvCxnSpPr>
          <p:nvPr/>
        </p:nvCxnSpPr>
        <p:spPr>
          <a:xfrm>
            <a:off x="3245556" y="3879814"/>
            <a:ext cx="266767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xmlns="" id="{07254FA1-70F7-6E5B-09D1-EF32075F39F4}"/>
              </a:ext>
            </a:extLst>
          </p:cNvPr>
          <p:cNvCxnSpPr>
            <a:cxnSpLocks/>
          </p:cNvCxnSpPr>
          <p:nvPr/>
        </p:nvCxnSpPr>
        <p:spPr>
          <a:xfrm>
            <a:off x="6591477" y="3854799"/>
            <a:ext cx="2515481" cy="25015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xmlns="" id="{A744DBBC-DB8A-847F-ACED-34B5D2ED0527}"/>
              </a:ext>
            </a:extLst>
          </p:cNvPr>
          <p:cNvCxnSpPr>
            <a:cxnSpLocks/>
          </p:cNvCxnSpPr>
          <p:nvPr/>
        </p:nvCxnSpPr>
        <p:spPr>
          <a:xfrm>
            <a:off x="9684663" y="3879814"/>
            <a:ext cx="2507337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xmlns="" id="{08B85AA0-94B3-0E3B-DD7A-8463C963BC90}"/>
              </a:ext>
            </a:extLst>
          </p:cNvPr>
          <p:cNvCxnSpPr>
            <a:cxnSpLocks/>
          </p:cNvCxnSpPr>
          <p:nvPr/>
        </p:nvCxnSpPr>
        <p:spPr>
          <a:xfrm>
            <a:off x="3046943" y="2488549"/>
            <a:ext cx="1280582" cy="0"/>
          </a:xfrm>
          <a:prstGeom prst="line">
            <a:avLst/>
          </a:prstGeom>
          <a:ln w="127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xmlns="" id="{9CE34040-B892-F9E9-E115-5601D81C50B8}"/>
              </a:ext>
            </a:extLst>
          </p:cNvPr>
          <p:cNvCxnSpPr>
            <a:cxnSpLocks/>
          </p:cNvCxnSpPr>
          <p:nvPr/>
        </p:nvCxnSpPr>
        <p:spPr>
          <a:xfrm>
            <a:off x="6283538" y="2526649"/>
            <a:ext cx="1280582" cy="0"/>
          </a:xfrm>
          <a:prstGeom prst="line">
            <a:avLst/>
          </a:prstGeom>
          <a:ln w="127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xmlns="" id="{E44B22E2-CFD1-62A4-D847-2DCB5CC96E98}"/>
              </a:ext>
            </a:extLst>
          </p:cNvPr>
          <p:cNvCxnSpPr>
            <a:cxnSpLocks/>
          </p:cNvCxnSpPr>
          <p:nvPr/>
        </p:nvCxnSpPr>
        <p:spPr>
          <a:xfrm>
            <a:off x="9238193" y="2488549"/>
            <a:ext cx="1280582" cy="0"/>
          </a:xfrm>
          <a:prstGeom prst="line">
            <a:avLst/>
          </a:prstGeom>
          <a:ln w="127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9" name="Group 48">
            <a:extLst>
              <a:ext uri="{FF2B5EF4-FFF2-40B4-BE49-F238E27FC236}">
                <a16:creationId xmlns:a16="http://schemas.microsoft.com/office/drawing/2014/main" xmlns="" id="{2C321BAC-93D4-5135-BE99-4942EDC0BCB2}"/>
              </a:ext>
            </a:extLst>
          </p:cNvPr>
          <p:cNvGrpSpPr/>
          <p:nvPr/>
        </p:nvGrpSpPr>
        <p:grpSpPr>
          <a:xfrm>
            <a:off x="6302552" y="1641015"/>
            <a:ext cx="346075" cy="349250"/>
            <a:chOff x="3427413" y="2890838"/>
            <a:chExt cx="346075" cy="349250"/>
          </a:xfrm>
          <a:noFill/>
        </p:grpSpPr>
        <p:sp>
          <p:nvSpPr>
            <p:cNvPr id="50" name="Freeform 118">
              <a:extLst>
                <a:ext uri="{FF2B5EF4-FFF2-40B4-BE49-F238E27FC236}">
                  <a16:creationId xmlns:a16="http://schemas.microsoft.com/office/drawing/2014/main" xmlns="" id="{7D339E46-3B20-4BAC-7D73-4BB062C3E56C}"/>
                </a:ext>
              </a:extLst>
            </p:cNvPr>
            <p:cNvSpPr>
              <a:spLocks/>
            </p:cNvSpPr>
            <p:nvPr/>
          </p:nvSpPr>
          <p:spPr bwMode="auto">
            <a:xfrm>
              <a:off x="3427413" y="2890838"/>
              <a:ext cx="346075" cy="257175"/>
            </a:xfrm>
            <a:custGeom>
              <a:avLst/>
              <a:gdLst>
                <a:gd name="T0" fmla="*/ 28 w 92"/>
                <a:gd name="T1" fmla="*/ 68 h 68"/>
                <a:gd name="T2" fmla="*/ 8 w 92"/>
                <a:gd name="T3" fmla="*/ 68 h 68"/>
                <a:gd name="T4" fmla="*/ 0 w 92"/>
                <a:gd name="T5" fmla="*/ 60 h 68"/>
                <a:gd name="T6" fmla="*/ 0 w 92"/>
                <a:gd name="T7" fmla="*/ 8 h 68"/>
                <a:gd name="T8" fmla="*/ 8 w 92"/>
                <a:gd name="T9" fmla="*/ 0 h 68"/>
                <a:gd name="T10" fmla="*/ 84 w 92"/>
                <a:gd name="T11" fmla="*/ 0 h 68"/>
                <a:gd name="T12" fmla="*/ 92 w 92"/>
                <a:gd name="T13" fmla="*/ 8 h 68"/>
                <a:gd name="T14" fmla="*/ 92 w 92"/>
                <a:gd name="T15" fmla="*/ 44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2" h="68">
                  <a:moveTo>
                    <a:pt x="28" y="68"/>
                  </a:moveTo>
                  <a:cubicBezTo>
                    <a:pt x="8" y="68"/>
                    <a:pt x="8" y="68"/>
                    <a:pt x="8" y="68"/>
                  </a:cubicBezTo>
                  <a:cubicBezTo>
                    <a:pt x="4" y="68"/>
                    <a:pt x="0" y="64"/>
                    <a:pt x="0" y="60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84" y="0"/>
                    <a:pt x="84" y="0"/>
                    <a:pt x="84" y="0"/>
                  </a:cubicBezTo>
                  <a:cubicBezTo>
                    <a:pt x="88" y="0"/>
                    <a:pt x="92" y="4"/>
                    <a:pt x="92" y="8"/>
                  </a:cubicBezTo>
                  <a:cubicBezTo>
                    <a:pt x="92" y="44"/>
                    <a:pt x="92" y="44"/>
                    <a:pt x="92" y="44"/>
                  </a:cubicBezTo>
                </a:path>
              </a:pathLst>
            </a:custGeom>
            <a:grpFill/>
            <a:ln w="14288" cap="rnd">
              <a:solidFill>
                <a:srgbClr val="525B88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51" name="Freeform 119">
              <a:extLst>
                <a:ext uri="{FF2B5EF4-FFF2-40B4-BE49-F238E27FC236}">
                  <a16:creationId xmlns:a16="http://schemas.microsoft.com/office/drawing/2014/main" xmlns="" id="{CEBB184A-B802-A36E-A58D-A6908952A332}"/>
                </a:ext>
              </a:extLst>
            </p:cNvPr>
            <p:cNvSpPr>
              <a:spLocks/>
            </p:cNvSpPr>
            <p:nvPr/>
          </p:nvSpPr>
          <p:spPr bwMode="auto">
            <a:xfrm>
              <a:off x="3487738" y="2921000"/>
              <a:ext cx="239713" cy="196850"/>
            </a:xfrm>
            <a:custGeom>
              <a:avLst/>
              <a:gdLst>
                <a:gd name="T0" fmla="*/ 28 w 151"/>
                <a:gd name="T1" fmla="*/ 124 h 124"/>
                <a:gd name="T2" fmla="*/ 0 w 151"/>
                <a:gd name="T3" fmla="*/ 124 h 124"/>
                <a:gd name="T4" fmla="*/ 0 w 151"/>
                <a:gd name="T5" fmla="*/ 0 h 124"/>
                <a:gd name="T6" fmla="*/ 151 w 151"/>
                <a:gd name="T7" fmla="*/ 0 h 124"/>
                <a:gd name="T8" fmla="*/ 151 w 151"/>
                <a:gd name="T9" fmla="*/ 86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1" h="124">
                  <a:moveTo>
                    <a:pt x="28" y="124"/>
                  </a:moveTo>
                  <a:lnTo>
                    <a:pt x="0" y="124"/>
                  </a:lnTo>
                  <a:lnTo>
                    <a:pt x="0" y="0"/>
                  </a:lnTo>
                  <a:lnTo>
                    <a:pt x="151" y="0"/>
                  </a:lnTo>
                  <a:lnTo>
                    <a:pt x="151" y="86"/>
                  </a:lnTo>
                </a:path>
              </a:pathLst>
            </a:custGeom>
            <a:grpFill/>
            <a:ln w="14288" cap="rnd">
              <a:solidFill>
                <a:srgbClr val="525B88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52" name="Oval 120">
              <a:extLst>
                <a:ext uri="{FF2B5EF4-FFF2-40B4-BE49-F238E27FC236}">
                  <a16:creationId xmlns:a16="http://schemas.microsoft.com/office/drawing/2014/main" xmlns="" id="{B979B870-471D-E908-9BC1-BB94224D37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3325" y="3011488"/>
              <a:ext cx="14288" cy="15875"/>
            </a:xfrm>
            <a:prstGeom prst="ellipse">
              <a:avLst/>
            </a:prstGeom>
            <a:grpFill/>
            <a:ln w="9525">
              <a:solidFill>
                <a:srgbClr val="525B88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53" name="Freeform 121">
              <a:extLst>
                <a:ext uri="{FF2B5EF4-FFF2-40B4-BE49-F238E27FC236}">
                  <a16:creationId xmlns:a16="http://schemas.microsoft.com/office/drawing/2014/main" xmlns="" id="{D73974B9-1547-F133-C390-D787B5A93E43}"/>
                </a:ext>
              </a:extLst>
            </p:cNvPr>
            <p:cNvSpPr>
              <a:spLocks/>
            </p:cNvSpPr>
            <p:nvPr/>
          </p:nvSpPr>
          <p:spPr bwMode="auto">
            <a:xfrm>
              <a:off x="3570288" y="2989263"/>
              <a:ext cx="203200" cy="250825"/>
            </a:xfrm>
            <a:custGeom>
              <a:avLst/>
              <a:gdLst>
                <a:gd name="T0" fmla="*/ 30 w 54"/>
                <a:gd name="T1" fmla="*/ 25 h 66"/>
                <a:gd name="T2" fmla="*/ 30 w 54"/>
                <a:gd name="T3" fmla="*/ 4 h 66"/>
                <a:gd name="T4" fmla="*/ 27 w 54"/>
                <a:gd name="T5" fmla="*/ 0 h 66"/>
                <a:gd name="T6" fmla="*/ 21 w 54"/>
                <a:gd name="T7" fmla="*/ 0 h 66"/>
                <a:gd name="T8" fmla="*/ 18 w 54"/>
                <a:gd name="T9" fmla="*/ 4 h 66"/>
                <a:gd name="T10" fmla="*/ 18 w 54"/>
                <a:gd name="T11" fmla="*/ 41 h 66"/>
                <a:gd name="T12" fmla="*/ 11 w 54"/>
                <a:gd name="T13" fmla="*/ 33 h 66"/>
                <a:gd name="T14" fmla="*/ 8 w 54"/>
                <a:gd name="T15" fmla="*/ 31 h 66"/>
                <a:gd name="T16" fmla="*/ 4 w 54"/>
                <a:gd name="T17" fmla="*/ 31 h 66"/>
                <a:gd name="T18" fmla="*/ 1 w 54"/>
                <a:gd name="T19" fmla="*/ 33 h 66"/>
                <a:gd name="T20" fmla="*/ 0 w 54"/>
                <a:gd name="T21" fmla="*/ 37 h 66"/>
                <a:gd name="T22" fmla="*/ 15 w 54"/>
                <a:gd name="T23" fmla="*/ 64 h 66"/>
                <a:gd name="T24" fmla="*/ 19 w 54"/>
                <a:gd name="T25" fmla="*/ 66 h 66"/>
                <a:gd name="T26" fmla="*/ 44 w 54"/>
                <a:gd name="T27" fmla="*/ 66 h 66"/>
                <a:gd name="T28" fmla="*/ 48 w 54"/>
                <a:gd name="T29" fmla="*/ 64 h 66"/>
                <a:gd name="T30" fmla="*/ 54 w 54"/>
                <a:gd name="T31" fmla="*/ 37 h 66"/>
                <a:gd name="T32" fmla="*/ 52 w 54"/>
                <a:gd name="T33" fmla="*/ 33 h 66"/>
                <a:gd name="T34" fmla="*/ 30 w 54"/>
                <a:gd name="T35" fmla="*/ 25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4" h="66">
                  <a:moveTo>
                    <a:pt x="30" y="25"/>
                  </a:moveTo>
                  <a:cubicBezTo>
                    <a:pt x="30" y="4"/>
                    <a:pt x="30" y="4"/>
                    <a:pt x="30" y="4"/>
                  </a:cubicBezTo>
                  <a:cubicBezTo>
                    <a:pt x="30" y="2"/>
                    <a:pt x="29" y="0"/>
                    <a:pt x="27" y="0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19" y="0"/>
                    <a:pt x="18" y="2"/>
                    <a:pt x="18" y="4"/>
                  </a:cubicBezTo>
                  <a:cubicBezTo>
                    <a:pt x="18" y="41"/>
                    <a:pt x="18" y="41"/>
                    <a:pt x="18" y="41"/>
                  </a:cubicBezTo>
                  <a:cubicBezTo>
                    <a:pt x="11" y="33"/>
                    <a:pt x="11" y="33"/>
                    <a:pt x="11" y="33"/>
                  </a:cubicBezTo>
                  <a:cubicBezTo>
                    <a:pt x="10" y="32"/>
                    <a:pt x="9" y="31"/>
                    <a:pt x="8" y="31"/>
                  </a:cubicBezTo>
                  <a:cubicBezTo>
                    <a:pt x="4" y="31"/>
                    <a:pt x="4" y="31"/>
                    <a:pt x="4" y="31"/>
                  </a:cubicBezTo>
                  <a:cubicBezTo>
                    <a:pt x="3" y="31"/>
                    <a:pt x="1" y="32"/>
                    <a:pt x="1" y="33"/>
                  </a:cubicBezTo>
                  <a:cubicBezTo>
                    <a:pt x="0" y="34"/>
                    <a:pt x="0" y="36"/>
                    <a:pt x="0" y="37"/>
                  </a:cubicBezTo>
                  <a:cubicBezTo>
                    <a:pt x="15" y="64"/>
                    <a:pt x="15" y="64"/>
                    <a:pt x="15" y="64"/>
                  </a:cubicBezTo>
                  <a:cubicBezTo>
                    <a:pt x="16" y="65"/>
                    <a:pt x="17" y="66"/>
                    <a:pt x="19" y="66"/>
                  </a:cubicBezTo>
                  <a:cubicBezTo>
                    <a:pt x="44" y="66"/>
                    <a:pt x="44" y="66"/>
                    <a:pt x="44" y="66"/>
                  </a:cubicBezTo>
                  <a:cubicBezTo>
                    <a:pt x="46" y="66"/>
                    <a:pt x="47" y="65"/>
                    <a:pt x="48" y="64"/>
                  </a:cubicBezTo>
                  <a:cubicBezTo>
                    <a:pt x="54" y="37"/>
                    <a:pt x="54" y="37"/>
                    <a:pt x="54" y="37"/>
                  </a:cubicBezTo>
                  <a:cubicBezTo>
                    <a:pt x="54" y="35"/>
                    <a:pt x="53" y="33"/>
                    <a:pt x="52" y="33"/>
                  </a:cubicBezTo>
                  <a:lnTo>
                    <a:pt x="30" y="25"/>
                  </a:lnTo>
                  <a:close/>
                </a:path>
              </a:pathLst>
            </a:custGeom>
            <a:grpFill/>
            <a:ln w="14288" cap="flat">
              <a:solidFill>
                <a:srgbClr val="525B88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54" name="Freeform 122">
              <a:extLst>
                <a:ext uri="{FF2B5EF4-FFF2-40B4-BE49-F238E27FC236}">
                  <a16:creationId xmlns:a16="http://schemas.microsoft.com/office/drawing/2014/main" xmlns="" id="{A1D72DE7-3D58-1D84-E651-9B866BE8734C}"/>
                </a:ext>
              </a:extLst>
            </p:cNvPr>
            <p:cNvSpPr>
              <a:spLocks/>
            </p:cNvSpPr>
            <p:nvPr/>
          </p:nvSpPr>
          <p:spPr bwMode="auto">
            <a:xfrm>
              <a:off x="3449638" y="3011488"/>
              <a:ext cx="15875" cy="15875"/>
            </a:xfrm>
            <a:custGeom>
              <a:avLst/>
              <a:gdLst>
                <a:gd name="T0" fmla="*/ 4 w 4"/>
                <a:gd name="T1" fmla="*/ 2 h 4"/>
                <a:gd name="T2" fmla="*/ 2 w 4"/>
                <a:gd name="T3" fmla="*/ 4 h 4"/>
                <a:gd name="T4" fmla="*/ 2 w 4"/>
                <a:gd name="T5" fmla="*/ 4 h 4"/>
                <a:gd name="T6" fmla="*/ 0 w 4"/>
                <a:gd name="T7" fmla="*/ 2 h 4"/>
                <a:gd name="T8" fmla="*/ 0 w 4"/>
                <a:gd name="T9" fmla="*/ 2 h 4"/>
                <a:gd name="T10" fmla="*/ 2 w 4"/>
                <a:gd name="T11" fmla="*/ 0 h 4"/>
                <a:gd name="T12" fmla="*/ 2 w 4"/>
                <a:gd name="T13" fmla="*/ 0 h 4"/>
                <a:gd name="T14" fmla="*/ 4 w 4"/>
                <a:gd name="T15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" h="4">
                  <a:moveTo>
                    <a:pt x="4" y="2"/>
                  </a:moveTo>
                  <a:cubicBezTo>
                    <a:pt x="4" y="3"/>
                    <a:pt x="3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0" y="3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0"/>
                    <a:pt x="4" y="1"/>
                    <a:pt x="4" y="2"/>
                  </a:cubicBezTo>
                  <a:close/>
                </a:path>
              </a:pathLst>
            </a:custGeom>
            <a:grpFill/>
            <a:ln w="14288" cap="flat">
              <a:solidFill>
                <a:srgbClr val="525B88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xmlns="" id="{EF94D1E1-BCF9-58DF-D93A-A6941B2E42CF}"/>
              </a:ext>
            </a:extLst>
          </p:cNvPr>
          <p:cNvGrpSpPr/>
          <p:nvPr/>
        </p:nvGrpSpPr>
        <p:grpSpPr>
          <a:xfrm>
            <a:off x="3029162" y="1602915"/>
            <a:ext cx="315913" cy="347663"/>
            <a:chOff x="6283325" y="3619500"/>
            <a:chExt cx="315913" cy="347663"/>
          </a:xfrm>
        </p:grpSpPr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xmlns="" id="{65A9BB61-A952-6ACD-3087-6A05B8A019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283325" y="3860800"/>
              <a:ext cx="60325" cy="106363"/>
            </a:xfrm>
            <a:prstGeom prst="rect">
              <a:avLst/>
            </a:prstGeom>
            <a:noFill/>
            <a:ln w="14288" cap="flat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57" name="Freeform 83">
              <a:extLst>
                <a:ext uri="{FF2B5EF4-FFF2-40B4-BE49-F238E27FC236}">
                  <a16:creationId xmlns:a16="http://schemas.microsoft.com/office/drawing/2014/main" xmlns="" id="{9D12720D-9786-6308-7732-B94FD29E26CD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3650" y="3906838"/>
              <a:ext cx="255588" cy="46038"/>
            </a:xfrm>
            <a:custGeom>
              <a:avLst/>
              <a:gdLst>
                <a:gd name="T0" fmla="*/ 0 w 68"/>
                <a:gd name="T1" fmla="*/ 12 h 12"/>
                <a:gd name="T2" fmla="*/ 68 w 68"/>
                <a:gd name="T3" fmla="*/ 12 h 12"/>
                <a:gd name="T4" fmla="*/ 38 w 68"/>
                <a:gd name="T5" fmla="*/ 0 h 12"/>
                <a:gd name="T6" fmla="*/ 10 w 68"/>
                <a:gd name="T7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8" h="12">
                  <a:moveTo>
                    <a:pt x="0" y="12"/>
                  </a:moveTo>
                  <a:cubicBezTo>
                    <a:pt x="68" y="12"/>
                    <a:pt x="68" y="12"/>
                    <a:pt x="68" y="12"/>
                  </a:cubicBezTo>
                  <a:cubicBezTo>
                    <a:pt x="68" y="6"/>
                    <a:pt x="54" y="0"/>
                    <a:pt x="38" y="0"/>
                  </a:cubicBezTo>
                  <a:cubicBezTo>
                    <a:pt x="10" y="0"/>
                    <a:pt x="10" y="0"/>
                    <a:pt x="10" y="0"/>
                  </a:cubicBezTo>
                </a:path>
              </a:pathLst>
            </a:custGeom>
            <a:noFill/>
            <a:ln w="14288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58" name="Freeform 84">
              <a:extLst>
                <a:ext uri="{FF2B5EF4-FFF2-40B4-BE49-F238E27FC236}">
                  <a16:creationId xmlns:a16="http://schemas.microsoft.com/office/drawing/2014/main" xmlns="" id="{8DC1DBC8-6DD7-D9A9-CB82-ABAED544DEFF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3650" y="3876675"/>
              <a:ext cx="112713" cy="30163"/>
            </a:xfrm>
            <a:custGeom>
              <a:avLst/>
              <a:gdLst>
                <a:gd name="T0" fmla="*/ 0 w 30"/>
                <a:gd name="T1" fmla="*/ 0 h 8"/>
                <a:gd name="T2" fmla="*/ 14 w 30"/>
                <a:gd name="T3" fmla="*/ 0 h 8"/>
                <a:gd name="T4" fmla="*/ 30 w 30"/>
                <a:gd name="T5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0" h="8">
                  <a:moveTo>
                    <a:pt x="0" y="0"/>
                  </a:moveTo>
                  <a:cubicBezTo>
                    <a:pt x="14" y="0"/>
                    <a:pt x="14" y="0"/>
                    <a:pt x="14" y="0"/>
                  </a:cubicBezTo>
                  <a:cubicBezTo>
                    <a:pt x="23" y="0"/>
                    <a:pt x="28" y="6"/>
                    <a:pt x="30" y="8"/>
                  </a:cubicBezTo>
                </a:path>
              </a:pathLst>
            </a:custGeom>
            <a:noFill/>
            <a:ln w="14288" cap="flat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59" name="Freeform 85">
              <a:extLst>
                <a:ext uri="{FF2B5EF4-FFF2-40B4-BE49-F238E27FC236}">
                  <a16:creationId xmlns:a16="http://schemas.microsoft.com/office/drawing/2014/main" xmlns="" id="{7666BD0D-706C-5043-457F-A3E95B6354E2}"/>
                </a:ext>
              </a:extLst>
            </p:cNvPr>
            <p:cNvSpPr>
              <a:spLocks/>
            </p:cNvSpPr>
            <p:nvPr/>
          </p:nvSpPr>
          <p:spPr bwMode="auto">
            <a:xfrm>
              <a:off x="6396038" y="3619500"/>
              <a:ext cx="195263" cy="249238"/>
            </a:xfrm>
            <a:custGeom>
              <a:avLst/>
              <a:gdLst>
                <a:gd name="T0" fmla="*/ 15 w 52"/>
                <a:gd name="T1" fmla="*/ 62 h 66"/>
                <a:gd name="T2" fmla="*/ 0 w 52"/>
                <a:gd name="T3" fmla="*/ 26 h 66"/>
                <a:gd name="T4" fmla="*/ 26 w 52"/>
                <a:gd name="T5" fmla="*/ 0 h 66"/>
                <a:gd name="T6" fmla="*/ 52 w 52"/>
                <a:gd name="T7" fmla="*/ 26 h 66"/>
                <a:gd name="T8" fmla="*/ 34 w 52"/>
                <a:gd name="T9" fmla="*/ 66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" h="66">
                  <a:moveTo>
                    <a:pt x="15" y="62"/>
                  </a:moveTo>
                  <a:cubicBezTo>
                    <a:pt x="8" y="49"/>
                    <a:pt x="0" y="34"/>
                    <a:pt x="0" y="26"/>
                  </a:cubicBezTo>
                  <a:cubicBezTo>
                    <a:pt x="0" y="12"/>
                    <a:pt x="12" y="0"/>
                    <a:pt x="26" y="0"/>
                  </a:cubicBezTo>
                  <a:cubicBezTo>
                    <a:pt x="40" y="0"/>
                    <a:pt x="52" y="12"/>
                    <a:pt x="52" y="26"/>
                  </a:cubicBezTo>
                  <a:cubicBezTo>
                    <a:pt x="52" y="35"/>
                    <a:pt x="42" y="53"/>
                    <a:pt x="34" y="66"/>
                  </a:cubicBezTo>
                </a:path>
              </a:pathLst>
            </a:custGeom>
            <a:noFill/>
            <a:ln w="14288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xmlns="" id="{114942D0-0C1D-C5AD-2DAE-3DB0EF9BE47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56363" y="3679825"/>
              <a:ext cx="76200" cy="76200"/>
            </a:xfrm>
            <a:prstGeom prst="ellipse">
              <a:avLst/>
            </a:prstGeom>
            <a:noFill/>
            <a:ln w="14288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xmlns="" id="{058605E7-777C-F111-C0CB-951BE5460C94}"/>
              </a:ext>
            </a:extLst>
          </p:cNvPr>
          <p:cNvGrpSpPr/>
          <p:nvPr/>
        </p:nvGrpSpPr>
        <p:grpSpPr>
          <a:xfrm>
            <a:off x="9261934" y="1602915"/>
            <a:ext cx="346075" cy="349250"/>
            <a:chOff x="4837113" y="2894013"/>
            <a:chExt cx="346075" cy="349250"/>
          </a:xfrm>
        </p:grpSpPr>
        <p:sp>
          <p:nvSpPr>
            <p:cNvPr id="62" name="Freeform 47">
              <a:extLst>
                <a:ext uri="{FF2B5EF4-FFF2-40B4-BE49-F238E27FC236}">
                  <a16:creationId xmlns:a16="http://schemas.microsoft.com/office/drawing/2014/main" xmlns="" id="{6598C9CC-499D-36FC-1735-84E9C489BAC7}"/>
                </a:ext>
              </a:extLst>
            </p:cNvPr>
            <p:cNvSpPr>
              <a:spLocks/>
            </p:cNvSpPr>
            <p:nvPr/>
          </p:nvSpPr>
          <p:spPr bwMode="auto">
            <a:xfrm>
              <a:off x="4867275" y="2894013"/>
              <a:ext cx="128588" cy="125413"/>
            </a:xfrm>
            <a:custGeom>
              <a:avLst/>
              <a:gdLst>
                <a:gd name="T0" fmla="*/ 52 w 81"/>
                <a:gd name="T1" fmla="*/ 79 h 79"/>
                <a:gd name="T2" fmla="*/ 0 w 81"/>
                <a:gd name="T3" fmla="*/ 27 h 79"/>
                <a:gd name="T4" fmla="*/ 26 w 81"/>
                <a:gd name="T5" fmla="*/ 0 h 79"/>
                <a:gd name="T6" fmla="*/ 81 w 81"/>
                <a:gd name="T7" fmla="*/ 53 h 79"/>
                <a:gd name="T8" fmla="*/ 52 w 81"/>
                <a:gd name="T9" fmla="*/ 79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79">
                  <a:moveTo>
                    <a:pt x="52" y="79"/>
                  </a:moveTo>
                  <a:lnTo>
                    <a:pt x="0" y="27"/>
                  </a:lnTo>
                  <a:lnTo>
                    <a:pt x="26" y="0"/>
                  </a:lnTo>
                  <a:lnTo>
                    <a:pt x="81" y="53"/>
                  </a:lnTo>
                  <a:lnTo>
                    <a:pt x="52" y="79"/>
                  </a:lnTo>
                  <a:close/>
                </a:path>
              </a:pathLst>
            </a:custGeom>
            <a:noFill/>
            <a:ln w="14288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63" name="Freeform 48">
              <a:extLst>
                <a:ext uri="{FF2B5EF4-FFF2-40B4-BE49-F238E27FC236}">
                  <a16:creationId xmlns:a16="http://schemas.microsoft.com/office/drawing/2014/main" xmlns="" id="{27F991AA-8304-C6D7-8DF3-350310763EA8}"/>
                </a:ext>
              </a:extLst>
            </p:cNvPr>
            <p:cNvSpPr>
              <a:spLocks/>
            </p:cNvSpPr>
            <p:nvPr/>
          </p:nvSpPr>
          <p:spPr bwMode="auto">
            <a:xfrm>
              <a:off x="5056188" y="3084513"/>
              <a:ext cx="127000" cy="128588"/>
            </a:xfrm>
            <a:custGeom>
              <a:avLst/>
              <a:gdLst>
                <a:gd name="T0" fmla="*/ 0 w 80"/>
                <a:gd name="T1" fmla="*/ 28 h 81"/>
                <a:gd name="T2" fmla="*/ 54 w 80"/>
                <a:gd name="T3" fmla="*/ 81 h 81"/>
                <a:gd name="T4" fmla="*/ 80 w 80"/>
                <a:gd name="T5" fmla="*/ 55 h 81"/>
                <a:gd name="T6" fmla="*/ 28 w 80"/>
                <a:gd name="T7" fmla="*/ 0 h 81"/>
                <a:gd name="T8" fmla="*/ 0 w 80"/>
                <a:gd name="T9" fmla="*/ 28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" h="81">
                  <a:moveTo>
                    <a:pt x="0" y="28"/>
                  </a:moveTo>
                  <a:lnTo>
                    <a:pt x="54" y="81"/>
                  </a:lnTo>
                  <a:lnTo>
                    <a:pt x="80" y="55"/>
                  </a:lnTo>
                  <a:lnTo>
                    <a:pt x="28" y="0"/>
                  </a:lnTo>
                  <a:lnTo>
                    <a:pt x="0" y="28"/>
                  </a:lnTo>
                  <a:close/>
                </a:path>
              </a:pathLst>
            </a:custGeom>
            <a:noFill/>
            <a:ln w="14288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64" name="Freeform 49">
              <a:extLst>
                <a:ext uri="{FF2B5EF4-FFF2-40B4-BE49-F238E27FC236}">
                  <a16:creationId xmlns:a16="http://schemas.microsoft.com/office/drawing/2014/main" xmlns="" id="{2919C5D3-0C15-E4ED-0D27-CB2BD8865D1A}"/>
                </a:ext>
              </a:extLst>
            </p:cNvPr>
            <p:cNvSpPr>
              <a:spLocks/>
            </p:cNvSpPr>
            <p:nvPr/>
          </p:nvSpPr>
          <p:spPr bwMode="auto">
            <a:xfrm>
              <a:off x="4949825" y="2959100"/>
              <a:ext cx="166688" cy="169863"/>
            </a:xfrm>
            <a:custGeom>
              <a:avLst/>
              <a:gdLst>
                <a:gd name="T0" fmla="*/ 40 w 44"/>
                <a:gd name="T1" fmla="*/ 5 h 45"/>
                <a:gd name="T2" fmla="*/ 23 w 44"/>
                <a:gd name="T3" fmla="*/ 5 h 45"/>
                <a:gd name="T4" fmla="*/ 0 w 44"/>
                <a:gd name="T5" fmla="*/ 28 h 45"/>
                <a:gd name="T6" fmla="*/ 17 w 44"/>
                <a:gd name="T7" fmla="*/ 45 h 45"/>
                <a:gd name="T8" fmla="*/ 40 w 44"/>
                <a:gd name="T9" fmla="*/ 22 h 45"/>
                <a:gd name="T10" fmla="*/ 40 w 44"/>
                <a:gd name="T11" fmla="*/ 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" h="45">
                  <a:moveTo>
                    <a:pt x="40" y="5"/>
                  </a:moveTo>
                  <a:cubicBezTo>
                    <a:pt x="35" y="0"/>
                    <a:pt x="28" y="0"/>
                    <a:pt x="23" y="5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17" y="45"/>
                    <a:pt x="17" y="45"/>
                    <a:pt x="17" y="45"/>
                  </a:cubicBezTo>
                  <a:cubicBezTo>
                    <a:pt x="40" y="22"/>
                    <a:pt x="40" y="22"/>
                    <a:pt x="40" y="22"/>
                  </a:cubicBezTo>
                  <a:cubicBezTo>
                    <a:pt x="44" y="17"/>
                    <a:pt x="44" y="10"/>
                    <a:pt x="40" y="5"/>
                  </a:cubicBezTo>
                  <a:close/>
                </a:path>
              </a:pathLst>
            </a:custGeom>
            <a:noFill/>
            <a:ln w="14288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65" name="Freeform 50">
              <a:extLst>
                <a:ext uri="{FF2B5EF4-FFF2-40B4-BE49-F238E27FC236}">
                  <a16:creationId xmlns:a16="http://schemas.microsoft.com/office/drawing/2014/main" xmlns="" id="{58044DBA-5C96-8BB6-18BA-7016AE822089}"/>
                </a:ext>
              </a:extLst>
            </p:cNvPr>
            <p:cNvSpPr>
              <a:spLocks/>
            </p:cNvSpPr>
            <p:nvPr/>
          </p:nvSpPr>
          <p:spPr bwMode="auto">
            <a:xfrm>
              <a:off x="4897438" y="3073400"/>
              <a:ext cx="109538" cy="109538"/>
            </a:xfrm>
            <a:custGeom>
              <a:avLst/>
              <a:gdLst>
                <a:gd name="T0" fmla="*/ 23 w 29"/>
                <a:gd name="T1" fmla="*/ 6 h 29"/>
                <a:gd name="T2" fmla="*/ 0 w 29"/>
                <a:gd name="T3" fmla="*/ 6 h 29"/>
                <a:gd name="T4" fmla="*/ 23 w 29"/>
                <a:gd name="T5" fmla="*/ 29 h 29"/>
                <a:gd name="T6" fmla="*/ 23 w 29"/>
                <a:gd name="T7" fmla="*/ 6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9">
                  <a:moveTo>
                    <a:pt x="23" y="6"/>
                  </a:moveTo>
                  <a:cubicBezTo>
                    <a:pt x="16" y="0"/>
                    <a:pt x="6" y="0"/>
                    <a:pt x="0" y="6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29" y="23"/>
                    <a:pt x="29" y="13"/>
                    <a:pt x="23" y="6"/>
                  </a:cubicBezTo>
                  <a:close/>
                </a:path>
              </a:pathLst>
            </a:custGeom>
            <a:noFill/>
            <a:ln w="14288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66" name="Freeform 51">
              <a:extLst>
                <a:ext uri="{FF2B5EF4-FFF2-40B4-BE49-F238E27FC236}">
                  <a16:creationId xmlns:a16="http://schemas.microsoft.com/office/drawing/2014/main" xmlns="" id="{62F5B310-5DCF-ABAA-FD44-1D4189BC6933}"/>
                </a:ext>
              </a:extLst>
            </p:cNvPr>
            <p:cNvSpPr>
              <a:spLocks/>
            </p:cNvSpPr>
            <p:nvPr/>
          </p:nvSpPr>
          <p:spPr bwMode="auto">
            <a:xfrm>
              <a:off x="4837113" y="3148013"/>
              <a:ext cx="95250" cy="95250"/>
            </a:xfrm>
            <a:custGeom>
              <a:avLst/>
              <a:gdLst>
                <a:gd name="T0" fmla="*/ 5 w 25"/>
                <a:gd name="T1" fmla="*/ 0 h 25"/>
                <a:gd name="T2" fmla="*/ 5 w 25"/>
                <a:gd name="T3" fmla="*/ 20 h 25"/>
                <a:gd name="T4" fmla="*/ 25 w 25"/>
                <a:gd name="T5" fmla="*/ 2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5" h="25">
                  <a:moveTo>
                    <a:pt x="5" y="0"/>
                  </a:moveTo>
                  <a:cubicBezTo>
                    <a:pt x="0" y="6"/>
                    <a:pt x="0" y="14"/>
                    <a:pt x="5" y="20"/>
                  </a:cubicBezTo>
                  <a:cubicBezTo>
                    <a:pt x="11" y="25"/>
                    <a:pt x="19" y="25"/>
                    <a:pt x="25" y="20"/>
                  </a:cubicBezTo>
                </a:path>
              </a:pathLst>
            </a:custGeom>
            <a:noFill/>
            <a:ln w="14288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67" name="Freeform 52">
              <a:extLst>
                <a:ext uri="{FF2B5EF4-FFF2-40B4-BE49-F238E27FC236}">
                  <a16:creationId xmlns:a16="http://schemas.microsoft.com/office/drawing/2014/main" xmlns="" id="{D3CCE84B-1165-47C6-E7BF-662569FC656E}"/>
                </a:ext>
              </a:extLst>
            </p:cNvPr>
            <p:cNvSpPr>
              <a:spLocks/>
            </p:cNvSpPr>
            <p:nvPr/>
          </p:nvSpPr>
          <p:spPr bwMode="auto">
            <a:xfrm>
              <a:off x="4875213" y="3163888"/>
              <a:ext cx="41275" cy="41275"/>
            </a:xfrm>
            <a:custGeom>
              <a:avLst/>
              <a:gdLst>
                <a:gd name="T0" fmla="*/ 3 w 11"/>
                <a:gd name="T1" fmla="*/ 0 h 11"/>
                <a:gd name="T2" fmla="*/ 3 w 11"/>
                <a:gd name="T3" fmla="*/ 9 h 11"/>
                <a:gd name="T4" fmla="*/ 11 w 11"/>
                <a:gd name="T5" fmla="*/ 9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11">
                  <a:moveTo>
                    <a:pt x="3" y="0"/>
                  </a:moveTo>
                  <a:cubicBezTo>
                    <a:pt x="0" y="2"/>
                    <a:pt x="0" y="6"/>
                    <a:pt x="3" y="9"/>
                  </a:cubicBezTo>
                  <a:cubicBezTo>
                    <a:pt x="5" y="11"/>
                    <a:pt x="9" y="11"/>
                    <a:pt x="11" y="9"/>
                  </a:cubicBezTo>
                </a:path>
              </a:pathLst>
            </a:custGeom>
            <a:noFill/>
            <a:ln w="14288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68" name="Line 53">
              <a:extLst>
                <a:ext uri="{FF2B5EF4-FFF2-40B4-BE49-F238E27FC236}">
                  <a16:creationId xmlns:a16="http://schemas.microsoft.com/office/drawing/2014/main" xmlns="" id="{32266956-9F04-4F89-A205-BA9A37BB3E7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973638" y="3000375"/>
              <a:ext cx="22225" cy="19050"/>
            </a:xfrm>
            <a:prstGeom prst="line">
              <a:avLst/>
            </a:prstGeom>
            <a:noFill/>
            <a:ln w="14288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69" name="Line 54">
              <a:extLst>
                <a:ext uri="{FF2B5EF4-FFF2-40B4-BE49-F238E27FC236}">
                  <a16:creationId xmlns:a16="http://schemas.microsoft.com/office/drawing/2014/main" xmlns="" id="{8277BFFE-FA74-CB7A-02A7-3F3C567FA7B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056188" y="3084513"/>
              <a:ext cx="22225" cy="22225"/>
            </a:xfrm>
            <a:prstGeom prst="line">
              <a:avLst/>
            </a:prstGeom>
            <a:noFill/>
            <a:ln w="14288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70" name="Line 55">
              <a:extLst>
                <a:ext uri="{FF2B5EF4-FFF2-40B4-BE49-F238E27FC236}">
                  <a16:creationId xmlns:a16="http://schemas.microsoft.com/office/drawing/2014/main" xmlns="" id="{BEBC9558-347B-0F8B-EA3C-949B2A887DEB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100638" y="2951163"/>
              <a:ext cx="26988" cy="26988"/>
            </a:xfrm>
            <a:prstGeom prst="line">
              <a:avLst/>
            </a:prstGeom>
            <a:noFill/>
            <a:ln w="14288" cap="rnd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71" name="Freeform 56">
              <a:extLst>
                <a:ext uri="{FF2B5EF4-FFF2-40B4-BE49-F238E27FC236}">
                  <a16:creationId xmlns:a16="http://schemas.microsoft.com/office/drawing/2014/main" xmlns="" id="{91E49E58-A51C-C251-595E-9EB59B6D285C}"/>
                </a:ext>
              </a:extLst>
            </p:cNvPr>
            <p:cNvSpPr>
              <a:spLocks/>
            </p:cNvSpPr>
            <p:nvPr/>
          </p:nvSpPr>
          <p:spPr bwMode="auto">
            <a:xfrm>
              <a:off x="5122863" y="2940050"/>
              <a:ext cx="15875" cy="14288"/>
            </a:xfrm>
            <a:custGeom>
              <a:avLst/>
              <a:gdLst>
                <a:gd name="T0" fmla="*/ 4 w 4"/>
                <a:gd name="T1" fmla="*/ 2 h 4"/>
                <a:gd name="T2" fmla="*/ 2 w 4"/>
                <a:gd name="T3" fmla="*/ 4 h 4"/>
                <a:gd name="T4" fmla="*/ 2 w 4"/>
                <a:gd name="T5" fmla="*/ 4 h 4"/>
                <a:gd name="T6" fmla="*/ 0 w 4"/>
                <a:gd name="T7" fmla="*/ 2 h 4"/>
                <a:gd name="T8" fmla="*/ 0 w 4"/>
                <a:gd name="T9" fmla="*/ 2 h 4"/>
                <a:gd name="T10" fmla="*/ 2 w 4"/>
                <a:gd name="T11" fmla="*/ 0 h 4"/>
                <a:gd name="T12" fmla="*/ 2 w 4"/>
                <a:gd name="T13" fmla="*/ 0 h 4"/>
                <a:gd name="T14" fmla="*/ 4 w 4"/>
                <a:gd name="T15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" h="4">
                  <a:moveTo>
                    <a:pt x="4" y="2"/>
                  </a:moveTo>
                  <a:cubicBezTo>
                    <a:pt x="4" y="3"/>
                    <a:pt x="3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0" y="3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0"/>
                    <a:pt x="4" y="1"/>
                    <a:pt x="4" y="2"/>
                  </a:cubicBezTo>
                  <a:close/>
                </a:path>
              </a:pathLst>
            </a:custGeom>
            <a:noFill/>
            <a:ln w="14288" cap="flat">
              <a:solidFill>
                <a:srgbClr val="525B88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</p:grpSp>
      <p:grpSp>
        <p:nvGrpSpPr>
          <p:cNvPr id="72" name="Group 71">
            <a:extLst>
              <a:ext uri="{FF2B5EF4-FFF2-40B4-BE49-F238E27FC236}">
                <a16:creationId xmlns:a16="http://schemas.microsoft.com/office/drawing/2014/main" xmlns="" id="{D975C738-14AB-AD0E-C048-A6450DF90AD9}"/>
              </a:ext>
            </a:extLst>
          </p:cNvPr>
          <p:cNvGrpSpPr/>
          <p:nvPr/>
        </p:nvGrpSpPr>
        <p:grpSpPr>
          <a:xfrm>
            <a:off x="2347892" y="4984448"/>
            <a:ext cx="460627" cy="460626"/>
            <a:chOff x="3398838" y="1811338"/>
            <a:chExt cx="346076" cy="346075"/>
          </a:xfrm>
        </p:grpSpPr>
        <p:sp>
          <p:nvSpPr>
            <p:cNvPr id="73" name="Oval 5">
              <a:extLst>
                <a:ext uri="{FF2B5EF4-FFF2-40B4-BE49-F238E27FC236}">
                  <a16:creationId xmlns:a16="http://schemas.microsoft.com/office/drawing/2014/main" xmlns="" id="{E369F4C9-ED5D-2688-AD80-F1E939ABE7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98838" y="1811338"/>
              <a:ext cx="346075" cy="346075"/>
            </a:xfrm>
            <a:prstGeom prst="ellipse">
              <a:avLst/>
            </a:pr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74" name="Freeform 6">
              <a:extLst>
                <a:ext uri="{FF2B5EF4-FFF2-40B4-BE49-F238E27FC236}">
                  <a16:creationId xmlns:a16="http://schemas.microsoft.com/office/drawing/2014/main" xmlns="" id="{F8AC0ECB-3B25-968E-9EB6-FF9272A7B179}"/>
                </a:ext>
              </a:extLst>
            </p:cNvPr>
            <p:cNvSpPr>
              <a:spLocks/>
            </p:cNvSpPr>
            <p:nvPr/>
          </p:nvSpPr>
          <p:spPr bwMode="auto">
            <a:xfrm>
              <a:off x="3519488" y="1819276"/>
              <a:ext cx="7938" cy="33338"/>
            </a:xfrm>
            <a:custGeom>
              <a:avLst/>
              <a:gdLst>
                <a:gd name="T0" fmla="*/ 2 w 2"/>
                <a:gd name="T1" fmla="*/ 9 h 9"/>
                <a:gd name="T2" fmla="*/ 0 w 2"/>
                <a:gd name="T3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" h="9">
                  <a:moveTo>
                    <a:pt x="2" y="9"/>
                  </a:moveTo>
                  <a:cubicBezTo>
                    <a:pt x="1" y="6"/>
                    <a:pt x="0" y="3"/>
                    <a:pt x="0" y="0"/>
                  </a:cubicBezTo>
                </a:path>
              </a:pathLst>
            </a:cu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75" name="Freeform 7">
              <a:extLst>
                <a:ext uri="{FF2B5EF4-FFF2-40B4-BE49-F238E27FC236}">
                  <a16:creationId xmlns:a16="http://schemas.microsoft.com/office/drawing/2014/main" xmlns="" id="{A948D123-D4E4-5EFC-B519-5E5D08BF5141}"/>
                </a:ext>
              </a:extLst>
            </p:cNvPr>
            <p:cNvSpPr>
              <a:spLocks/>
            </p:cNvSpPr>
            <p:nvPr/>
          </p:nvSpPr>
          <p:spPr bwMode="auto">
            <a:xfrm>
              <a:off x="3552826" y="1905001"/>
              <a:ext cx="104775" cy="68263"/>
            </a:xfrm>
            <a:custGeom>
              <a:avLst/>
              <a:gdLst>
                <a:gd name="T0" fmla="*/ 28 w 28"/>
                <a:gd name="T1" fmla="*/ 18 h 18"/>
                <a:gd name="T2" fmla="*/ 0 w 28"/>
                <a:gd name="T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" h="18">
                  <a:moveTo>
                    <a:pt x="28" y="18"/>
                  </a:moveTo>
                  <a:cubicBezTo>
                    <a:pt x="16" y="16"/>
                    <a:pt x="6" y="9"/>
                    <a:pt x="0" y="0"/>
                  </a:cubicBezTo>
                </a:path>
              </a:pathLst>
            </a:cu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xmlns="" id="{3613AEDF-9431-D604-C201-4053A6D826C7}"/>
                </a:ext>
              </a:extLst>
            </p:cNvPr>
            <p:cNvSpPr>
              <a:spLocks/>
            </p:cNvSpPr>
            <p:nvPr/>
          </p:nvSpPr>
          <p:spPr bwMode="auto">
            <a:xfrm>
              <a:off x="3717926" y="1968501"/>
              <a:ext cx="26988" cy="4763"/>
            </a:xfrm>
            <a:custGeom>
              <a:avLst/>
              <a:gdLst>
                <a:gd name="T0" fmla="*/ 7 w 7"/>
                <a:gd name="T1" fmla="*/ 0 h 1"/>
                <a:gd name="T2" fmla="*/ 0 w 7"/>
                <a:gd name="T3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" h="1">
                  <a:moveTo>
                    <a:pt x="7" y="0"/>
                  </a:moveTo>
                  <a:cubicBezTo>
                    <a:pt x="5" y="1"/>
                    <a:pt x="2" y="1"/>
                    <a:pt x="0" y="1"/>
                  </a:cubicBezTo>
                </a:path>
              </a:pathLst>
            </a:cu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77" name="Freeform 9">
              <a:extLst>
                <a:ext uri="{FF2B5EF4-FFF2-40B4-BE49-F238E27FC236}">
                  <a16:creationId xmlns:a16="http://schemas.microsoft.com/office/drawing/2014/main" xmlns="" id="{B84A4160-63D9-9603-1CBD-CB3E1DBDF470}"/>
                </a:ext>
              </a:extLst>
            </p:cNvPr>
            <p:cNvSpPr>
              <a:spLocks/>
            </p:cNvSpPr>
            <p:nvPr/>
          </p:nvSpPr>
          <p:spPr bwMode="auto">
            <a:xfrm>
              <a:off x="3530601" y="2078038"/>
              <a:ext cx="93663" cy="74613"/>
            </a:xfrm>
            <a:custGeom>
              <a:avLst/>
              <a:gdLst>
                <a:gd name="T0" fmla="*/ 25 w 25"/>
                <a:gd name="T1" fmla="*/ 0 h 20"/>
                <a:gd name="T2" fmla="*/ 0 w 25"/>
                <a:gd name="T3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" h="20">
                  <a:moveTo>
                    <a:pt x="25" y="0"/>
                  </a:moveTo>
                  <a:cubicBezTo>
                    <a:pt x="18" y="8"/>
                    <a:pt x="9" y="15"/>
                    <a:pt x="0" y="20"/>
                  </a:cubicBezTo>
                </a:path>
              </a:pathLst>
            </a:cu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78" name="Freeform 10">
              <a:extLst>
                <a:ext uri="{FF2B5EF4-FFF2-40B4-BE49-F238E27FC236}">
                  <a16:creationId xmlns:a16="http://schemas.microsoft.com/office/drawing/2014/main" xmlns="" id="{3810F8A6-668B-965A-4708-5E032DD3D6D8}"/>
                </a:ext>
              </a:extLst>
            </p:cNvPr>
            <p:cNvSpPr>
              <a:spLocks/>
            </p:cNvSpPr>
            <p:nvPr/>
          </p:nvSpPr>
          <p:spPr bwMode="auto">
            <a:xfrm>
              <a:off x="3651251" y="2003426"/>
              <a:ext cx="22225" cy="36513"/>
            </a:xfrm>
            <a:custGeom>
              <a:avLst/>
              <a:gdLst>
                <a:gd name="T0" fmla="*/ 6 w 6"/>
                <a:gd name="T1" fmla="*/ 0 h 10"/>
                <a:gd name="T2" fmla="*/ 0 w 6"/>
                <a:gd name="T3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" h="10">
                  <a:moveTo>
                    <a:pt x="6" y="0"/>
                  </a:moveTo>
                  <a:cubicBezTo>
                    <a:pt x="4" y="3"/>
                    <a:pt x="2" y="7"/>
                    <a:pt x="0" y="10"/>
                  </a:cubicBezTo>
                </a:path>
              </a:pathLst>
            </a:cu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79" name="Freeform 11">
              <a:extLst>
                <a:ext uri="{FF2B5EF4-FFF2-40B4-BE49-F238E27FC236}">
                  <a16:creationId xmlns:a16="http://schemas.microsoft.com/office/drawing/2014/main" xmlns="" id="{ECE043D1-C474-0136-AD23-FBC1F1A2A237}"/>
                </a:ext>
              </a:extLst>
            </p:cNvPr>
            <p:cNvSpPr>
              <a:spLocks/>
            </p:cNvSpPr>
            <p:nvPr/>
          </p:nvSpPr>
          <p:spPr bwMode="auto">
            <a:xfrm>
              <a:off x="3695701" y="1882776"/>
              <a:ext cx="15875" cy="63500"/>
            </a:xfrm>
            <a:custGeom>
              <a:avLst/>
              <a:gdLst>
                <a:gd name="T0" fmla="*/ 4 w 4"/>
                <a:gd name="T1" fmla="*/ 0 h 17"/>
                <a:gd name="T2" fmla="*/ 0 w 4"/>
                <a:gd name="T3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" h="17">
                  <a:moveTo>
                    <a:pt x="4" y="0"/>
                  </a:moveTo>
                  <a:cubicBezTo>
                    <a:pt x="3" y="6"/>
                    <a:pt x="2" y="11"/>
                    <a:pt x="0" y="17"/>
                  </a:cubicBezTo>
                </a:path>
              </a:pathLst>
            </a:cu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80" name="Freeform 12">
              <a:extLst>
                <a:ext uri="{FF2B5EF4-FFF2-40B4-BE49-F238E27FC236}">
                  <a16:creationId xmlns:a16="http://schemas.microsoft.com/office/drawing/2014/main" xmlns="" id="{D5E174AB-3882-EEBC-4B90-584E8A963C53}"/>
                </a:ext>
              </a:extLst>
            </p:cNvPr>
            <p:cNvSpPr>
              <a:spLocks/>
            </p:cNvSpPr>
            <p:nvPr/>
          </p:nvSpPr>
          <p:spPr bwMode="auto">
            <a:xfrm>
              <a:off x="3409951" y="2044701"/>
              <a:ext cx="38100" cy="6350"/>
            </a:xfrm>
            <a:custGeom>
              <a:avLst/>
              <a:gdLst>
                <a:gd name="T0" fmla="*/ 10 w 10"/>
                <a:gd name="T1" fmla="*/ 2 h 2"/>
                <a:gd name="T2" fmla="*/ 0 w 10"/>
                <a:gd name="T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" h="2">
                  <a:moveTo>
                    <a:pt x="10" y="2"/>
                  </a:moveTo>
                  <a:cubicBezTo>
                    <a:pt x="7" y="2"/>
                    <a:pt x="3" y="1"/>
                    <a:pt x="0" y="0"/>
                  </a:cubicBezTo>
                </a:path>
              </a:pathLst>
            </a:cu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81" name="Freeform 13">
              <a:extLst>
                <a:ext uri="{FF2B5EF4-FFF2-40B4-BE49-F238E27FC236}">
                  <a16:creationId xmlns:a16="http://schemas.microsoft.com/office/drawing/2014/main" xmlns="" id="{B114285A-3795-CCB7-0AD6-14FDB011E9DF}"/>
                </a:ext>
              </a:extLst>
            </p:cNvPr>
            <p:cNvSpPr>
              <a:spLocks/>
            </p:cNvSpPr>
            <p:nvPr/>
          </p:nvSpPr>
          <p:spPr bwMode="auto">
            <a:xfrm>
              <a:off x="3478213" y="2058988"/>
              <a:ext cx="71438" cy="7938"/>
            </a:xfrm>
            <a:custGeom>
              <a:avLst/>
              <a:gdLst>
                <a:gd name="T0" fmla="*/ 19 w 19"/>
                <a:gd name="T1" fmla="*/ 2 h 2"/>
                <a:gd name="T2" fmla="*/ 0 w 19"/>
                <a:gd name="T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9" h="2">
                  <a:moveTo>
                    <a:pt x="19" y="2"/>
                  </a:moveTo>
                  <a:cubicBezTo>
                    <a:pt x="12" y="2"/>
                    <a:pt x="6" y="1"/>
                    <a:pt x="0" y="0"/>
                  </a:cubicBezTo>
                </a:path>
              </a:pathLst>
            </a:cu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82" name="Freeform 14">
              <a:extLst>
                <a:ext uri="{FF2B5EF4-FFF2-40B4-BE49-F238E27FC236}">
                  <a16:creationId xmlns:a16="http://schemas.microsoft.com/office/drawing/2014/main" xmlns="" id="{5ED1B1FE-93FC-860E-FBBB-BCC11E7A9530}"/>
                </a:ext>
              </a:extLst>
            </p:cNvPr>
            <p:cNvSpPr>
              <a:spLocks/>
            </p:cNvSpPr>
            <p:nvPr/>
          </p:nvSpPr>
          <p:spPr bwMode="auto">
            <a:xfrm>
              <a:off x="3594101" y="2066926"/>
              <a:ext cx="22225" cy="0"/>
            </a:xfrm>
            <a:custGeom>
              <a:avLst/>
              <a:gdLst>
                <a:gd name="T0" fmla="*/ 6 w 6"/>
                <a:gd name="T1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</a:cxnLst>
              <a:rect l="0" t="0" r="r" b="b"/>
              <a:pathLst>
                <a:path w="6">
                  <a:moveTo>
                    <a:pt x="6" y="0"/>
                  </a:moveTo>
                  <a:cubicBezTo>
                    <a:pt x="4" y="0"/>
                    <a:pt x="2" y="0"/>
                    <a:pt x="0" y="0"/>
                  </a:cubicBezTo>
                </a:path>
              </a:pathLst>
            </a:cu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83" name="Freeform 15">
              <a:extLst>
                <a:ext uri="{FF2B5EF4-FFF2-40B4-BE49-F238E27FC236}">
                  <a16:creationId xmlns:a16="http://schemas.microsoft.com/office/drawing/2014/main" xmlns="" id="{72BF4ABA-D2CC-DD64-0851-056036E66488}"/>
                </a:ext>
              </a:extLst>
            </p:cNvPr>
            <p:cNvSpPr>
              <a:spLocks/>
            </p:cNvSpPr>
            <p:nvPr/>
          </p:nvSpPr>
          <p:spPr bwMode="auto">
            <a:xfrm>
              <a:off x="3662363" y="2047876"/>
              <a:ext cx="66675" cy="15875"/>
            </a:xfrm>
            <a:custGeom>
              <a:avLst/>
              <a:gdLst>
                <a:gd name="T0" fmla="*/ 18 w 18"/>
                <a:gd name="T1" fmla="*/ 0 h 4"/>
                <a:gd name="T2" fmla="*/ 0 w 18"/>
                <a:gd name="T3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" h="4">
                  <a:moveTo>
                    <a:pt x="18" y="0"/>
                  </a:moveTo>
                  <a:cubicBezTo>
                    <a:pt x="12" y="1"/>
                    <a:pt x="6" y="3"/>
                    <a:pt x="0" y="4"/>
                  </a:cubicBezTo>
                </a:path>
              </a:pathLst>
            </a:cu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84" name="Freeform 16">
              <a:extLst>
                <a:ext uri="{FF2B5EF4-FFF2-40B4-BE49-F238E27FC236}">
                  <a16:creationId xmlns:a16="http://schemas.microsoft.com/office/drawing/2014/main" xmlns="" id="{4809028D-D821-0B89-DEE6-58267BBF70F1}"/>
                </a:ext>
              </a:extLst>
            </p:cNvPr>
            <p:cNvSpPr>
              <a:spLocks/>
            </p:cNvSpPr>
            <p:nvPr/>
          </p:nvSpPr>
          <p:spPr bwMode="auto">
            <a:xfrm>
              <a:off x="3455988" y="1855788"/>
              <a:ext cx="52388" cy="19050"/>
            </a:xfrm>
            <a:custGeom>
              <a:avLst/>
              <a:gdLst>
                <a:gd name="T0" fmla="*/ 14 w 14"/>
                <a:gd name="T1" fmla="*/ 5 h 5"/>
                <a:gd name="T2" fmla="*/ 12 w 14"/>
                <a:gd name="T3" fmla="*/ 5 h 5"/>
                <a:gd name="T4" fmla="*/ 0 w 14"/>
                <a:gd name="T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" h="5">
                  <a:moveTo>
                    <a:pt x="14" y="5"/>
                  </a:moveTo>
                  <a:cubicBezTo>
                    <a:pt x="13" y="5"/>
                    <a:pt x="13" y="5"/>
                    <a:pt x="12" y="5"/>
                  </a:cubicBezTo>
                  <a:cubicBezTo>
                    <a:pt x="8" y="4"/>
                    <a:pt x="4" y="2"/>
                    <a:pt x="0" y="0"/>
                  </a:cubicBezTo>
                </a:path>
              </a:pathLst>
            </a:cu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85" name="Freeform 17">
              <a:extLst>
                <a:ext uri="{FF2B5EF4-FFF2-40B4-BE49-F238E27FC236}">
                  <a16:creationId xmlns:a16="http://schemas.microsoft.com/office/drawing/2014/main" xmlns="" id="{4B815A90-1990-48D2-D238-158A6CC4C060}"/>
                </a:ext>
              </a:extLst>
            </p:cNvPr>
            <p:cNvSpPr>
              <a:spLocks/>
            </p:cNvSpPr>
            <p:nvPr/>
          </p:nvSpPr>
          <p:spPr bwMode="auto">
            <a:xfrm>
              <a:off x="3568701" y="1836738"/>
              <a:ext cx="93663" cy="41275"/>
            </a:xfrm>
            <a:custGeom>
              <a:avLst/>
              <a:gdLst>
                <a:gd name="T0" fmla="*/ 25 w 25"/>
                <a:gd name="T1" fmla="*/ 0 h 11"/>
                <a:gd name="T2" fmla="*/ 0 w 25"/>
                <a:gd name="T3" fmla="*/ 11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" h="11">
                  <a:moveTo>
                    <a:pt x="25" y="0"/>
                  </a:moveTo>
                  <a:cubicBezTo>
                    <a:pt x="18" y="6"/>
                    <a:pt x="9" y="10"/>
                    <a:pt x="0" y="11"/>
                  </a:cubicBezTo>
                </a:path>
              </a:pathLst>
            </a:cu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86" name="Freeform 18">
              <a:extLst>
                <a:ext uri="{FF2B5EF4-FFF2-40B4-BE49-F238E27FC236}">
                  <a16:creationId xmlns:a16="http://schemas.microsoft.com/office/drawing/2014/main" xmlns="" id="{2ED3E27F-3974-A3D2-FC17-02B8802F47E0}"/>
                </a:ext>
              </a:extLst>
            </p:cNvPr>
            <p:cNvSpPr>
              <a:spLocks/>
            </p:cNvSpPr>
            <p:nvPr/>
          </p:nvSpPr>
          <p:spPr bwMode="auto">
            <a:xfrm>
              <a:off x="3582988" y="2085976"/>
              <a:ext cx="38100" cy="63500"/>
            </a:xfrm>
            <a:custGeom>
              <a:avLst/>
              <a:gdLst>
                <a:gd name="T0" fmla="*/ 0 w 10"/>
                <a:gd name="T1" fmla="*/ 0 h 17"/>
                <a:gd name="T2" fmla="*/ 10 w 10"/>
                <a:gd name="T3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" h="17">
                  <a:moveTo>
                    <a:pt x="0" y="0"/>
                  </a:moveTo>
                  <a:cubicBezTo>
                    <a:pt x="4" y="5"/>
                    <a:pt x="8" y="11"/>
                    <a:pt x="10" y="17"/>
                  </a:cubicBezTo>
                </a:path>
              </a:pathLst>
            </a:cu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87" name="Freeform 19">
              <a:extLst>
                <a:ext uri="{FF2B5EF4-FFF2-40B4-BE49-F238E27FC236}">
                  <a16:creationId xmlns:a16="http://schemas.microsoft.com/office/drawing/2014/main" xmlns="" id="{A2C5E7A9-7140-FE13-8473-E133D7BD7F0A}"/>
                </a:ext>
              </a:extLst>
            </p:cNvPr>
            <p:cNvSpPr>
              <a:spLocks/>
            </p:cNvSpPr>
            <p:nvPr/>
          </p:nvSpPr>
          <p:spPr bwMode="auto">
            <a:xfrm>
              <a:off x="3503613" y="2003426"/>
              <a:ext cx="53975" cy="44450"/>
            </a:xfrm>
            <a:custGeom>
              <a:avLst/>
              <a:gdLst>
                <a:gd name="T0" fmla="*/ 0 w 14"/>
                <a:gd name="T1" fmla="*/ 0 h 12"/>
                <a:gd name="T2" fmla="*/ 14 w 14"/>
                <a:gd name="T3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" h="12">
                  <a:moveTo>
                    <a:pt x="0" y="0"/>
                  </a:moveTo>
                  <a:cubicBezTo>
                    <a:pt x="5" y="3"/>
                    <a:pt x="10" y="8"/>
                    <a:pt x="14" y="12"/>
                  </a:cubicBezTo>
                </a:path>
              </a:pathLst>
            </a:cu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88" name="Freeform 20">
              <a:extLst>
                <a:ext uri="{FF2B5EF4-FFF2-40B4-BE49-F238E27FC236}">
                  <a16:creationId xmlns:a16="http://schemas.microsoft.com/office/drawing/2014/main" xmlns="" id="{6D04DB91-5946-310C-A3C1-C1117FA45BB3}"/>
                </a:ext>
              </a:extLst>
            </p:cNvPr>
            <p:cNvSpPr>
              <a:spLocks/>
            </p:cNvSpPr>
            <p:nvPr/>
          </p:nvSpPr>
          <p:spPr bwMode="auto">
            <a:xfrm>
              <a:off x="3398838" y="1965326"/>
              <a:ext cx="49213" cy="14288"/>
            </a:xfrm>
            <a:custGeom>
              <a:avLst/>
              <a:gdLst>
                <a:gd name="T0" fmla="*/ 0 w 13"/>
                <a:gd name="T1" fmla="*/ 0 h 4"/>
                <a:gd name="T2" fmla="*/ 13 w 13"/>
                <a:gd name="T3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3" h="4">
                  <a:moveTo>
                    <a:pt x="0" y="0"/>
                  </a:moveTo>
                  <a:cubicBezTo>
                    <a:pt x="5" y="1"/>
                    <a:pt x="9" y="2"/>
                    <a:pt x="13" y="4"/>
                  </a:cubicBezTo>
                </a:path>
              </a:pathLst>
            </a:cu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89" name="Freeform 21">
              <a:extLst>
                <a:ext uri="{FF2B5EF4-FFF2-40B4-BE49-F238E27FC236}">
                  <a16:creationId xmlns:a16="http://schemas.microsoft.com/office/drawing/2014/main" xmlns="" id="{AB32E406-67CD-8959-FED5-83676C2DA14D}"/>
                </a:ext>
              </a:extLst>
            </p:cNvPr>
            <p:cNvSpPr>
              <a:spLocks/>
            </p:cNvSpPr>
            <p:nvPr/>
          </p:nvSpPr>
          <p:spPr bwMode="auto">
            <a:xfrm>
              <a:off x="3440113" y="2074863"/>
              <a:ext cx="15875" cy="22225"/>
            </a:xfrm>
            <a:custGeom>
              <a:avLst/>
              <a:gdLst>
                <a:gd name="T0" fmla="*/ 4 w 4"/>
                <a:gd name="T1" fmla="*/ 0 h 6"/>
                <a:gd name="T2" fmla="*/ 0 w 4"/>
                <a:gd name="T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" h="6">
                  <a:moveTo>
                    <a:pt x="4" y="0"/>
                  </a:moveTo>
                  <a:cubicBezTo>
                    <a:pt x="3" y="2"/>
                    <a:pt x="2" y="4"/>
                    <a:pt x="0" y="6"/>
                  </a:cubicBezTo>
                </a:path>
              </a:pathLst>
            </a:cu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90" name="Freeform 22">
              <a:extLst>
                <a:ext uri="{FF2B5EF4-FFF2-40B4-BE49-F238E27FC236}">
                  <a16:creationId xmlns:a16="http://schemas.microsoft.com/office/drawing/2014/main" xmlns="" id="{ABFBB390-23F4-2909-46E7-064F9A944569}"/>
                </a:ext>
              </a:extLst>
            </p:cNvPr>
            <p:cNvSpPr>
              <a:spLocks/>
            </p:cNvSpPr>
            <p:nvPr/>
          </p:nvSpPr>
          <p:spPr bwMode="auto">
            <a:xfrm>
              <a:off x="3467101" y="2022476"/>
              <a:ext cx="6350" cy="22225"/>
            </a:xfrm>
            <a:custGeom>
              <a:avLst/>
              <a:gdLst>
                <a:gd name="T0" fmla="*/ 2 w 2"/>
                <a:gd name="T1" fmla="*/ 0 h 6"/>
                <a:gd name="T2" fmla="*/ 0 w 2"/>
                <a:gd name="T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" h="6">
                  <a:moveTo>
                    <a:pt x="2" y="0"/>
                  </a:moveTo>
                  <a:cubicBezTo>
                    <a:pt x="2" y="2"/>
                    <a:pt x="1" y="4"/>
                    <a:pt x="0" y="6"/>
                  </a:cubicBezTo>
                </a:path>
              </a:pathLst>
            </a:cu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91" name="Freeform 23">
              <a:extLst>
                <a:ext uri="{FF2B5EF4-FFF2-40B4-BE49-F238E27FC236}">
                  <a16:creationId xmlns:a16="http://schemas.microsoft.com/office/drawing/2014/main" xmlns="" id="{53ECC95E-A7E2-5323-39B4-640D2C595FAE}"/>
                </a:ext>
              </a:extLst>
            </p:cNvPr>
            <p:cNvSpPr>
              <a:spLocks/>
            </p:cNvSpPr>
            <p:nvPr/>
          </p:nvSpPr>
          <p:spPr bwMode="auto">
            <a:xfrm>
              <a:off x="3436938" y="1874838"/>
              <a:ext cx="36513" cy="87313"/>
            </a:xfrm>
            <a:custGeom>
              <a:avLst/>
              <a:gdLst>
                <a:gd name="T0" fmla="*/ 0 w 10"/>
                <a:gd name="T1" fmla="*/ 0 h 23"/>
                <a:gd name="T2" fmla="*/ 10 w 10"/>
                <a:gd name="T3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" h="23">
                  <a:moveTo>
                    <a:pt x="0" y="0"/>
                  </a:moveTo>
                  <a:cubicBezTo>
                    <a:pt x="5" y="7"/>
                    <a:pt x="9" y="14"/>
                    <a:pt x="10" y="23"/>
                  </a:cubicBezTo>
                </a:path>
              </a:pathLst>
            </a:cu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92" name="Oval 24">
              <a:extLst>
                <a:ext uri="{FF2B5EF4-FFF2-40B4-BE49-F238E27FC236}">
                  <a16:creationId xmlns:a16="http://schemas.microsoft.com/office/drawing/2014/main" xmlns="" id="{C7A72EAF-CA06-28CE-677B-2752A5FBC3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08376" y="1852613"/>
              <a:ext cx="60325" cy="60325"/>
            </a:xfrm>
            <a:prstGeom prst="ellipse">
              <a:avLst/>
            </a:pr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93" name="Oval 25">
              <a:extLst>
                <a:ext uri="{FF2B5EF4-FFF2-40B4-BE49-F238E27FC236}">
                  <a16:creationId xmlns:a16="http://schemas.microsoft.com/office/drawing/2014/main" xmlns="" id="{68FEB532-D361-D48F-7AD5-9DB033ECBE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8051" y="1962151"/>
              <a:ext cx="60325" cy="60325"/>
            </a:xfrm>
            <a:prstGeom prst="ellipse">
              <a:avLst/>
            </a:pr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94" name="Oval 26">
              <a:extLst>
                <a:ext uri="{FF2B5EF4-FFF2-40B4-BE49-F238E27FC236}">
                  <a16:creationId xmlns:a16="http://schemas.microsoft.com/office/drawing/2014/main" xmlns="" id="{1FA3A0D7-7E6B-B5C8-6D61-C76E6BFF86E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8051" y="2044701"/>
              <a:ext cx="30163" cy="30163"/>
            </a:xfrm>
            <a:prstGeom prst="ellipse">
              <a:avLst/>
            </a:pr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95" name="Oval 27">
              <a:extLst>
                <a:ext uri="{FF2B5EF4-FFF2-40B4-BE49-F238E27FC236}">
                  <a16:creationId xmlns:a16="http://schemas.microsoft.com/office/drawing/2014/main" xmlns="" id="{DDD78BF2-8B66-5D74-7D4A-A2DAA65AE16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49651" y="2044701"/>
              <a:ext cx="44450" cy="44450"/>
            </a:xfrm>
            <a:prstGeom prst="ellipse">
              <a:avLst/>
            </a:pr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96" name="Oval 28">
              <a:extLst>
                <a:ext uri="{FF2B5EF4-FFF2-40B4-BE49-F238E27FC236}">
                  <a16:creationId xmlns:a16="http://schemas.microsoft.com/office/drawing/2014/main" xmlns="" id="{7E7F6B98-ACD3-C5FF-2B5E-D64FB63CC3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326" y="2036763"/>
              <a:ext cx="46038" cy="44450"/>
            </a:xfrm>
            <a:prstGeom prst="ellipse">
              <a:avLst/>
            </a:pr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97" name="Oval 29">
              <a:extLst>
                <a:ext uri="{FF2B5EF4-FFF2-40B4-BE49-F238E27FC236}">
                  <a16:creationId xmlns:a16="http://schemas.microsoft.com/office/drawing/2014/main" xmlns="" id="{8FF28E13-BA3A-8B53-DBFB-D7591AE6E5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7601" y="1946276"/>
              <a:ext cx="60325" cy="60325"/>
            </a:xfrm>
            <a:prstGeom prst="ellipse">
              <a:avLst/>
            </a:prstGeom>
            <a:noFill/>
            <a:ln w="14288" cap="flat">
              <a:solidFill>
                <a:schemeClr val="bg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xmlns="" id="{73FFBA02-CE1D-631B-A830-61D7898F5570}"/>
              </a:ext>
            </a:extLst>
          </p:cNvPr>
          <p:cNvGrpSpPr/>
          <p:nvPr/>
        </p:nvGrpSpPr>
        <p:grpSpPr>
          <a:xfrm>
            <a:off x="2843686" y="3839668"/>
            <a:ext cx="300042" cy="80293"/>
            <a:chOff x="2368550" y="3898900"/>
            <a:chExt cx="225425" cy="60325"/>
          </a:xfrm>
          <a:solidFill>
            <a:srgbClr val="DEE2FC"/>
          </a:solidFill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xmlns="" id="{6A12BBAB-D8D0-AA2C-5604-990A03672739}"/>
                </a:ext>
              </a:extLst>
            </p:cNvPr>
            <p:cNvSpPr/>
            <p:nvPr/>
          </p:nvSpPr>
          <p:spPr>
            <a:xfrm>
              <a:off x="2368550" y="3898900"/>
              <a:ext cx="60325" cy="60325"/>
            </a:xfrm>
            <a:prstGeom prst="rect">
              <a:avLst/>
            </a:prstGeom>
            <a:solidFill>
              <a:srgbClr val="423D9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xmlns="" id="{CF6D589B-1E64-D0E0-89DE-D08FE3568228}"/>
                </a:ext>
              </a:extLst>
            </p:cNvPr>
            <p:cNvSpPr/>
            <p:nvPr/>
          </p:nvSpPr>
          <p:spPr>
            <a:xfrm>
              <a:off x="2451100" y="3898900"/>
              <a:ext cx="60325" cy="603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xmlns="" id="{E9021346-386D-7631-7A7B-41BE5A6DCFD0}"/>
                </a:ext>
              </a:extLst>
            </p:cNvPr>
            <p:cNvSpPr/>
            <p:nvPr/>
          </p:nvSpPr>
          <p:spPr>
            <a:xfrm>
              <a:off x="2533650" y="3898900"/>
              <a:ext cx="60325" cy="603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9" name="Picture 9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533" y="180975"/>
            <a:ext cx="1204867" cy="651351"/>
          </a:xfrm>
          <a:prstGeom prst="rect">
            <a:avLst/>
          </a:prstGeom>
        </p:spPr>
      </p:pic>
      <p:pic>
        <p:nvPicPr>
          <p:cNvPr id="100" name="Picture 9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5208" y="1864852"/>
            <a:ext cx="3453923" cy="2055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31309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raphic 4">
            <a:extLst>
              <a:ext uri="{FF2B5EF4-FFF2-40B4-BE49-F238E27FC236}">
                <a16:creationId xmlns:a16="http://schemas.microsoft.com/office/drawing/2014/main" xmlns="" id="{41C2D5AA-34F4-F088-88DF-B137E2BB34D2}"/>
              </a:ext>
            </a:extLst>
          </p:cNvPr>
          <p:cNvGrpSpPr/>
          <p:nvPr/>
        </p:nvGrpSpPr>
        <p:grpSpPr>
          <a:xfrm>
            <a:off x="1525028" y="1437316"/>
            <a:ext cx="8343791" cy="4699535"/>
            <a:chOff x="401316" y="1271151"/>
            <a:chExt cx="8343800" cy="4699540"/>
          </a:xfrm>
          <a:solidFill>
            <a:srgbClr val="87B049"/>
          </a:solidFill>
          <a:effectLst>
            <a:outerShdw blurRad="127000" dist="63500" dir="5400000" algn="t" rotWithShape="0">
              <a:prstClr val="black">
                <a:alpha val="15000"/>
              </a:prstClr>
            </a:outerShdw>
          </a:effectLst>
        </p:grpSpPr>
        <p:sp>
          <p:nvSpPr>
            <p:cNvPr id="56" name="Freeform: Shape 9">
              <a:extLst>
                <a:ext uri="{FF2B5EF4-FFF2-40B4-BE49-F238E27FC236}">
                  <a16:creationId xmlns:a16="http://schemas.microsoft.com/office/drawing/2014/main" xmlns="" id="{02E8AB17-5B82-F3EA-9CCA-DE8BDBE1D2C0}"/>
                </a:ext>
              </a:extLst>
            </p:cNvPr>
            <p:cNvSpPr/>
            <p:nvPr/>
          </p:nvSpPr>
          <p:spPr>
            <a:xfrm>
              <a:off x="4607223" y="4771139"/>
              <a:ext cx="276919" cy="333794"/>
            </a:xfrm>
            <a:custGeom>
              <a:avLst/>
              <a:gdLst>
                <a:gd name="connsiteX0" fmla="*/ 275180 w 276919"/>
                <a:gd name="connsiteY0" fmla="*/ 15550 h 333794"/>
                <a:gd name="connsiteX1" fmla="*/ 226543 w 276919"/>
                <a:gd name="connsiteY1" fmla="*/ 19524 h 333794"/>
                <a:gd name="connsiteX2" fmla="*/ 190674 w 276919"/>
                <a:gd name="connsiteY2" fmla="*/ 22158 h 333794"/>
                <a:gd name="connsiteX3" fmla="*/ 139702 w 276919"/>
                <a:gd name="connsiteY3" fmla="*/ 22158 h 333794"/>
                <a:gd name="connsiteX4" fmla="*/ 131604 w 276919"/>
                <a:gd name="connsiteY4" fmla="*/ 12867 h 333794"/>
                <a:gd name="connsiteX5" fmla="*/ 51668 w 276919"/>
                <a:gd name="connsiteY5" fmla="*/ 12867 h 333794"/>
                <a:gd name="connsiteX6" fmla="*/ 30802 w 276919"/>
                <a:gd name="connsiteY6" fmla="*/ 6260 h 333794"/>
                <a:gd name="connsiteX7" fmla="*/ 8793 w 276919"/>
                <a:gd name="connsiteY7" fmla="*/ 4918 h 333794"/>
                <a:gd name="connsiteX8" fmla="*/ 0 w 276919"/>
                <a:gd name="connsiteY8" fmla="*/ 0 h 333794"/>
                <a:gd name="connsiteX9" fmla="*/ 7253 w 276919"/>
                <a:gd name="connsiteY9" fmla="*/ 33286 h 333794"/>
                <a:gd name="connsiteX10" fmla="*/ 15252 w 276919"/>
                <a:gd name="connsiteY10" fmla="*/ 61554 h 333794"/>
                <a:gd name="connsiteX11" fmla="*/ 28566 w 276919"/>
                <a:gd name="connsiteY11" fmla="*/ 87289 h 333794"/>
                <a:gd name="connsiteX12" fmla="*/ 33037 w 276919"/>
                <a:gd name="connsiteY12" fmla="*/ 130759 h 333794"/>
                <a:gd name="connsiteX13" fmla="*/ 42228 w 276919"/>
                <a:gd name="connsiteY13" fmla="*/ 152420 h 333794"/>
                <a:gd name="connsiteX14" fmla="*/ 43272 w 276919"/>
                <a:gd name="connsiteY14" fmla="*/ 197083 h 333794"/>
                <a:gd name="connsiteX15" fmla="*/ 49134 w 276919"/>
                <a:gd name="connsiteY15" fmla="*/ 222022 h 333794"/>
                <a:gd name="connsiteX16" fmla="*/ 51867 w 276919"/>
                <a:gd name="connsiteY16" fmla="*/ 229773 h 333794"/>
                <a:gd name="connsiteX17" fmla="*/ 62200 w 276919"/>
                <a:gd name="connsiteY17" fmla="*/ 273790 h 333794"/>
                <a:gd name="connsiteX18" fmla="*/ 68857 w 276919"/>
                <a:gd name="connsiteY18" fmla="*/ 304840 h 333794"/>
                <a:gd name="connsiteX19" fmla="*/ 72186 w 276919"/>
                <a:gd name="connsiteY19" fmla="*/ 309113 h 333794"/>
                <a:gd name="connsiteX20" fmla="*/ 91164 w 276919"/>
                <a:gd name="connsiteY20" fmla="*/ 322874 h 333794"/>
                <a:gd name="connsiteX21" fmla="*/ 91511 w 276919"/>
                <a:gd name="connsiteY21" fmla="*/ 321284 h 333794"/>
                <a:gd name="connsiteX22" fmla="*/ 104528 w 276919"/>
                <a:gd name="connsiteY22" fmla="*/ 313435 h 333794"/>
                <a:gd name="connsiteX23" fmla="*/ 116848 w 276919"/>
                <a:gd name="connsiteY23" fmla="*/ 332264 h 333794"/>
                <a:gd name="connsiteX24" fmla="*/ 146309 w 276919"/>
                <a:gd name="connsiteY24" fmla="*/ 331469 h 333794"/>
                <a:gd name="connsiteX25" fmla="*/ 161362 w 276919"/>
                <a:gd name="connsiteY25" fmla="*/ 314229 h 333794"/>
                <a:gd name="connsiteX26" fmla="*/ 161362 w 276919"/>
                <a:gd name="connsiteY26" fmla="*/ 139453 h 333794"/>
                <a:gd name="connsiteX27" fmla="*/ 184663 w 276919"/>
                <a:gd name="connsiteY27" fmla="*/ 129269 h 333794"/>
                <a:gd name="connsiteX28" fmla="*/ 184663 w 276919"/>
                <a:gd name="connsiteY28" fmla="*/ 38354 h 333794"/>
                <a:gd name="connsiteX29" fmla="*/ 206572 w 276919"/>
                <a:gd name="connsiteY29" fmla="*/ 35224 h 333794"/>
                <a:gd name="connsiteX30" fmla="*/ 232604 w 276919"/>
                <a:gd name="connsiteY30" fmla="*/ 26579 h 333794"/>
                <a:gd name="connsiteX31" fmla="*/ 244925 w 276919"/>
                <a:gd name="connsiteY31" fmla="*/ 36764 h 333794"/>
                <a:gd name="connsiteX32" fmla="*/ 261369 w 276919"/>
                <a:gd name="connsiteY32" fmla="*/ 24989 h 333794"/>
                <a:gd name="connsiteX33" fmla="*/ 276919 w 276919"/>
                <a:gd name="connsiteY33" fmla="*/ 21611 h 333794"/>
                <a:gd name="connsiteX34" fmla="*/ 275180 w 276919"/>
                <a:gd name="connsiteY34" fmla="*/ 15550 h 333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76919" h="333794">
                  <a:moveTo>
                    <a:pt x="275180" y="15550"/>
                  </a:moveTo>
                  <a:cubicBezTo>
                    <a:pt x="275180" y="8893"/>
                    <a:pt x="233499" y="16842"/>
                    <a:pt x="226543" y="19524"/>
                  </a:cubicBezTo>
                  <a:cubicBezTo>
                    <a:pt x="219588" y="22158"/>
                    <a:pt x="197629" y="26132"/>
                    <a:pt x="190674" y="22158"/>
                  </a:cubicBezTo>
                  <a:cubicBezTo>
                    <a:pt x="183719" y="18183"/>
                    <a:pt x="139702" y="22158"/>
                    <a:pt x="139702" y="22158"/>
                  </a:cubicBezTo>
                  <a:lnTo>
                    <a:pt x="131604" y="12867"/>
                  </a:lnTo>
                  <a:cubicBezTo>
                    <a:pt x="131604" y="12867"/>
                    <a:pt x="59766" y="12867"/>
                    <a:pt x="51668" y="12867"/>
                  </a:cubicBezTo>
                  <a:cubicBezTo>
                    <a:pt x="43570" y="12867"/>
                    <a:pt x="37757" y="11526"/>
                    <a:pt x="30802" y="6260"/>
                  </a:cubicBezTo>
                  <a:cubicBezTo>
                    <a:pt x="23847" y="944"/>
                    <a:pt x="16891" y="944"/>
                    <a:pt x="8793" y="4918"/>
                  </a:cubicBezTo>
                  <a:cubicBezTo>
                    <a:pt x="1639" y="8446"/>
                    <a:pt x="3527" y="1590"/>
                    <a:pt x="0" y="0"/>
                  </a:cubicBezTo>
                  <a:cubicBezTo>
                    <a:pt x="2782" y="11029"/>
                    <a:pt x="5713" y="21810"/>
                    <a:pt x="7253" y="33286"/>
                  </a:cubicBezTo>
                  <a:cubicBezTo>
                    <a:pt x="10135" y="42676"/>
                    <a:pt x="11625" y="52413"/>
                    <a:pt x="15252" y="61554"/>
                  </a:cubicBezTo>
                  <a:cubicBezTo>
                    <a:pt x="18779" y="70596"/>
                    <a:pt x="24691" y="78396"/>
                    <a:pt x="28566" y="87289"/>
                  </a:cubicBezTo>
                  <a:cubicBezTo>
                    <a:pt x="34528" y="101100"/>
                    <a:pt x="33683" y="115855"/>
                    <a:pt x="33037" y="130759"/>
                  </a:cubicBezTo>
                  <a:cubicBezTo>
                    <a:pt x="37012" y="138758"/>
                    <a:pt x="40639" y="146260"/>
                    <a:pt x="42228" y="152420"/>
                  </a:cubicBezTo>
                  <a:cubicBezTo>
                    <a:pt x="46004" y="166927"/>
                    <a:pt x="39496" y="187693"/>
                    <a:pt x="43272" y="197083"/>
                  </a:cubicBezTo>
                  <a:cubicBezTo>
                    <a:pt x="45706" y="203194"/>
                    <a:pt x="47594" y="212136"/>
                    <a:pt x="49134" y="222022"/>
                  </a:cubicBezTo>
                  <a:cubicBezTo>
                    <a:pt x="50028" y="224606"/>
                    <a:pt x="50923" y="227239"/>
                    <a:pt x="51867" y="229773"/>
                  </a:cubicBezTo>
                  <a:cubicBezTo>
                    <a:pt x="57232" y="244627"/>
                    <a:pt x="59617" y="258240"/>
                    <a:pt x="62200" y="273790"/>
                  </a:cubicBezTo>
                  <a:cubicBezTo>
                    <a:pt x="63591" y="282136"/>
                    <a:pt x="64436" y="297040"/>
                    <a:pt x="68857" y="304840"/>
                  </a:cubicBezTo>
                  <a:cubicBezTo>
                    <a:pt x="69950" y="306181"/>
                    <a:pt x="71093" y="307572"/>
                    <a:pt x="72186" y="309113"/>
                  </a:cubicBezTo>
                  <a:cubicBezTo>
                    <a:pt x="77601" y="314229"/>
                    <a:pt x="85500" y="316962"/>
                    <a:pt x="91164" y="322874"/>
                  </a:cubicBezTo>
                  <a:cubicBezTo>
                    <a:pt x="91362" y="322427"/>
                    <a:pt x="91511" y="321930"/>
                    <a:pt x="91511" y="321284"/>
                  </a:cubicBezTo>
                  <a:cubicBezTo>
                    <a:pt x="91511" y="315819"/>
                    <a:pt x="99758" y="305635"/>
                    <a:pt x="104528" y="313435"/>
                  </a:cubicBezTo>
                  <a:cubicBezTo>
                    <a:pt x="109347" y="321284"/>
                    <a:pt x="107260" y="332264"/>
                    <a:pt x="116848" y="332264"/>
                  </a:cubicBezTo>
                  <a:cubicBezTo>
                    <a:pt x="126437" y="332264"/>
                    <a:pt x="143577" y="336189"/>
                    <a:pt x="146309" y="331469"/>
                  </a:cubicBezTo>
                  <a:cubicBezTo>
                    <a:pt x="149042" y="326749"/>
                    <a:pt x="161362" y="322874"/>
                    <a:pt x="161362" y="314229"/>
                  </a:cubicBezTo>
                  <a:lnTo>
                    <a:pt x="161362" y="139453"/>
                  </a:lnTo>
                  <a:cubicBezTo>
                    <a:pt x="161362" y="133194"/>
                    <a:pt x="184663" y="139453"/>
                    <a:pt x="184663" y="129269"/>
                  </a:cubicBezTo>
                  <a:cubicBezTo>
                    <a:pt x="184663" y="119084"/>
                    <a:pt x="184663" y="38354"/>
                    <a:pt x="184663" y="38354"/>
                  </a:cubicBezTo>
                  <a:cubicBezTo>
                    <a:pt x="184663" y="38354"/>
                    <a:pt x="201802" y="36813"/>
                    <a:pt x="206572" y="35224"/>
                  </a:cubicBezTo>
                  <a:cubicBezTo>
                    <a:pt x="211391" y="33634"/>
                    <a:pt x="228481" y="23449"/>
                    <a:pt x="232604" y="26579"/>
                  </a:cubicBezTo>
                  <a:cubicBezTo>
                    <a:pt x="236728" y="29709"/>
                    <a:pt x="242193" y="40688"/>
                    <a:pt x="244925" y="36764"/>
                  </a:cubicBezTo>
                  <a:cubicBezTo>
                    <a:pt x="247657" y="32839"/>
                    <a:pt x="254513" y="24989"/>
                    <a:pt x="261369" y="24989"/>
                  </a:cubicBezTo>
                  <a:cubicBezTo>
                    <a:pt x="265095" y="24989"/>
                    <a:pt x="271206" y="23151"/>
                    <a:pt x="276919" y="21611"/>
                  </a:cubicBezTo>
                  <a:cubicBezTo>
                    <a:pt x="275876" y="19376"/>
                    <a:pt x="275180" y="17190"/>
                    <a:pt x="275180" y="1555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61" name="Freeform: Shape 10">
              <a:extLst>
                <a:ext uri="{FF2B5EF4-FFF2-40B4-BE49-F238E27FC236}">
                  <a16:creationId xmlns:a16="http://schemas.microsoft.com/office/drawing/2014/main" xmlns="" id="{620BC374-18E3-65F6-DE19-D9D21DFBC64D}"/>
                </a:ext>
              </a:extLst>
            </p:cNvPr>
            <p:cNvSpPr/>
            <p:nvPr/>
          </p:nvSpPr>
          <p:spPr>
            <a:xfrm>
              <a:off x="4884192" y="4733531"/>
              <a:ext cx="182219" cy="184662"/>
            </a:xfrm>
            <a:custGeom>
              <a:avLst/>
              <a:gdLst>
                <a:gd name="connsiteX0" fmla="*/ 122810 w 182219"/>
                <a:gd name="connsiteY0" fmla="*/ 8595 h 184662"/>
                <a:gd name="connsiteX1" fmla="*/ 119382 w 182219"/>
                <a:gd name="connsiteY1" fmla="*/ 0 h 184662"/>
                <a:gd name="connsiteX2" fmla="*/ 99510 w 182219"/>
                <a:gd name="connsiteY2" fmla="*/ 745 h 184662"/>
                <a:gd name="connsiteX3" fmla="*/ 86494 w 182219"/>
                <a:gd name="connsiteY3" fmla="*/ 14060 h 184662"/>
                <a:gd name="connsiteX4" fmla="*/ 65230 w 182219"/>
                <a:gd name="connsiteY4" fmla="*/ 32839 h 184662"/>
                <a:gd name="connsiteX5" fmla="*/ 41285 w 182219"/>
                <a:gd name="connsiteY5" fmla="*/ 62598 h 184662"/>
                <a:gd name="connsiteX6" fmla="*/ 11824 w 182219"/>
                <a:gd name="connsiteY6" fmla="*/ 57133 h 184662"/>
                <a:gd name="connsiteX7" fmla="*/ 0 w 182219"/>
                <a:gd name="connsiteY7" fmla="*/ 59219 h 184662"/>
                <a:gd name="connsiteX8" fmla="*/ 13215 w 182219"/>
                <a:gd name="connsiteY8" fmla="*/ 74322 h 184662"/>
                <a:gd name="connsiteX9" fmla="*/ 25933 w 182219"/>
                <a:gd name="connsiteY9" fmla="*/ 106168 h 184662"/>
                <a:gd name="connsiteX10" fmla="*/ 49084 w 182219"/>
                <a:gd name="connsiteY10" fmla="*/ 124698 h 184662"/>
                <a:gd name="connsiteX11" fmla="*/ 58375 w 182219"/>
                <a:gd name="connsiteY11" fmla="*/ 144571 h 184662"/>
                <a:gd name="connsiteX12" fmla="*/ 74570 w 182219"/>
                <a:gd name="connsiteY12" fmla="*/ 163101 h 184662"/>
                <a:gd name="connsiteX13" fmla="*/ 90915 w 182219"/>
                <a:gd name="connsiteY13" fmla="*/ 174329 h 184662"/>
                <a:gd name="connsiteX14" fmla="*/ 113023 w 182219"/>
                <a:gd name="connsiteY14" fmla="*/ 179049 h 184662"/>
                <a:gd name="connsiteX15" fmla="*/ 139354 w 182219"/>
                <a:gd name="connsiteY15" fmla="*/ 184663 h 184662"/>
                <a:gd name="connsiteX16" fmla="*/ 162853 w 182219"/>
                <a:gd name="connsiteY16" fmla="*/ 157885 h 184662"/>
                <a:gd name="connsiteX17" fmla="*/ 169013 w 182219"/>
                <a:gd name="connsiteY17" fmla="*/ 132051 h 184662"/>
                <a:gd name="connsiteX18" fmla="*/ 181334 w 182219"/>
                <a:gd name="connsiteY18" fmla="*/ 112079 h 184662"/>
                <a:gd name="connsiteX19" fmla="*/ 174130 w 182219"/>
                <a:gd name="connsiteY19" fmla="*/ 92108 h 184662"/>
                <a:gd name="connsiteX20" fmla="*/ 180291 w 182219"/>
                <a:gd name="connsiteY20" fmla="*/ 68609 h 184662"/>
                <a:gd name="connsiteX21" fmla="*/ 179247 w 182219"/>
                <a:gd name="connsiteY21" fmla="*/ 27473 h 184662"/>
                <a:gd name="connsiteX22" fmla="*/ 152519 w 182219"/>
                <a:gd name="connsiteY22" fmla="*/ 16892 h 184662"/>
                <a:gd name="connsiteX23" fmla="*/ 122810 w 182219"/>
                <a:gd name="connsiteY23" fmla="*/ 8595 h 184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82219" h="184662">
                  <a:moveTo>
                    <a:pt x="122810" y="8595"/>
                  </a:moveTo>
                  <a:lnTo>
                    <a:pt x="119382" y="0"/>
                  </a:lnTo>
                  <a:lnTo>
                    <a:pt x="99510" y="745"/>
                  </a:lnTo>
                  <a:cubicBezTo>
                    <a:pt x="86494" y="4670"/>
                    <a:pt x="86494" y="9340"/>
                    <a:pt x="86494" y="14060"/>
                  </a:cubicBezTo>
                  <a:cubicBezTo>
                    <a:pt x="86494" y="18779"/>
                    <a:pt x="74173" y="29709"/>
                    <a:pt x="65230" y="32839"/>
                  </a:cubicBezTo>
                  <a:cubicBezTo>
                    <a:pt x="56338" y="35969"/>
                    <a:pt x="46749" y="59518"/>
                    <a:pt x="41285" y="62598"/>
                  </a:cubicBezTo>
                  <a:cubicBezTo>
                    <a:pt x="35819" y="65728"/>
                    <a:pt x="17338" y="57878"/>
                    <a:pt x="11824" y="57133"/>
                  </a:cubicBezTo>
                  <a:cubicBezTo>
                    <a:pt x="9340" y="56785"/>
                    <a:pt x="4819" y="57878"/>
                    <a:pt x="0" y="59219"/>
                  </a:cubicBezTo>
                  <a:cubicBezTo>
                    <a:pt x="3428" y="66125"/>
                    <a:pt x="10582" y="74322"/>
                    <a:pt x="13215" y="74322"/>
                  </a:cubicBezTo>
                  <a:cubicBezTo>
                    <a:pt x="16693" y="74322"/>
                    <a:pt x="17835" y="102143"/>
                    <a:pt x="25933" y="106168"/>
                  </a:cubicBezTo>
                  <a:cubicBezTo>
                    <a:pt x="34031" y="110142"/>
                    <a:pt x="49084" y="119432"/>
                    <a:pt x="49084" y="124698"/>
                  </a:cubicBezTo>
                  <a:cubicBezTo>
                    <a:pt x="49084" y="130014"/>
                    <a:pt x="58375" y="136622"/>
                    <a:pt x="58375" y="144571"/>
                  </a:cubicBezTo>
                  <a:cubicBezTo>
                    <a:pt x="58375" y="152519"/>
                    <a:pt x="67565" y="163399"/>
                    <a:pt x="74570" y="163101"/>
                  </a:cubicBezTo>
                  <a:cubicBezTo>
                    <a:pt x="89375" y="162555"/>
                    <a:pt x="90915" y="169609"/>
                    <a:pt x="90915" y="174329"/>
                  </a:cubicBezTo>
                  <a:cubicBezTo>
                    <a:pt x="90915" y="179049"/>
                    <a:pt x="110440" y="174329"/>
                    <a:pt x="113023" y="179049"/>
                  </a:cubicBezTo>
                  <a:cubicBezTo>
                    <a:pt x="115408" y="183371"/>
                    <a:pt x="134684" y="181732"/>
                    <a:pt x="139354" y="184663"/>
                  </a:cubicBezTo>
                  <a:cubicBezTo>
                    <a:pt x="147402" y="175720"/>
                    <a:pt x="158928" y="163946"/>
                    <a:pt x="162853" y="157885"/>
                  </a:cubicBezTo>
                  <a:cubicBezTo>
                    <a:pt x="169013" y="148495"/>
                    <a:pt x="163896" y="135578"/>
                    <a:pt x="169013" y="132051"/>
                  </a:cubicBezTo>
                  <a:cubicBezTo>
                    <a:pt x="174130" y="128524"/>
                    <a:pt x="185457" y="113222"/>
                    <a:pt x="181334" y="112079"/>
                  </a:cubicBezTo>
                  <a:cubicBezTo>
                    <a:pt x="177210" y="110937"/>
                    <a:pt x="180291" y="99162"/>
                    <a:pt x="174130" y="92108"/>
                  </a:cubicBezTo>
                  <a:cubicBezTo>
                    <a:pt x="167970" y="85053"/>
                    <a:pt x="181334" y="81526"/>
                    <a:pt x="180291" y="68609"/>
                  </a:cubicBezTo>
                  <a:cubicBezTo>
                    <a:pt x="179247" y="55692"/>
                    <a:pt x="182327" y="29808"/>
                    <a:pt x="179247" y="27473"/>
                  </a:cubicBezTo>
                  <a:cubicBezTo>
                    <a:pt x="176167" y="25138"/>
                    <a:pt x="161760" y="23946"/>
                    <a:pt x="152519" y="16892"/>
                  </a:cubicBezTo>
                  <a:cubicBezTo>
                    <a:pt x="143378" y="9787"/>
                    <a:pt x="122810" y="8595"/>
                    <a:pt x="122810" y="859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67" name="Freeform: Shape 11">
              <a:extLst>
                <a:ext uri="{FF2B5EF4-FFF2-40B4-BE49-F238E27FC236}">
                  <a16:creationId xmlns:a16="http://schemas.microsoft.com/office/drawing/2014/main" xmlns="" id="{3FF224BF-52F5-CE31-F5D4-ED14510EC1AD}"/>
                </a:ext>
              </a:extLst>
            </p:cNvPr>
            <p:cNvSpPr/>
            <p:nvPr/>
          </p:nvSpPr>
          <p:spPr>
            <a:xfrm>
              <a:off x="4768685" y="4792800"/>
              <a:ext cx="206670" cy="253526"/>
            </a:xfrm>
            <a:custGeom>
              <a:avLst/>
              <a:gdLst>
                <a:gd name="connsiteX0" fmla="*/ 190127 w 206670"/>
                <a:gd name="connsiteY0" fmla="*/ 103882 h 253526"/>
                <a:gd name="connsiteX1" fmla="*/ 173931 w 206670"/>
                <a:gd name="connsiteY1" fmla="*/ 85351 h 253526"/>
                <a:gd name="connsiteX2" fmla="*/ 164641 w 206670"/>
                <a:gd name="connsiteY2" fmla="*/ 65479 h 253526"/>
                <a:gd name="connsiteX3" fmla="*/ 141490 w 206670"/>
                <a:gd name="connsiteY3" fmla="*/ 46948 h 253526"/>
                <a:gd name="connsiteX4" fmla="*/ 128772 w 206670"/>
                <a:gd name="connsiteY4" fmla="*/ 15103 h 253526"/>
                <a:gd name="connsiteX5" fmla="*/ 115557 w 206670"/>
                <a:gd name="connsiteY5" fmla="*/ 0 h 253526"/>
                <a:gd name="connsiteX6" fmla="*/ 100007 w 206670"/>
                <a:gd name="connsiteY6" fmla="*/ 3378 h 253526"/>
                <a:gd name="connsiteX7" fmla="*/ 83562 w 206670"/>
                <a:gd name="connsiteY7" fmla="*/ 15153 h 253526"/>
                <a:gd name="connsiteX8" fmla="*/ 71242 w 206670"/>
                <a:gd name="connsiteY8" fmla="*/ 4968 h 253526"/>
                <a:gd name="connsiteX9" fmla="*/ 45209 w 206670"/>
                <a:gd name="connsiteY9" fmla="*/ 13612 h 253526"/>
                <a:gd name="connsiteX10" fmla="*/ 23300 w 206670"/>
                <a:gd name="connsiteY10" fmla="*/ 16742 h 253526"/>
                <a:gd name="connsiteX11" fmla="*/ 23300 w 206670"/>
                <a:gd name="connsiteY11" fmla="*/ 107658 h 253526"/>
                <a:gd name="connsiteX12" fmla="*/ 0 w 206670"/>
                <a:gd name="connsiteY12" fmla="*/ 117842 h 253526"/>
                <a:gd name="connsiteX13" fmla="*/ 0 w 206670"/>
                <a:gd name="connsiteY13" fmla="*/ 195791 h 253526"/>
                <a:gd name="connsiteX14" fmla="*/ 10979 w 206670"/>
                <a:gd name="connsiteY14" fmla="*/ 204038 h 253526"/>
                <a:gd name="connsiteX15" fmla="*/ 18531 w 206670"/>
                <a:gd name="connsiteY15" fmla="*/ 233797 h 253526"/>
                <a:gd name="connsiteX16" fmla="*/ 13761 w 206670"/>
                <a:gd name="connsiteY16" fmla="*/ 240056 h 253526"/>
                <a:gd name="connsiteX17" fmla="*/ 17885 w 206670"/>
                <a:gd name="connsiteY17" fmla="*/ 251831 h 253526"/>
                <a:gd name="connsiteX18" fmla="*/ 41185 w 206670"/>
                <a:gd name="connsiteY18" fmla="*/ 250241 h 253526"/>
                <a:gd name="connsiteX19" fmla="*/ 62448 w 206670"/>
                <a:gd name="connsiteY19" fmla="*/ 222817 h 253526"/>
                <a:gd name="connsiteX20" fmla="*/ 78197 w 206670"/>
                <a:gd name="connsiteY20" fmla="*/ 208708 h 253526"/>
                <a:gd name="connsiteX21" fmla="*/ 105621 w 206670"/>
                <a:gd name="connsiteY21" fmla="*/ 218892 h 253526"/>
                <a:gd name="connsiteX22" fmla="*/ 127530 w 206670"/>
                <a:gd name="connsiteY22" fmla="*/ 207118 h 253526"/>
                <a:gd name="connsiteX23" fmla="*/ 136423 w 206670"/>
                <a:gd name="connsiteY23" fmla="*/ 187544 h 253526"/>
                <a:gd name="connsiteX24" fmla="*/ 156295 w 206670"/>
                <a:gd name="connsiteY24" fmla="*/ 171100 h 253526"/>
                <a:gd name="connsiteX25" fmla="*/ 165883 w 206670"/>
                <a:gd name="connsiteY25" fmla="*/ 153066 h 253526"/>
                <a:gd name="connsiteX26" fmla="*/ 184364 w 206670"/>
                <a:gd name="connsiteY26" fmla="*/ 137367 h 253526"/>
                <a:gd name="connsiteX27" fmla="*/ 198722 w 206670"/>
                <a:gd name="connsiteY27" fmla="*/ 127977 h 253526"/>
                <a:gd name="connsiteX28" fmla="*/ 206671 w 206670"/>
                <a:gd name="connsiteY28" fmla="*/ 115159 h 253526"/>
                <a:gd name="connsiteX29" fmla="*/ 206572 w 206670"/>
                <a:gd name="connsiteY29" fmla="*/ 115060 h 253526"/>
                <a:gd name="connsiteX30" fmla="*/ 190127 w 206670"/>
                <a:gd name="connsiteY30" fmla="*/ 103882 h 253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206670" h="253526">
                  <a:moveTo>
                    <a:pt x="190127" y="103882"/>
                  </a:moveTo>
                  <a:cubicBezTo>
                    <a:pt x="183073" y="104180"/>
                    <a:pt x="173931" y="93300"/>
                    <a:pt x="173931" y="85351"/>
                  </a:cubicBezTo>
                  <a:cubicBezTo>
                    <a:pt x="173931" y="77402"/>
                    <a:pt x="164641" y="70795"/>
                    <a:pt x="164641" y="65479"/>
                  </a:cubicBezTo>
                  <a:cubicBezTo>
                    <a:pt x="164641" y="60163"/>
                    <a:pt x="149588" y="50923"/>
                    <a:pt x="141490" y="46948"/>
                  </a:cubicBezTo>
                  <a:cubicBezTo>
                    <a:pt x="133392" y="42973"/>
                    <a:pt x="132250" y="15103"/>
                    <a:pt x="128772" y="15103"/>
                  </a:cubicBezTo>
                  <a:cubicBezTo>
                    <a:pt x="126139" y="15103"/>
                    <a:pt x="118985" y="6905"/>
                    <a:pt x="115557" y="0"/>
                  </a:cubicBezTo>
                  <a:cubicBezTo>
                    <a:pt x="109844" y="1540"/>
                    <a:pt x="103733" y="3378"/>
                    <a:pt x="100007" y="3378"/>
                  </a:cubicBezTo>
                  <a:cubicBezTo>
                    <a:pt x="93151" y="3378"/>
                    <a:pt x="86295" y="11228"/>
                    <a:pt x="83562" y="15153"/>
                  </a:cubicBezTo>
                  <a:cubicBezTo>
                    <a:pt x="80830" y="19077"/>
                    <a:pt x="75365" y="8098"/>
                    <a:pt x="71242" y="4968"/>
                  </a:cubicBezTo>
                  <a:cubicBezTo>
                    <a:pt x="67118" y="1838"/>
                    <a:pt x="50028" y="12023"/>
                    <a:pt x="45209" y="13612"/>
                  </a:cubicBezTo>
                  <a:cubicBezTo>
                    <a:pt x="40440" y="15202"/>
                    <a:pt x="23300" y="16742"/>
                    <a:pt x="23300" y="16742"/>
                  </a:cubicBezTo>
                  <a:cubicBezTo>
                    <a:pt x="23300" y="16742"/>
                    <a:pt x="23300" y="97423"/>
                    <a:pt x="23300" y="107658"/>
                  </a:cubicBezTo>
                  <a:cubicBezTo>
                    <a:pt x="23300" y="117842"/>
                    <a:pt x="0" y="111582"/>
                    <a:pt x="0" y="117842"/>
                  </a:cubicBezTo>
                  <a:cubicBezTo>
                    <a:pt x="0" y="120773"/>
                    <a:pt x="0" y="156990"/>
                    <a:pt x="0" y="195791"/>
                  </a:cubicBezTo>
                  <a:cubicBezTo>
                    <a:pt x="5017" y="197877"/>
                    <a:pt x="9787" y="200660"/>
                    <a:pt x="10979" y="204038"/>
                  </a:cubicBezTo>
                  <a:cubicBezTo>
                    <a:pt x="13712" y="211887"/>
                    <a:pt x="19872" y="229127"/>
                    <a:pt x="18531" y="233797"/>
                  </a:cubicBezTo>
                  <a:cubicBezTo>
                    <a:pt x="17189" y="238516"/>
                    <a:pt x="13761" y="235386"/>
                    <a:pt x="13761" y="240056"/>
                  </a:cubicBezTo>
                  <a:cubicBezTo>
                    <a:pt x="13761" y="244776"/>
                    <a:pt x="11029" y="251831"/>
                    <a:pt x="17885" y="251831"/>
                  </a:cubicBezTo>
                  <a:cubicBezTo>
                    <a:pt x="24741" y="251831"/>
                    <a:pt x="36366" y="256550"/>
                    <a:pt x="41185" y="250241"/>
                  </a:cubicBezTo>
                  <a:cubicBezTo>
                    <a:pt x="45955" y="243981"/>
                    <a:pt x="61753" y="229872"/>
                    <a:pt x="62448" y="222817"/>
                  </a:cubicBezTo>
                  <a:cubicBezTo>
                    <a:pt x="63144" y="215763"/>
                    <a:pt x="66522" y="200113"/>
                    <a:pt x="78197" y="208708"/>
                  </a:cubicBezTo>
                  <a:cubicBezTo>
                    <a:pt x="89872" y="217303"/>
                    <a:pt x="90518" y="218892"/>
                    <a:pt x="105621" y="218892"/>
                  </a:cubicBezTo>
                  <a:cubicBezTo>
                    <a:pt x="120674" y="218892"/>
                    <a:pt x="124798" y="218097"/>
                    <a:pt x="127530" y="207118"/>
                  </a:cubicBezTo>
                  <a:cubicBezTo>
                    <a:pt x="130262" y="196139"/>
                    <a:pt x="127530" y="187544"/>
                    <a:pt x="136423" y="187544"/>
                  </a:cubicBezTo>
                  <a:cubicBezTo>
                    <a:pt x="145316" y="187544"/>
                    <a:pt x="156295" y="178154"/>
                    <a:pt x="156295" y="171100"/>
                  </a:cubicBezTo>
                  <a:cubicBezTo>
                    <a:pt x="156295" y="164045"/>
                    <a:pt x="160418" y="153066"/>
                    <a:pt x="165883" y="153066"/>
                  </a:cubicBezTo>
                  <a:cubicBezTo>
                    <a:pt x="171348" y="153066"/>
                    <a:pt x="182973" y="145216"/>
                    <a:pt x="184364" y="137367"/>
                  </a:cubicBezTo>
                  <a:cubicBezTo>
                    <a:pt x="185706" y="129517"/>
                    <a:pt x="195294" y="132647"/>
                    <a:pt x="198722" y="127977"/>
                  </a:cubicBezTo>
                  <a:cubicBezTo>
                    <a:pt x="200411" y="125692"/>
                    <a:pt x="203740" y="120177"/>
                    <a:pt x="206671" y="115159"/>
                  </a:cubicBezTo>
                  <a:cubicBezTo>
                    <a:pt x="206671" y="115110"/>
                    <a:pt x="206572" y="115060"/>
                    <a:pt x="206572" y="115060"/>
                  </a:cubicBezTo>
                  <a:cubicBezTo>
                    <a:pt x="206472" y="110390"/>
                    <a:pt x="204932" y="103335"/>
                    <a:pt x="190127" y="10388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68" name="Freeform: Shape 12">
              <a:extLst>
                <a:ext uri="{FF2B5EF4-FFF2-40B4-BE49-F238E27FC236}">
                  <a16:creationId xmlns:a16="http://schemas.microsoft.com/office/drawing/2014/main" xmlns="" id="{65AD1597-739D-2AC5-F467-5356F41EFBF2}"/>
                </a:ext>
              </a:extLst>
            </p:cNvPr>
            <p:cNvSpPr/>
            <p:nvPr/>
          </p:nvSpPr>
          <p:spPr>
            <a:xfrm>
              <a:off x="5012070" y="5013828"/>
              <a:ext cx="31149" cy="43882"/>
            </a:xfrm>
            <a:custGeom>
              <a:avLst/>
              <a:gdLst>
                <a:gd name="connsiteX0" fmla="*/ 15749 w 31149"/>
                <a:gd name="connsiteY0" fmla="*/ 0 h 43882"/>
                <a:gd name="connsiteX1" fmla="*/ 0 w 31149"/>
                <a:gd name="connsiteY1" fmla="*/ 19127 h 43882"/>
                <a:gd name="connsiteX2" fmla="*/ 14308 w 31149"/>
                <a:gd name="connsiteY2" fmla="*/ 43719 h 43882"/>
                <a:gd name="connsiteX3" fmla="*/ 27225 w 31149"/>
                <a:gd name="connsiteY3" fmla="*/ 37707 h 43882"/>
                <a:gd name="connsiteX4" fmla="*/ 31149 w 31149"/>
                <a:gd name="connsiteY4" fmla="*/ 30603 h 43882"/>
                <a:gd name="connsiteX5" fmla="*/ 29013 w 31149"/>
                <a:gd name="connsiteY5" fmla="*/ 7800 h 43882"/>
                <a:gd name="connsiteX6" fmla="*/ 15749 w 31149"/>
                <a:gd name="connsiteY6" fmla="*/ 0 h 43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149" h="43882">
                  <a:moveTo>
                    <a:pt x="15749" y="0"/>
                  </a:moveTo>
                  <a:cubicBezTo>
                    <a:pt x="10035" y="0"/>
                    <a:pt x="0" y="15848"/>
                    <a:pt x="0" y="19127"/>
                  </a:cubicBezTo>
                  <a:cubicBezTo>
                    <a:pt x="0" y="22406"/>
                    <a:pt x="7154" y="43172"/>
                    <a:pt x="14308" y="43719"/>
                  </a:cubicBezTo>
                  <a:cubicBezTo>
                    <a:pt x="21511" y="44265"/>
                    <a:pt x="26728" y="43719"/>
                    <a:pt x="27225" y="37707"/>
                  </a:cubicBezTo>
                  <a:cubicBezTo>
                    <a:pt x="27473" y="34727"/>
                    <a:pt x="29311" y="32342"/>
                    <a:pt x="31149" y="30603"/>
                  </a:cubicBezTo>
                  <a:cubicBezTo>
                    <a:pt x="30603" y="25436"/>
                    <a:pt x="29411" y="14407"/>
                    <a:pt x="29013" y="7800"/>
                  </a:cubicBezTo>
                  <a:cubicBezTo>
                    <a:pt x="24741" y="4571"/>
                    <a:pt x="19475" y="0"/>
                    <a:pt x="15749" y="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74" name="Freeform: Shape 13">
              <a:extLst>
                <a:ext uri="{FF2B5EF4-FFF2-40B4-BE49-F238E27FC236}">
                  <a16:creationId xmlns:a16="http://schemas.microsoft.com/office/drawing/2014/main" xmlns="" id="{C7E9D573-83F9-61E2-E673-2F6E755293DA}"/>
                </a:ext>
              </a:extLst>
            </p:cNvPr>
            <p:cNvSpPr/>
            <p:nvPr/>
          </p:nvSpPr>
          <p:spPr>
            <a:xfrm>
              <a:off x="4928209" y="5093736"/>
              <a:ext cx="52065" cy="59843"/>
            </a:xfrm>
            <a:custGeom>
              <a:avLst/>
              <a:gdLst>
                <a:gd name="connsiteX0" fmla="*/ 37012 w 52065"/>
                <a:gd name="connsiteY0" fmla="*/ 1866 h 59843"/>
                <a:gd name="connsiteX1" fmla="*/ 13712 w 52065"/>
                <a:gd name="connsiteY1" fmla="*/ 12846 h 59843"/>
                <a:gd name="connsiteX2" fmla="*/ 0 w 52065"/>
                <a:gd name="connsiteY2" fmla="*/ 36344 h 59843"/>
                <a:gd name="connsiteX3" fmla="*/ 13712 w 52065"/>
                <a:gd name="connsiteY3" fmla="*/ 58304 h 59843"/>
                <a:gd name="connsiteX4" fmla="*/ 23300 w 52065"/>
                <a:gd name="connsiteY4" fmla="*/ 59844 h 59843"/>
                <a:gd name="connsiteX5" fmla="*/ 28815 w 52065"/>
                <a:gd name="connsiteY5" fmla="*/ 45734 h 59843"/>
                <a:gd name="connsiteX6" fmla="*/ 43868 w 52065"/>
                <a:gd name="connsiteY6" fmla="*/ 41064 h 59843"/>
                <a:gd name="connsiteX7" fmla="*/ 52065 w 52065"/>
                <a:gd name="connsiteY7" fmla="*/ 22235 h 59843"/>
                <a:gd name="connsiteX8" fmla="*/ 37012 w 52065"/>
                <a:gd name="connsiteY8" fmla="*/ 1866 h 59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065" h="59843">
                  <a:moveTo>
                    <a:pt x="37012" y="1866"/>
                  </a:moveTo>
                  <a:cubicBezTo>
                    <a:pt x="34279" y="-4393"/>
                    <a:pt x="16494" y="6586"/>
                    <a:pt x="13712" y="12846"/>
                  </a:cubicBezTo>
                  <a:cubicBezTo>
                    <a:pt x="10979" y="19105"/>
                    <a:pt x="0" y="36344"/>
                    <a:pt x="0" y="36344"/>
                  </a:cubicBezTo>
                  <a:lnTo>
                    <a:pt x="13712" y="58304"/>
                  </a:lnTo>
                  <a:lnTo>
                    <a:pt x="23300" y="59844"/>
                  </a:lnTo>
                  <a:cubicBezTo>
                    <a:pt x="23300" y="59844"/>
                    <a:pt x="26033" y="52044"/>
                    <a:pt x="28815" y="45734"/>
                  </a:cubicBezTo>
                  <a:cubicBezTo>
                    <a:pt x="31547" y="39474"/>
                    <a:pt x="43868" y="47324"/>
                    <a:pt x="43868" y="41064"/>
                  </a:cubicBezTo>
                  <a:cubicBezTo>
                    <a:pt x="43868" y="34804"/>
                    <a:pt x="52065" y="28545"/>
                    <a:pt x="52065" y="22235"/>
                  </a:cubicBezTo>
                  <a:cubicBezTo>
                    <a:pt x="52065" y="15976"/>
                    <a:pt x="39744" y="8126"/>
                    <a:pt x="37012" y="1866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79" name="Freeform: Shape 14">
              <a:extLst>
                <a:ext uri="{FF2B5EF4-FFF2-40B4-BE49-F238E27FC236}">
                  <a16:creationId xmlns:a16="http://schemas.microsoft.com/office/drawing/2014/main" xmlns="" id="{A8F1DFF4-0472-04A4-C786-1B196B2FC81A}"/>
                </a:ext>
              </a:extLst>
            </p:cNvPr>
            <p:cNvSpPr/>
            <p:nvPr/>
          </p:nvSpPr>
          <p:spPr>
            <a:xfrm>
              <a:off x="4698486" y="4908009"/>
              <a:ext cx="362270" cy="372628"/>
            </a:xfrm>
            <a:custGeom>
              <a:avLst/>
              <a:gdLst>
                <a:gd name="connsiteX0" fmla="*/ 319396 w 362270"/>
                <a:gd name="connsiteY0" fmla="*/ 198921 h 372628"/>
                <a:gd name="connsiteX1" fmla="*/ 341355 w 362270"/>
                <a:gd name="connsiteY1" fmla="*/ 173385 h 372628"/>
                <a:gd name="connsiteX2" fmla="*/ 341603 w 362270"/>
                <a:gd name="connsiteY2" fmla="*/ 172739 h 372628"/>
                <a:gd name="connsiteX3" fmla="*/ 347217 w 362270"/>
                <a:gd name="connsiteY3" fmla="*/ 155997 h 372628"/>
                <a:gd name="connsiteX4" fmla="*/ 362072 w 362270"/>
                <a:gd name="connsiteY4" fmla="*/ 139354 h 372628"/>
                <a:gd name="connsiteX5" fmla="*/ 362270 w 362270"/>
                <a:gd name="connsiteY5" fmla="*/ 137665 h 372628"/>
                <a:gd name="connsiteX6" fmla="*/ 345031 w 362270"/>
                <a:gd name="connsiteY6" fmla="*/ 139155 h 372628"/>
                <a:gd name="connsiteX7" fmla="*/ 344733 w 362270"/>
                <a:gd name="connsiteY7" fmla="*/ 136373 h 372628"/>
                <a:gd name="connsiteX8" fmla="*/ 340808 w 362270"/>
                <a:gd name="connsiteY8" fmla="*/ 143477 h 372628"/>
                <a:gd name="connsiteX9" fmla="*/ 327892 w 362270"/>
                <a:gd name="connsiteY9" fmla="*/ 149489 h 372628"/>
                <a:gd name="connsiteX10" fmla="*/ 313584 w 362270"/>
                <a:gd name="connsiteY10" fmla="*/ 124897 h 372628"/>
                <a:gd name="connsiteX11" fmla="*/ 329332 w 362270"/>
                <a:gd name="connsiteY11" fmla="*/ 105770 h 372628"/>
                <a:gd name="connsiteX12" fmla="*/ 342547 w 362270"/>
                <a:gd name="connsiteY12" fmla="*/ 113570 h 372628"/>
                <a:gd name="connsiteX13" fmla="*/ 342448 w 362270"/>
                <a:gd name="connsiteY13" fmla="*/ 108602 h 372628"/>
                <a:gd name="connsiteX14" fmla="*/ 340411 w 362270"/>
                <a:gd name="connsiteY14" fmla="*/ 60411 h 372628"/>
                <a:gd name="connsiteX15" fmla="*/ 326053 w 362270"/>
                <a:gd name="connsiteY15" fmla="*/ 11029 h 372628"/>
                <a:gd name="connsiteX16" fmla="*/ 298828 w 362270"/>
                <a:gd name="connsiteY16" fmla="*/ 4571 h 372628"/>
                <a:gd name="connsiteX17" fmla="*/ 276820 w 362270"/>
                <a:gd name="connsiteY17" fmla="*/ 0 h 372628"/>
                <a:gd name="connsiteX18" fmla="*/ 268871 w 362270"/>
                <a:gd name="connsiteY18" fmla="*/ 12817 h 372628"/>
                <a:gd name="connsiteX19" fmla="*/ 254513 w 362270"/>
                <a:gd name="connsiteY19" fmla="*/ 22207 h 372628"/>
                <a:gd name="connsiteX20" fmla="*/ 236032 w 362270"/>
                <a:gd name="connsiteY20" fmla="*/ 37906 h 372628"/>
                <a:gd name="connsiteX21" fmla="*/ 226444 w 362270"/>
                <a:gd name="connsiteY21" fmla="*/ 55940 h 372628"/>
                <a:gd name="connsiteX22" fmla="*/ 206572 w 362270"/>
                <a:gd name="connsiteY22" fmla="*/ 72384 h 372628"/>
                <a:gd name="connsiteX23" fmla="*/ 197679 w 362270"/>
                <a:gd name="connsiteY23" fmla="*/ 91958 h 372628"/>
                <a:gd name="connsiteX24" fmla="*/ 175770 w 362270"/>
                <a:gd name="connsiteY24" fmla="*/ 103733 h 372628"/>
                <a:gd name="connsiteX25" fmla="*/ 148346 w 362270"/>
                <a:gd name="connsiteY25" fmla="*/ 93548 h 372628"/>
                <a:gd name="connsiteX26" fmla="*/ 132597 w 362270"/>
                <a:gd name="connsiteY26" fmla="*/ 107658 h 372628"/>
                <a:gd name="connsiteX27" fmla="*/ 111384 w 362270"/>
                <a:gd name="connsiteY27" fmla="*/ 135081 h 372628"/>
                <a:gd name="connsiteX28" fmla="*/ 88084 w 362270"/>
                <a:gd name="connsiteY28" fmla="*/ 136671 h 372628"/>
                <a:gd name="connsiteX29" fmla="*/ 83960 w 362270"/>
                <a:gd name="connsiteY29" fmla="*/ 124897 h 372628"/>
                <a:gd name="connsiteX30" fmla="*/ 88729 w 362270"/>
                <a:gd name="connsiteY30" fmla="*/ 118637 h 372628"/>
                <a:gd name="connsiteX31" fmla="*/ 81178 w 362270"/>
                <a:gd name="connsiteY31" fmla="*/ 88878 h 372628"/>
                <a:gd name="connsiteX32" fmla="*/ 70199 w 362270"/>
                <a:gd name="connsiteY32" fmla="*/ 80631 h 372628"/>
                <a:gd name="connsiteX33" fmla="*/ 70199 w 362270"/>
                <a:gd name="connsiteY33" fmla="*/ 177459 h 372628"/>
                <a:gd name="connsiteX34" fmla="*/ 55145 w 362270"/>
                <a:gd name="connsiteY34" fmla="*/ 194698 h 372628"/>
                <a:gd name="connsiteX35" fmla="*/ 25685 w 362270"/>
                <a:gd name="connsiteY35" fmla="*/ 195493 h 372628"/>
                <a:gd name="connsiteX36" fmla="*/ 13364 w 362270"/>
                <a:gd name="connsiteY36" fmla="*/ 176664 h 372628"/>
                <a:gd name="connsiteX37" fmla="*/ 348 w 362270"/>
                <a:gd name="connsiteY37" fmla="*/ 184513 h 372628"/>
                <a:gd name="connsiteX38" fmla="*/ 0 w 362270"/>
                <a:gd name="connsiteY38" fmla="*/ 186103 h 372628"/>
                <a:gd name="connsiteX39" fmla="*/ 3378 w 362270"/>
                <a:gd name="connsiteY39" fmla="*/ 190425 h 372628"/>
                <a:gd name="connsiteX40" fmla="*/ 11426 w 362270"/>
                <a:gd name="connsiteY40" fmla="*/ 215961 h 372628"/>
                <a:gd name="connsiteX41" fmla="*/ 16047 w 362270"/>
                <a:gd name="connsiteY41" fmla="*/ 246713 h 372628"/>
                <a:gd name="connsiteX42" fmla="*/ 16991 w 362270"/>
                <a:gd name="connsiteY42" fmla="*/ 253122 h 372628"/>
                <a:gd name="connsiteX43" fmla="*/ 30206 w 362270"/>
                <a:gd name="connsiteY43" fmla="*/ 282036 h 372628"/>
                <a:gd name="connsiteX44" fmla="*/ 30206 w 362270"/>
                <a:gd name="connsiteY44" fmla="*/ 306728 h 372628"/>
                <a:gd name="connsiteX45" fmla="*/ 29759 w 362270"/>
                <a:gd name="connsiteY45" fmla="*/ 306827 h 372628"/>
                <a:gd name="connsiteX46" fmla="*/ 36565 w 362270"/>
                <a:gd name="connsiteY46" fmla="*/ 339666 h 372628"/>
                <a:gd name="connsiteX47" fmla="*/ 35074 w 362270"/>
                <a:gd name="connsiteY47" fmla="*/ 348062 h 372628"/>
                <a:gd name="connsiteX48" fmla="*/ 38105 w 362270"/>
                <a:gd name="connsiteY48" fmla="*/ 350943 h 372628"/>
                <a:gd name="connsiteX49" fmla="*/ 47693 w 362270"/>
                <a:gd name="connsiteY49" fmla="*/ 357601 h 372628"/>
                <a:gd name="connsiteX50" fmla="*/ 60014 w 362270"/>
                <a:gd name="connsiteY50" fmla="*/ 368928 h 372628"/>
                <a:gd name="connsiteX51" fmla="*/ 75067 w 362270"/>
                <a:gd name="connsiteY51" fmla="*/ 367735 h 372628"/>
                <a:gd name="connsiteX52" fmla="*/ 99262 w 362270"/>
                <a:gd name="connsiteY52" fmla="*/ 359588 h 372628"/>
                <a:gd name="connsiteX53" fmla="*/ 110638 w 362270"/>
                <a:gd name="connsiteY53" fmla="*/ 352533 h 372628"/>
                <a:gd name="connsiteX54" fmla="*/ 121518 w 362270"/>
                <a:gd name="connsiteY54" fmla="*/ 349950 h 372628"/>
                <a:gd name="connsiteX55" fmla="*/ 137963 w 362270"/>
                <a:gd name="connsiteY55" fmla="*/ 346869 h 372628"/>
                <a:gd name="connsiteX56" fmla="*/ 153264 w 362270"/>
                <a:gd name="connsiteY56" fmla="*/ 347664 h 372628"/>
                <a:gd name="connsiteX57" fmla="*/ 164442 w 362270"/>
                <a:gd name="connsiteY57" fmla="*/ 344733 h 372628"/>
                <a:gd name="connsiteX58" fmla="*/ 167672 w 362270"/>
                <a:gd name="connsiteY58" fmla="*/ 344634 h 372628"/>
                <a:gd name="connsiteX59" fmla="*/ 168963 w 362270"/>
                <a:gd name="connsiteY59" fmla="*/ 344286 h 372628"/>
                <a:gd name="connsiteX60" fmla="*/ 171149 w 362270"/>
                <a:gd name="connsiteY60" fmla="*/ 342994 h 372628"/>
                <a:gd name="connsiteX61" fmla="*/ 171547 w 362270"/>
                <a:gd name="connsiteY61" fmla="*/ 342597 h 372628"/>
                <a:gd name="connsiteX62" fmla="*/ 173534 w 362270"/>
                <a:gd name="connsiteY62" fmla="*/ 340262 h 372628"/>
                <a:gd name="connsiteX63" fmla="*/ 202399 w 362270"/>
                <a:gd name="connsiteY63" fmla="*/ 335691 h 372628"/>
                <a:gd name="connsiteX64" fmla="*/ 205429 w 362270"/>
                <a:gd name="connsiteY64" fmla="*/ 335244 h 372628"/>
                <a:gd name="connsiteX65" fmla="*/ 205528 w 362270"/>
                <a:gd name="connsiteY65" fmla="*/ 335145 h 372628"/>
                <a:gd name="connsiteX66" fmla="*/ 270610 w 362270"/>
                <a:gd name="connsiteY66" fmla="*/ 289488 h 372628"/>
                <a:gd name="connsiteX67" fmla="*/ 297686 w 362270"/>
                <a:gd name="connsiteY67" fmla="*/ 242391 h 372628"/>
                <a:gd name="connsiteX68" fmla="*/ 294109 w 362270"/>
                <a:gd name="connsiteY68" fmla="*/ 229723 h 372628"/>
                <a:gd name="connsiteX69" fmla="*/ 319346 w 362270"/>
                <a:gd name="connsiteY69" fmla="*/ 203988 h 372628"/>
                <a:gd name="connsiteX70" fmla="*/ 320042 w 362270"/>
                <a:gd name="connsiteY70" fmla="*/ 204038 h 372628"/>
                <a:gd name="connsiteX71" fmla="*/ 319396 w 362270"/>
                <a:gd name="connsiteY71" fmla="*/ 198921 h 372628"/>
                <a:gd name="connsiteX72" fmla="*/ 273591 w 362270"/>
                <a:gd name="connsiteY72" fmla="*/ 226792 h 372628"/>
                <a:gd name="connsiteX73" fmla="*/ 258537 w 362270"/>
                <a:gd name="connsiteY73" fmla="*/ 231462 h 372628"/>
                <a:gd name="connsiteX74" fmla="*/ 253023 w 362270"/>
                <a:gd name="connsiteY74" fmla="*/ 245571 h 372628"/>
                <a:gd name="connsiteX75" fmla="*/ 243435 w 362270"/>
                <a:gd name="connsiteY75" fmla="*/ 244031 h 372628"/>
                <a:gd name="connsiteX76" fmla="*/ 229723 w 362270"/>
                <a:gd name="connsiteY76" fmla="*/ 222072 h 372628"/>
                <a:gd name="connsiteX77" fmla="*/ 243435 w 362270"/>
                <a:gd name="connsiteY77" fmla="*/ 198573 h 372628"/>
                <a:gd name="connsiteX78" fmla="*/ 266735 w 362270"/>
                <a:gd name="connsiteY78" fmla="*/ 187594 h 372628"/>
                <a:gd name="connsiteX79" fmla="*/ 281788 w 362270"/>
                <a:gd name="connsiteY79" fmla="*/ 207963 h 372628"/>
                <a:gd name="connsiteX80" fmla="*/ 273591 w 362270"/>
                <a:gd name="connsiteY80" fmla="*/ 226792 h 37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362270" h="372628">
                  <a:moveTo>
                    <a:pt x="319396" y="198921"/>
                  </a:moveTo>
                  <a:cubicBezTo>
                    <a:pt x="318850" y="186302"/>
                    <a:pt x="329432" y="175074"/>
                    <a:pt x="341355" y="173385"/>
                  </a:cubicBezTo>
                  <a:cubicBezTo>
                    <a:pt x="341454" y="173186"/>
                    <a:pt x="341504" y="172938"/>
                    <a:pt x="341603" y="172739"/>
                  </a:cubicBezTo>
                  <a:cubicBezTo>
                    <a:pt x="343690" y="167225"/>
                    <a:pt x="345578" y="161660"/>
                    <a:pt x="347217" y="155997"/>
                  </a:cubicBezTo>
                  <a:cubicBezTo>
                    <a:pt x="349552" y="147949"/>
                    <a:pt x="355166" y="142186"/>
                    <a:pt x="362072" y="139354"/>
                  </a:cubicBezTo>
                  <a:cubicBezTo>
                    <a:pt x="362121" y="138807"/>
                    <a:pt x="362221" y="138211"/>
                    <a:pt x="362270" y="137665"/>
                  </a:cubicBezTo>
                  <a:cubicBezTo>
                    <a:pt x="354173" y="137565"/>
                    <a:pt x="345031" y="139155"/>
                    <a:pt x="345031" y="139155"/>
                  </a:cubicBezTo>
                  <a:cubicBezTo>
                    <a:pt x="345031" y="139155"/>
                    <a:pt x="344932" y="138112"/>
                    <a:pt x="344733" y="136373"/>
                  </a:cubicBezTo>
                  <a:cubicBezTo>
                    <a:pt x="342895" y="138062"/>
                    <a:pt x="341057" y="140496"/>
                    <a:pt x="340808" y="143477"/>
                  </a:cubicBezTo>
                  <a:cubicBezTo>
                    <a:pt x="340312" y="149489"/>
                    <a:pt x="335095" y="150035"/>
                    <a:pt x="327892" y="149489"/>
                  </a:cubicBezTo>
                  <a:cubicBezTo>
                    <a:pt x="320738" y="148942"/>
                    <a:pt x="313584" y="128176"/>
                    <a:pt x="313584" y="124897"/>
                  </a:cubicBezTo>
                  <a:cubicBezTo>
                    <a:pt x="313584" y="121618"/>
                    <a:pt x="323619" y="105770"/>
                    <a:pt x="329332" y="105770"/>
                  </a:cubicBezTo>
                  <a:cubicBezTo>
                    <a:pt x="333058" y="105770"/>
                    <a:pt x="338324" y="110340"/>
                    <a:pt x="342547" y="113570"/>
                  </a:cubicBezTo>
                  <a:cubicBezTo>
                    <a:pt x="342398" y="111185"/>
                    <a:pt x="342349" y="109347"/>
                    <a:pt x="342448" y="108602"/>
                  </a:cubicBezTo>
                  <a:cubicBezTo>
                    <a:pt x="342945" y="105074"/>
                    <a:pt x="346571" y="64485"/>
                    <a:pt x="340411" y="60411"/>
                  </a:cubicBezTo>
                  <a:cubicBezTo>
                    <a:pt x="334251" y="56288"/>
                    <a:pt x="328090" y="15153"/>
                    <a:pt x="326053" y="11029"/>
                  </a:cubicBezTo>
                  <a:cubicBezTo>
                    <a:pt x="324016" y="6905"/>
                    <a:pt x="301412" y="9241"/>
                    <a:pt x="298828" y="4571"/>
                  </a:cubicBezTo>
                  <a:cubicBezTo>
                    <a:pt x="296295" y="-99"/>
                    <a:pt x="277217" y="4421"/>
                    <a:pt x="276820" y="0"/>
                  </a:cubicBezTo>
                  <a:cubicBezTo>
                    <a:pt x="273889" y="5017"/>
                    <a:pt x="270560" y="10483"/>
                    <a:pt x="268871" y="12817"/>
                  </a:cubicBezTo>
                  <a:cubicBezTo>
                    <a:pt x="265443" y="17537"/>
                    <a:pt x="255855" y="14407"/>
                    <a:pt x="254513" y="22207"/>
                  </a:cubicBezTo>
                  <a:cubicBezTo>
                    <a:pt x="253122" y="30057"/>
                    <a:pt x="241497" y="37906"/>
                    <a:pt x="236032" y="37906"/>
                  </a:cubicBezTo>
                  <a:cubicBezTo>
                    <a:pt x="230518" y="37906"/>
                    <a:pt x="226444" y="48885"/>
                    <a:pt x="226444" y="55940"/>
                  </a:cubicBezTo>
                  <a:cubicBezTo>
                    <a:pt x="226444" y="62995"/>
                    <a:pt x="215465" y="72384"/>
                    <a:pt x="206572" y="72384"/>
                  </a:cubicBezTo>
                  <a:cubicBezTo>
                    <a:pt x="197679" y="72384"/>
                    <a:pt x="200411" y="80979"/>
                    <a:pt x="197679" y="91958"/>
                  </a:cubicBezTo>
                  <a:cubicBezTo>
                    <a:pt x="194946" y="102938"/>
                    <a:pt x="190823" y="103733"/>
                    <a:pt x="175770" y="103733"/>
                  </a:cubicBezTo>
                  <a:cubicBezTo>
                    <a:pt x="160716" y="103733"/>
                    <a:pt x="160021" y="102143"/>
                    <a:pt x="148346" y="93548"/>
                  </a:cubicBezTo>
                  <a:cubicBezTo>
                    <a:pt x="136721" y="84904"/>
                    <a:pt x="133293" y="100603"/>
                    <a:pt x="132597" y="107658"/>
                  </a:cubicBezTo>
                  <a:cubicBezTo>
                    <a:pt x="131902" y="114712"/>
                    <a:pt x="116153" y="128822"/>
                    <a:pt x="111384" y="135081"/>
                  </a:cubicBezTo>
                  <a:cubicBezTo>
                    <a:pt x="106565" y="141341"/>
                    <a:pt x="94939" y="136671"/>
                    <a:pt x="88084" y="136671"/>
                  </a:cubicBezTo>
                  <a:cubicBezTo>
                    <a:pt x="81228" y="136671"/>
                    <a:pt x="83960" y="129616"/>
                    <a:pt x="83960" y="124897"/>
                  </a:cubicBezTo>
                  <a:cubicBezTo>
                    <a:pt x="83960" y="120177"/>
                    <a:pt x="87388" y="123307"/>
                    <a:pt x="88729" y="118637"/>
                  </a:cubicBezTo>
                  <a:cubicBezTo>
                    <a:pt x="90120" y="113917"/>
                    <a:pt x="83960" y="96678"/>
                    <a:pt x="81178" y="88878"/>
                  </a:cubicBezTo>
                  <a:cubicBezTo>
                    <a:pt x="79986" y="85500"/>
                    <a:pt x="75216" y="82718"/>
                    <a:pt x="70199" y="80631"/>
                  </a:cubicBezTo>
                  <a:lnTo>
                    <a:pt x="70199" y="177459"/>
                  </a:lnTo>
                  <a:cubicBezTo>
                    <a:pt x="70199" y="186103"/>
                    <a:pt x="57878" y="189978"/>
                    <a:pt x="55145" y="194698"/>
                  </a:cubicBezTo>
                  <a:cubicBezTo>
                    <a:pt x="52413" y="199418"/>
                    <a:pt x="35273" y="195493"/>
                    <a:pt x="25685" y="195493"/>
                  </a:cubicBezTo>
                  <a:cubicBezTo>
                    <a:pt x="16096" y="195493"/>
                    <a:pt x="18183" y="184513"/>
                    <a:pt x="13364" y="176664"/>
                  </a:cubicBezTo>
                  <a:cubicBezTo>
                    <a:pt x="8595" y="168814"/>
                    <a:pt x="348" y="178999"/>
                    <a:pt x="348" y="184513"/>
                  </a:cubicBezTo>
                  <a:cubicBezTo>
                    <a:pt x="348" y="185159"/>
                    <a:pt x="199" y="185706"/>
                    <a:pt x="0" y="186103"/>
                  </a:cubicBezTo>
                  <a:cubicBezTo>
                    <a:pt x="1242" y="187395"/>
                    <a:pt x="2385" y="188786"/>
                    <a:pt x="3378" y="190425"/>
                  </a:cubicBezTo>
                  <a:cubicBezTo>
                    <a:pt x="7055" y="196685"/>
                    <a:pt x="7104" y="211093"/>
                    <a:pt x="11426" y="215961"/>
                  </a:cubicBezTo>
                  <a:cubicBezTo>
                    <a:pt x="18481" y="223861"/>
                    <a:pt x="20717" y="237026"/>
                    <a:pt x="16047" y="246713"/>
                  </a:cubicBezTo>
                  <a:cubicBezTo>
                    <a:pt x="16593" y="248800"/>
                    <a:pt x="16841" y="250986"/>
                    <a:pt x="16991" y="253122"/>
                  </a:cubicBezTo>
                  <a:cubicBezTo>
                    <a:pt x="22406" y="264549"/>
                    <a:pt x="28119" y="274684"/>
                    <a:pt x="30206" y="282036"/>
                  </a:cubicBezTo>
                  <a:cubicBezTo>
                    <a:pt x="33634" y="294208"/>
                    <a:pt x="37409" y="305535"/>
                    <a:pt x="30206" y="306728"/>
                  </a:cubicBezTo>
                  <a:cubicBezTo>
                    <a:pt x="30057" y="306777"/>
                    <a:pt x="29907" y="306827"/>
                    <a:pt x="29759" y="306827"/>
                  </a:cubicBezTo>
                  <a:cubicBezTo>
                    <a:pt x="34081" y="317310"/>
                    <a:pt x="36416" y="328090"/>
                    <a:pt x="36565" y="339666"/>
                  </a:cubicBezTo>
                  <a:cubicBezTo>
                    <a:pt x="36615" y="342647"/>
                    <a:pt x="36018" y="345478"/>
                    <a:pt x="35074" y="348062"/>
                  </a:cubicBezTo>
                  <a:cubicBezTo>
                    <a:pt x="35422" y="349552"/>
                    <a:pt x="36217" y="350496"/>
                    <a:pt x="38105" y="350943"/>
                  </a:cubicBezTo>
                  <a:cubicBezTo>
                    <a:pt x="44613" y="352483"/>
                    <a:pt x="42527" y="357203"/>
                    <a:pt x="47693" y="357601"/>
                  </a:cubicBezTo>
                  <a:cubicBezTo>
                    <a:pt x="52810" y="357998"/>
                    <a:pt x="56586" y="363860"/>
                    <a:pt x="60014" y="368928"/>
                  </a:cubicBezTo>
                  <a:cubicBezTo>
                    <a:pt x="63442" y="374045"/>
                    <a:pt x="71341" y="374045"/>
                    <a:pt x="75067" y="367735"/>
                  </a:cubicBezTo>
                  <a:cubicBezTo>
                    <a:pt x="78495" y="362022"/>
                    <a:pt x="88481" y="359935"/>
                    <a:pt x="99262" y="359588"/>
                  </a:cubicBezTo>
                  <a:cubicBezTo>
                    <a:pt x="102441" y="356309"/>
                    <a:pt x="106366" y="353874"/>
                    <a:pt x="110638" y="352533"/>
                  </a:cubicBezTo>
                  <a:cubicBezTo>
                    <a:pt x="114216" y="351390"/>
                    <a:pt x="117942" y="350943"/>
                    <a:pt x="121518" y="349950"/>
                  </a:cubicBezTo>
                  <a:cubicBezTo>
                    <a:pt x="126735" y="346720"/>
                    <a:pt x="132498" y="345876"/>
                    <a:pt x="137963" y="346869"/>
                  </a:cubicBezTo>
                  <a:cubicBezTo>
                    <a:pt x="143279" y="346422"/>
                    <a:pt x="148545" y="346671"/>
                    <a:pt x="153264" y="347664"/>
                  </a:cubicBezTo>
                  <a:cubicBezTo>
                    <a:pt x="156742" y="345876"/>
                    <a:pt x="160568" y="344833"/>
                    <a:pt x="164442" y="344733"/>
                  </a:cubicBezTo>
                  <a:cubicBezTo>
                    <a:pt x="165536" y="344733"/>
                    <a:pt x="166628" y="344634"/>
                    <a:pt x="167672" y="344634"/>
                  </a:cubicBezTo>
                  <a:cubicBezTo>
                    <a:pt x="168069" y="344535"/>
                    <a:pt x="168516" y="344435"/>
                    <a:pt x="168963" y="344286"/>
                  </a:cubicBezTo>
                  <a:cubicBezTo>
                    <a:pt x="169659" y="343839"/>
                    <a:pt x="170504" y="343342"/>
                    <a:pt x="171149" y="342994"/>
                  </a:cubicBezTo>
                  <a:cubicBezTo>
                    <a:pt x="171348" y="342845"/>
                    <a:pt x="171497" y="342696"/>
                    <a:pt x="171547" y="342597"/>
                  </a:cubicBezTo>
                  <a:cubicBezTo>
                    <a:pt x="172242" y="341852"/>
                    <a:pt x="172888" y="341057"/>
                    <a:pt x="173534" y="340262"/>
                  </a:cubicBezTo>
                  <a:cubicBezTo>
                    <a:pt x="180638" y="331568"/>
                    <a:pt x="192959" y="331170"/>
                    <a:pt x="202399" y="335691"/>
                  </a:cubicBezTo>
                  <a:cubicBezTo>
                    <a:pt x="203342" y="335493"/>
                    <a:pt x="204336" y="335344"/>
                    <a:pt x="205429" y="335244"/>
                  </a:cubicBezTo>
                  <a:cubicBezTo>
                    <a:pt x="205479" y="335195"/>
                    <a:pt x="205528" y="335145"/>
                    <a:pt x="205528" y="335145"/>
                  </a:cubicBezTo>
                  <a:cubicBezTo>
                    <a:pt x="226295" y="317012"/>
                    <a:pt x="253569" y="312143"/>
                    <a:pt x="270610" y="289488"/>
                  </a:cubicBezTo>
                  <a:cubicBezTo>
                    <a:pt x="281540" y="274982"/>
                    <a:pt x="288842" y="258190"/>
                    <a:pt x="297686" y="242391"/>
                  </a:cubicBezTo>
                  <a:cubicBezTo>
                    <a:pt x="295649" y="238864"/>
                    <a:pt x="294308" y="234691"/>
                    <a:pt x="294109" y="229723"/>
                  </a:cubicBezTo>
                  <a:cubicBezTo>
                    <a:pt x="293562" y="217104"/>
                    <a:pt x="306231" y="202200"/>
                    <a:pt x="319346" y="203988"/>
                  </a:cubicBezTo>
                  <a:cubicBezTo>
                    <a:pt x="319595" y="204038"/>
                    <a:pt x="319794" y="204038"/>
                    <a:pt x="320042" y="204038"/>
                  </a:cubicBezTo>
                  <a:cubicBezTo>
                    <a:pt x="319694" y="202448"/>
                    <a:pt x="319446" y="200709"/>
                    <a:pt x="319396" y="198921"/>
                  </a:cubicBezTo>
                  <a:close/>
                  <a:moveTo>
                    <a:pt x="273591" y="226792"/>
                  </a:moveTo>
                  <a:cubicBezTo>
                    <a:pt x="273591" y="233051"/>
                    <a:pt x="261270" y="225202"/>
                    <a:pt x="258537" y="231462"/>
                  </a:cubicBezTo>
                  <a:cubicBezTo>
                    <a:pt x="255805" y="237771"/>
                    <a:pt x="253023" y="245571"/>
                    <a:pt x="253023" y="245571"/>
                  </a:cubicBezTo>
                  <a:lnTo>
                    <a:pt x="243435" y="244031"/>
                  </a:lnTo>
                  <a:lnTo>
                    <a:pt x="229723" y="222072"/>
                  </a:lnTo>
                  <a:cubicBezTo>
                    <a:pt x="229723" y="222072"/>
                    <a:pt x="240702" y="204833"/>
                    <a:pt x="243435" y="198573"/>
                  </a:cubicBezTo>
                  <a:cubicBezTo>
                    <a:pt x="246167" y="192313"/>
                    <a:pt x="264002" y="181334"/>
                    <a:pt x="266735" y="187594"/>
                  </a:cubicBezTo>
                  <a:cubicBezTo>
                    <a:pt x="269467" y="193853"/>
                    <a:pt x="281788" y="201703"/>
                    <a:pt x="281788" y="207963"/>
                  </a:cubicBezTo>
                  <a:cubicBezTo>
                    <a:pt x="281788" y="214223"/>
                    <a:pt x="273591" y="220482"/>
                    <a:pt x="273591" y="22679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80" name="Freeform: Shape 15">
              <a:extLst>
                <a:ext uri="{FF2B5EF4-FFF2-40B4-BE49-F238E27FC236}">
                  <a16:creationId xmlns:a16="http://schemas.microsoft.com/office/drawing/2014/main" xmlns="" id="{A9BAD136-31C3-60B0-473B-0007FA8213D3}"/>
                </a:ext>
              </a:extLst>
            </p:cNvPr>
            <p:cNvSpPr/>
            <p:nvPr/>
          </p:nvSpPr>
          <p:spPr>
            <a:xfrm>
              <a:off x="4603398" y="4468899"/>
              <a:ext cx="257841" cy="326128"/>
            </a:xfrm>
            <a:custGeom>
              <a:avLst/>
              <a:gdLst>
                <a:gd name="connsiteX0" fmla="*/ 251582 w 257841"/>
                <a:gd name="connsiteY0" fmla="*/ 132183 h 326128"/>
                <a:gd name="connsiteX1" fmla="*/ 231015 w 257841"/>
                <a:gd name="connsiteY1" fmla="*/ 134518 h 326128"/>
                <a:gd name="connsiteX2" fmla="*/ 218694 w 257841"/>
                <a:gd name="connsiteY2" fmla="*/ 141573 h 326128"/>
                <a:gd name="connsiteX3" fmla="*/ 218694 w 257841"/>
                <a:gd name="connsiteY3" fmla="*/ 120409 h 326128"/>
                <a:gd name="connsiteX4" fmla="*/ 207416 w 257841"/>
                <a:gd name="connsiteY4" fmla="*/ 99245 h 326128"/>
                <a:gd name="connsiteX5" fmla="*/ 210496 w 257841"/>
                <a:gd name="connsiteY5" fmla="*/ 61637 h 326128"/>
                <a:gd name="connsiteX6" fmla="*/ 206373 w 257841"/>
                <a:gd name="connsiteY6" fmla="*/ 40473 h 326128"/>
                <a:gd name="connsiteX7" fmla="*/ 190972 w 257841"/>
                <a:gd name="connsiteY7" fmla="*/ 36946 h 326128"/>
                <a:gd name="connsiteX8" fmla="*/ 179694 w 257841"/>
                <a:gd name="connsiteY8" fmla="*/ 31084 h 326128"/>
                <a:gd name="connsiteX9" fmla="*/ 161213 w 257841"/>
                <a:gd name="connsiteY9" fmla="*/ 31084 h 326128"/>
                <a:gd name="connsiteX10" fmla="*/ 151973 w 257841"/>
                <a:gd name="connsiteY10" fmla="*/ 54582 h 326128"/>
                <a:gd name="connsiteX11" fmla="*/ 125245 w 257841"/>
                <a:gd name="connsiteY11" fmla="*/ 59302 h 326128"/>
                <a:gd name="connsiteX12" fmla="*/ 105720 w 257841"/>
                <a:gd name="connsiteY12" fmla="*/ 42858 h 326128"/>
                <a:gd name="connsiteX13" fmla="*/ 96480 w 257841"/>
                <a:gd name="connsiteY13" fmla="*/ 22886 h 326128"/>
                <a:gd name="connsiteX14" fmla="*/ 92356 w 257841"/>
                <a:gd name="connsiteY14" fmla="*/ 530 h 326128"/>
                <a:gd name="connsiteX15" fmla="*/ 17338 w 257841"/>
                <a:gd name="connsiteY15" fmla="*/ 530 h 326128"/>
                <a:gd name="connsiteX16" fmla="*/ 4272 w 257841"/>
                <a:gd name="connsiteY16" fmla="*/ 8678 h 326128"/>
                <a:gd name="connsiteX17" fmla="*/ 24542 w 257841"/>
                <a:gd name="connsiteY17" fmla="*/ 64022 h 326128"/>
                <a:gd name="connsiteX18" fmla="*/ 20766 w 257841"/>
                <a:gd name="connsiteY18" fmla="*/ 91843 h 326128"/>
                <a:gd name="connsiteX19" fmla="*/ 35124 w 257841"/>
                <a:gd name="connsiteY19" fmla="*/ 147485 h 326128"/>
                <a:gd name="connsiteX20" fmla="*/ 18680 w 257841"/>
                <a:gd name="connsiteY20" fmla="*/ 185888 h 326128"/>
                <a:gd name="connsiteX21" fmla="*/ 12321 w 257841"/>
                <a:gd name="connsiteY21" fmla="*/ 196967 h 326128"/>
                <a:gd name="connsiteX22" fmla="*/ 2484 w 257841"/>
                <a:gd name="connsiteY22" fmla="*/ 278045 h 326128"/>
                <a:gd name="connsiteX23" fmla="*/ 0 w 257841"/>
                <a:gd name="connsiteY23" fmla="*/ 284603 h 326128"/>
                <a:gd name="connsiteX24" fmla="*/ 1242 w 257841"/>
                <a:gd name="connsiteY24" fmla="*/ 291857 h 326128"/>
                <a:gd name="connsiteX25" fmla="*/ 3776 w 257841"/>
                <a:gd name="connsiteY25" fmla="*/ 302290 h 326128"/>
                <a:gd name="connsiteX26" fmla="*/ 12569 w 257841"/>
                <a:gd name="connsiteY26" fmla="*/ 307208 h 326128"/>
                <a:gd name="connsiteX27" fmla="*/ 34578 w 257841"/>
                <a:gd name="connsiteY27" fmla="*/ 308549 h 326128"/>
                <a:gd name="connsiteX28" fmla="*/ 55443 w 257841"/>
                <a:gd name="connsiteY28" fmla="*/ 315157 h 326128"/>
                <a:gd name="connsiteX29" fmla="*/ 135380 w 257841"/>
                <a:gd name="connsiteY29" fmla="*/ 315157 h 326128"/>
                <a:gd name="connsiteX30" fmla="*/ 143477 w 257841"/>
                <a:gd name="connsiteY30" fmla="*/ 324447 h 326128"/>
                <a:gd name="connsiteX31" fmla="*/ 194450 w 257841"/>
                <a:gd name="connsiteY31" fmla="*/ 324447 h 326128"/>
                <a:gd name="connsiteX32" fmla="*/ 230319 w 257841"/>
                <a:gd name="connsiteY32" fmla="*/ 321814 h 326128"/>
                <a:gd name="connsiteX33" fmla="*/ 236678 w 257841"/>
                <a:gd name="connsiteY33" fmla="*/ 320075 h 326128"/>
                <a:gd name="connsiteX34" fmla="*/ 210248 w 257841"/>
                <a:gd name="connsiteY34" fmla="*/ 278741 h 326128"/>
                <a:gd name="connsiteX35" fmla="*/ 212633 w 257841"/>
                <a:gd name="connsiteY35" fmla="*/ 190558 h 326128"/>
                <a:gd name="connsiteX36" fmla="*/ 247012 w 257841"/>
                <a:gd name="connsiteY36" fmla="*/ 191899 h 326128"/>
                <a:gd name="connsiteX37" fmla="*/ 252924 w 257841"/>
                <a:gd name="connsiteY37" fmla="*/ 185093 h 326128"/>
                <a:gd name="connsiteX38" fmla="*/ 257842 w 257841"/>
                <a:gd name="connsiteY38" fmla="*/ 132432 h 326128"/>
                <a:gd name="connsiteX39" fmla="*/ 251582 w 257841"/>
                <a:gd name="connsiteY39" fmla="*/ 132183 h 326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57841" h="326128">
                  <a:moveTo>
                    <a:pt x="251582" y="132183"/>
                  </a:moveTo>
                  <a:cubicBezTo>
                    <a:pt x="244379" y="135711"/>
                    <a:pt x="238218" y="134518"/>
                    <a:pt x="231015" y="134518"/>
                  </a:cubicBezTo>
                  <a:cubicBezTo>
                    <a:pt x="223811" y="134518"/>
                    <a:pt x="222817" y="142765"/>
                    <a:pt x="218694" y="141573"/>
                  </a:cubicBezTo>
                  <a:cubicBezTo>
                    <a:pt x="214570" y="140381"/>
                    <a:pt x="217650" y="126271"/>
                    <a:pt x="218694" y="120409"/>
                  </a:cubicBezTo>
                  <a:cubicBezTo>
                    <a:pt x="219737" y="114547"/>
                    <a:pt x="212533" y="103965"/>
                    <a:pt x="207416" y="99245"/>
                  </a:cubicBezTo>
                  <a:cubicBezTo>
                    <a:pt x="202299" y="94525"/>
                    <a:pt x="213577" y="65164"/>
                    <a:pt x="210496" y="61637"/>
                  </a:cubicBezTo>
                  <a:cubicBezTo>
                    <a:pt x="207416" y="58110"/>
                    <a:pt x="206373" y="48720"/>
                    <a:pt x="206373" y="40473"/>
                  </a:cubicBezTo>
                  <a:cubicBezTo>
                    <a:pt x="206373" y="32226"/>
                    <a:pt x="201206" y="36946"/>
                    <a:pt x="190972" y="36946"/>
                  </a:cubicBezTo>
                  <a:cubicBezTo>
                    <a:pt x="180688" y="36946"/>
                    <a:pt x="179694" y="31084"/>
                    <a:pt x="179694" y="31084"/>
                  </a:cubicBezTo>
                  <a:cubicBezTo>
                    <a:pt x="179694" y="31084"/>
                    <a:pt x="167374" y="27556"/>
                    <a:pt x="161213" y="31084"/>
                  </a:cubicBezTo>
                  <a:cubicBezTo>
                    <a:pt x="155053" y="34611"/>
                    <a:pt x="156096" y="55775"/>
                    <a:pt x="151973" y="54582"/>
                  </a:cubicBezTo>
                  <a:cubicBezTo>
                    <a:pt x="147849" y="53390"/>
                    <a:pt x="135528" y="55775"/>
                    <a:pt x="125245" y="59302"/>
                  </a:cubicBezTo>
                  <a:cubicBezTo>
                    <a:pt x="114961" y="62829"/>
                    <a:pt x="110887" y="56967"/>
                    <a:pt x="105720" y="42858"/>
                  </a:cubicBezTo>
                  <a:cubicBezTo>
                    <a:pt x="100603" y="28748"/>
                    <a:pt x="94393" y="33468"/>
                    <a:pt x="96480" y="22886"/>
                  </a:cubicBezTo>
                  <a:cubicBezTo>
                    <a:pt x="98517" y="12304"/>
                    <a:pt x="92356" y="530"/>
                    <a:pt x="92356" y="530"/>
                  </a:cubicBezTo>
                  <a:cubicBezTo>
                    <a:pt x="92356" y="530"/>
                    <a:pt x="24542" y="-662"/>
                    <a:pt x="17338" y="530"/>
                  </a:cubicBezTo>
                  <a:cubicBezTo>
                    <a:pt x="14407" y="1027"/>
                    <a:pt x="9290" y="4604"/>
                    <a:pt x="4272" y="8678"/>
                  </a:cubicBezTo>
                  <a:cubicBezTo>
                    <a:pt x="8446" y="26761"/>
                    <a:pt x="21611" y="56917"/>
                    <a:pt x="24542" y="64022"/>
                  </a:cubicBezTo>
                  <a:cubicBezTo>
                    <a:pt x="27622" y="71474"/>
                    <a:pt x="20766" y="78131"/>
                    <a:pt x="20766" y="91843"/>
                  </a:cubicBezTo>
                  <a:cubicBezTo>
                    <a:pt x="20766" y="105555"/>
                    <a:pt x="33783" y="130643"/>
                    <a:pt x="35124" y="147485"/>
                  </a:cubicBezTo>
                  <a:cubicBezTo>
                    <a:pt x="36515" y="164327"/>
                    <a:pt x="26927" y="174909"/>
                    <a:pt x="18680" y="185888"/>
                  </a:cubicBezTo>
                  <a:cubicBezTo>
                    <a:pt x="16544" y="188770"/>
                    <a:pt x="14358" y="192595"/>
                    <a:pt x="12321" y="196967"/>
                  </a:cubicBezTo>
                  <a:cubicBezTo>
                    <a:pt x="16593" y="222751"/>
                    <a:pt x="12768" y="249678"/>
                    <a:pt x="2484" y="278045"/>
                  </a:cubicBezTo>
                  <a:cubicBezTo>
                    <a:pt x="1640" y="280331"/>
                    <a:pt x="795" y="282467"/>
                    <a:pt x="0" y="284603"/>
                  </a:cubicBezTo>
                  <a:cubicBezTo>
                    <a:pt x="348" y="287038"/>
                    <a:pt x="745" y="289472"/>
                    <a:pt x="1242" y="291857"/>
                  </a:cubicBezTo>
                  <a:cubicBezTo>
                    <a:pt x="2037" y="295384"/>
                    <a:pt x="2882" y="298862"/>
                    <a:pt x="3776" y="302290"/>
                  </a:cubicBezTo>
                  <a:cubicBezTo>
                    <a:pt x="7253" y="303879"/>
                    <a:pt x="5366" y="310785"/>
                    <a:pt x="12569" y="307208"/>
                  </a:cubicBezTo>
                  <a:cubicBezTo>
                    <a:pt x="20717" y="303233"/>
                    <a:pt x="27622" y="303233"/>
                    <a:pt x="34578" y="308549"/>
                  </a:cubicBezTo>
                  <a:cubicBezTo>
                    <a:pt x="41533" y="313815"/>
                    <a:pt x="47296" y="315157"/>
                    <a:pt x="55443" y="315157"/>
                  </a:cubicBezTo>
                  <a:cubicBezTo>
                    <a:pt x="63541" y="315157"/>
                    <a:pt x="135380" y="315157"/>
                    <a:pt x="135380" y="315157"/>
                  </a:cubicBezTo>
                  <a:lnTo>
                    <a:pt x="143477" y="324447"/>
                  </a:lnTo>
                  <a:cubicBezTo>
                    <a:pt x="143477" y="324447"/>
                    <a:pt x="187494" y="320473"/>
                    <a:pt x="194450" y="324447"/>
                  </a:cubicBezTo>
                  <a:cubicBezTo>
                    <a:pt x="201405" y="328422"/>
                    <a:pt x="223364" y="324447"/>
                    <a:pt x="230319" y="321814"/>
                  </a:cubicBezTo>
                  <a:cubicBezTo>
                    <a:pt x="231511" y="321367"/>
                    <a:pt x="233797" y="320721"/>
                    <a:pt x="236678" y="320075"/>
                  </a:cubicBezTo>
                  <a:lnTo>
                    <a:pt x="210248" y="278741"/>
                  </a:lnTo>
                  <a:lnTo>
                    <a:pt x="212633" y="190558"/>
                  </a:lnTo>
                  <a:lnTo>
                    <a:pt x="247012" y="191899"/>
                  </a:lnTo>
                  <a:lnTo>
                    <a:pt x="252924" y="185093"/>
                  </a:lnTo>
                  <a:lnTo>
                    <a:pt x="257842" y="132432"/>
                  </a:lnTo>
                  <a:cubicBezTo>
                    <a:pt x="256053" y="131438"/>
                    <a:pt x="253917" y="131041"/>
                    <a:pt x="251582" y="13218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81" name="Freeform: Shape 16">
              <a:extLst>
                <a:ext uri="{FF2B5EF4-FFF2-40B4-BE49-F238E27FC236}">
                  <a16:creationId xmlns:a16="http://schemas.microsoft.com/office/drawing/2014/main" xmlns="" id="{86A8B463-D759-3D25-9DCD-C0D6751DA714}"/>
                </a:ext>
              </a:extLst>
            </p:cNvPr>
            <p:cNvSpPr/>
            <p:nvPr/>
          </p:nvSpPr>
          <p:spPr>
            <a:xfrm>
              <a:off x="4813596" y="4530536"/>
              <a:ext cx="266784" cy="266528"/>
            </a:xfrm>
            <a:custGeom>
              <a:avLst/>
              <a:gdLst>
                <a:gd name="connsiteX0" fmla="*/ 205131 w 266784"/>
                <a:gd name="connsiteY0" fmla="*/ 10880 h 266528"/>
                <a:gd name="connsiteX1" fmla="*/ 188389 w 266784"/>
                <a:gd name="connsiteY1" fmla="*/ 0 h 266528"/>
                <a:gd name="connsiteX2" fmla="*/ 160518 w 266784"/>
                <a:gd name="connsiteY2" fmla="*/ 4720 h 266528"/>
                <a:gd name="connsiteX3" fmla="*/ 154358 w 266784"/>
                <a:gd name="connsiteY3" fmla="*/ 22356 h 266528"/>
                <a:gd name="connsiteX4" fmla="*/ 151277 w 266784"/>
                <a:gd name="connsiteY4" fmla="*/ 36466 h 266528"/>
                <a:gd name="connsiteX5" fmla="*/ 150234 w 266784"/>
                <a:gd name="connsiteY5" fmla="*/ 65876 h 266528"/>
                <a:gd name="connsiteX6" fmla="*/ 145117 w 266784"/>
                <a:gd name="connsiteY6" fmla="*/ 90568 h 266528"/>
                <a:gd name="connsiteX7" fmla="*/ 160518 w 266784"/>
                <a:gd name="connsiteY7" fmla="*/ 111732 h 266528"/>
                <a:gd name="connsiteX8" fmla="*/ 175919 w 266784"/>
                <a:gd name="connsiteY8" fmla="*/ 105869 h 266528"/>
                <a:gd name="connsiteX9" fmla="*/ 178999 w 266784"/>
                <a:gd name="connsiteY9" fmla="*/ 124698 h 266528"/>
                <a:gd name="connsiteX10" fmla="*/ 174876 w 266784"/>
                <a:gd name="connsiteY10" fmla="*/ 136423 h 266528"/>
                <a:gd name="connsiteX11" fmla="*/ 158431 w 266784"/>
                <a:gd name="connsiteY11" fmla="*/ 136423 h 266528"/>
                <a:gd name="connsiteX12" fmla="*/ 149191 w 266784"/>
                <a:gd name="connsiteY12" fmla="*/ 114116 h 266528"/>
                <a:gd name="connsiteX13" fmla="*/ 131753 w 266784"/>
                <a:gd name="connsiteY13" fmla="*/ 109397 h 266528"/>
                <a:gd name="connsiteX14" fmla="*/ 119432 w 266784"/>
                <a:gd name="connsiteY14" fmla="*/ 94095 h 266528"/>
                <a:gd name="connsiteX15" fmla="*/ 111185 w 266784"/>
                <a:gd name="connsiteY15" fmla="*/ 98815 h 266528"/>
                <a:gd name="connsiteX16" fmla="*/ 100901 w 266784"/>
                <a:gd name="connsiteY16" fmla="*/ 102342 h 266528"/>
                <a:gd name="connsiteX17" fmla="*/ 81377 w 266784"/>
                <a:gd name="connsiteY17" fmla="*/ 95287 h 266528"/>
                <a:gd name="connsiteX18" fmla="*/ 74173 w 266784"/>
                <a:gd name="connsiteY18" fmla="*/ 82370 h 266528"/>
                <a:gd name="connsiteX19" fmla="*/ 59815 w 266784"/>
                <a:gd name="connsiteY19" fmla="*/ 83563 h 266528"/>
                <a:gd name="connsiteX20" fmla="*/ 53655 w 266784"/>
                <a:gd name="connsiteY20" fmla="*/ 77700 h 266528"/>
                <a:gd name="connsiteX21" fmla="*/ 47594 w 266784"/>
                <a:gd name="connsiteY21" fmla="*/ 70894 h 266528"/>
                <a:gd name="connsiteX22" fmla="*/ 42675 w 266784"/>
                <a:gd name="connsiteY22" fmla="*/ 123556 h 266528"/>
                <a:gd name="connsiteX23" fmla="*/ 36764 w 266784"/>
                <a:gd name="connsiteY23" fmla="*/ 130362 h 266528"/>
                <a:gd name="connsiteX24" fmla="*/ 2385 w 266784"/>
                <a:gd name="connsiteY24" fmla="*/ 129021 h 266528"/>
                <a:gd name="connsiteX25" fmla="*/ 0 w 266784"/>
                <a:gd name="connsiteY25" fmla="*/ 217204 h 266528"/>
                <a:gd name="connsiteX26" fmla="*/ 26430 w 266784"/>
                <a:gd name="connsiteY26" fmla="*/ 258538 h 266528"/>
                <a:gd name="connsiteX27" fmla="*/ 68758 w 266784"/>
                <a:gd name="connsiteY27" fmla="*/ 256302 h 266528"/>
                <a:gd name="connsiteX28" fmla="*/ 70596 w 266784"/>
                <a:gd name="connsiteY28" fmla="*/ 262413 h 266528"/>
                <a:gd name="connsiteX29" fmla="*/ 82420 w 266784"/>
                <a:gd name="connsiteY29" fmla="*/ 260326 h 266528"/>
                <a:gd name="connsiteX30" fmla="*/ 111881 w 266784"/>
                <a:gd name="connsiteY30" fmla="*/ 265791 h 266528"/>
                <a:gd name="connsiteX31" fmla="*/ 135826 w 266784"/>
                <a:gd name="connsiteY31" fmla="*/ 236032 h 266528"/>
                <a:gd name="connsiteX32" fmla="*/ 157090 w 266784"/>
                <a:gd name="connsiteY32" fmla="*/ 217253 h 266528"/>
                <a:gd name="connsiteX33" fmla="*/ 170106 w 266784"/>
                <a:gd name="connsiteY33" fmla="*/ 203939 h 266528"/>
                <a:gd name="connsiteX34" fmla="*/ 189978 w 266784"/>
                <a:gd name="connsiteY34" fmla="*/ 203194 h 266528"/>
                <a:gd name="connsiteX35" fmla="*/ 191320 w 266784"/>
                <a:gd name="connsiteY35" fmla="*/ 203144 h 266528"/>
                <a:gd name="connsiteX36" fmla="*/ 186550 w 266784"/>
                <a:gd name="connsiteY36" fmla="*/ 183520 h 266528"/>
                <a:gd name="connsiteX37" fmla="*/ 250738 w 266784"/>
                <a:gd name="connsiteY37" fmla="*/ 156941 h 266528"/>
                <a:gd name="connsiteX38" fmla="*/ 246664 w 266784"/>
                <a:gd name="connsiteY38" fmla="*/ 145266 h 266528"/>
                <a:gd name="connsiteX39" fmla="*/ 250191 w 266784"/>
                <a:gd name="connsiteY39" fmla="*/ 119482 h 266528"/>
                <a:gd name="connsiteX40" fmla="*/ 259680 w 266784"/>
                <a:gd name="connsiteY40" fmla="*/ 112675 h 266528"/>
                <a:gd name="connsiteX41" fmla="*/ 258488 w 266784"/>
                <a:gd name="connsiteY41" fmla="*/ 69255 h 266528"/>
                <a:gd name="connsiteX42" fmla="*/ 266785 w 266784"/>
                <a:gd name="connsiteY42" fmla="*/ 63840 h 266528"/>
                <a:gd name="connsiteX43" fmla="*/ 256103 w 266784"/>
                <a:gd name="connsiteY43" fmla="*/ 35323 h 266528"/>
                <a:gd name="connsiteX44" fmla="*/ 226444 w 266784"/>
                <a:gd name="connsiteY44" fmla="*/ 20419 h 266528"/>
                <a:gd name="connsiteX45" fmla="*/ 205131 w 266784"/>
                <a:gd name="connsiteY45" fmla="*/ 10880 h 266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266784" h="266528">
                  <a:moveTo>
                    <a:pt x="205131" y="10880"/>
                  </a:moveTo>
                  <a:cubicBezTo>
                    <a:pt x="202051" y="10880"/>
                    <a:pt x="194698" y="5266"/>
                    <a:pt x="188389" y="0"/>
                  </a:cubicBezTo>
                  <a:cubicBezTo>
                    <a:pt x="183917" y="5713"/>
                    <a:pt x="168218" y="4720"/>
                    <a:pt x="160518" y="4720"/>
                  </a:cubicBezTo>
                  <a:cubicBezTo>
                    <a:pt x="152271" y="4720"/>
                    <a:pt x="159474" y="17637"/>
                    <a:pt x="154358" y="22356"/>
                  </a:cubicBezTo>
                  <a:cubicBezTo>
                    <a:pt x="149240" y="27076"/>
                    <a:pt x="147154" y="34131"/>
                    <a:pt x="151277" y="36466"/>
                  </a:cubicBezTo>
                  <a:cubicBezTo>
                    <a:pt x="155401" y="38800"/>
                    <a:pt x="150234" y="58822"/>
                    <a:pt x="150234" y="65876"/>
                  </a:cubicBezTo>
                  <a:cubicBezTo>
                    <a:pt x="150234" y="72931"/>
                    <a:pt x="141987" y="88233"/>
                    <a:pt x="145117" y="90568"/>
                  </a:cubicBezTo>
                  <a:cubicBezTo>
                    <a:pt x="148197" y="92903"/>
                    <a:pt x="153314" y="109397"/>
                    <a:pt x="160518" y="111732"/>
                  </a:cubicBezTo>
                  <a:cubicBezTo>
                    <a:pt x="167722" y="114067"/>
                    <a:pt x="172839" y="105869"/>
                    <a:pt x="175919" y="105869"/>
                  </a:cubicBezTo>
                  <a:cubicBezTo>
                    <a:pt x="178999" y="105869"/>
                    <a:pt x="178999" y="116451"/>
                    <a:pt x="178999" y="124698"/>
                  </a:cubicBezTo>
                  <a:cubicBezTo>
                    <a:pt x="178999" y="132945"/>
                    <a:pt x="174876" y="136423"/>
                    <a:pt x="174876" y="136423"/>
                  </a:cubicBezTo>
                  <a:cubicBezTo>
                    <a:pt x="174876" y="136423"/>
                    <a:pt x="163548" y="141143"/>
                    <a:pt x="158431" y="136423"/>
                  </a:cubicBezTo>
                  <a:cubicBezTo>
                    <a:pt x="153264" y="131753"/>
                    <a:pt x="149191" y="118836"/>
                    <a:pt x="149191" y="114116"/>
                  </a:cubicBezTo>
                  <a:cubicBezTo>
                    <a:pt x="149191" y="109397"/>
                    <a:pt x="136870" y="109397"/>
                    <a:pt x="131753" y="109397"/>
                  </a:cubicBezTo>
                  <a:cubicBezTo>
                    <a:pt x="126636" y="109397"/>
                    <a:pt x="121469" y="98815"/>
                    <a:pt x="119432" y="94095"/>
                  </a:cubicBezTo>
                  <a:cubicBezTo>
                    <a:pt x="117345" y="89425"/>
                    <a:pt x="111185" y="95287"/>
                    <a:pt x="111185" y="98815"/>
                  </a:cubicBezTo>
                  <a:cubicBezTo>
                    <a:pt x="111185" y="102342"/>
                    <a:pt x="106068" y="102342"/>
                    <a:pt x="100901" y="102342"/>
                  </a:cubicBezTo>
                  <a:cubicBezTo>
                    <a:pt x="95784" y="102342"/>
                    <a:pt x="85500" y="92952"/>
                    <a:pt x="81377" y="95287"/>
                  </a:cubicBezTo>
                  <a:cubicBezTo>
                    <a:pt x="77253" y="97622"/>
                    <a:pt x="73130" y="87040"/>
                    <a:pt x="74173" y="82370"/>
                  </a:cubicBezTo>
                  <a:cubicBezTo>
                    <a:pt x="75216" y="77651"/>
                    <a:pt x="63889" y="81228"/>
                    <a:pt x="59815" y="83563"/>
                  </a:cubicBezTo>
                  <a:cubicBezTo>
                    <a:pt x="55692" y="85898"/>
                    <a:pt x="53655" y="77700"/>
                    <a:pt x="53655" y="77700"/>
                  </a:cubicBezTo>
                  <a:cubicBezTo>
                    <a:pt x="53655" y="77700"/>
                    <a:pt x="51270" y="72981"/>
                    <a:pt x="47594" y="70894"/>
                  </a:cubicBezTo>
                  <a:lnTo>
                    <a:pt x="42675" y="123556"/>
                  </a:lnTo>
                  <a:lnTo>
                    <a:pt x="36764" y="130362"/>
                  </a:lnTo>
                  <a:lnTo>
                    <a:pt x="2385" y="129021"/>
                  </a:lnTo>
                  <a:lnTo>
                    <a:pt x="0" y="217204"/>
                  </a:lnTo>
                  <a:lnTo>
                    <a:pt x="26430" y="258538"/>
                  </a:lnTo>
                  <a:cubicBezTo>
                    <a:pt x="40191" y="255308"/>
                    <a:pt x="68758" y="250837"/>
                    <a:pt x="68758" y="256302"/>
                  </a:cubicBezTo>
                  <a:cubicBezTo>
                    <a:pt x="68758" y="257941"/>
                    <a:pt x="69453" y="260078"/>
                    <a:pt x="70596" y="262413"/>
                  </a:cubicBezTo>
                  <a:cubicBezTo>
                    <a:pt x="75415" y="261121"/>
                    <a:pt x="79936" y="259978"/>
                    <a:pt x="82420" y="260326"/>
                  </a:cubicBezTo>
                  <a:cubicBezTo>
                    <a:pt x="87935" y="261121"/>
                    <a:pt x="106416" y="268921"/>
                    <a:pt x="111881" y="265791"/>
                  </a:cubicBezTo>
                  <a:cubicBezTo>
                    <a:pt x="117345" y="262661"/>
                    <a:pt x="126934" y="239162"/>
                    <a:pt x="135826" y="236032"/>
                  </a:cubicBezTo>
                  <a:cubicBezTo>
                    <a:pt x="144719" y="232902"/>
                    <a:pt x="157090" y="221923"/>
                    <a:pt x="157090" y="217253"/>
                  </a:cubicBezTo>
                  <a:cubicBezTo>
                    <a:pt x="157090" y="212534"/>
                    <a:pt x="157090" y="207864"/>
                    <a:pt x="170106" y="203939"/>
                  </a:cubicBezTo>
                  <a:lnTo>
                    <a:pt x="189978" y="203194"/>
                  </a:lnTo>
                  <a:lnTo>
                    <a:pt x="191320" y="203144"/>
                  </a:lnTo>
                  <a:lnTo>
                    <a:pt x="186550" y="183520"/>
                  </a:lnTo>
                  <a:cubicBezTo>
                    <a:pt x="186550" y="183520"/>
                    <a:pt x="247260" y="157587"/>
                    <a:pt x="250738" y="156941"/>
                  </a:cubicBezTo>
                  <a:cubicBezTo>
                    <a:pt x="248055" y="150681"/>
                    <a:pt x="245323" y="146061"/>
                    <a:pt x="246664" y="145266"/>
                  </a:cubicBezTo>
                  <a:cubicBezTo>
                    <a:pt x="249049" y="143925"/>
                    <a:pt x="250191" y="124897"/>
                    <a:pt x="250191" y="119482"/>
                  </a:cubicBezTo>
                  <a:cubicBezTo>
                    <a:pt x="250191" y="114067"/>
                    <a:pt x="264400" y="118091"/>
                    <a:pt x="259680" y="112675"/>
                  </a:cubicBezTo>
                  <a:cubicBezTo>
                    <a:pt x="254961" y="107260"/>
                    <a:pt x="256153" y="76061"/>
                    <a:pt x="258488" y="69255"/>
                  </a:cubicBezTo>
                  <a:cubicBezTo>
                    <a:pt x="260873" y="62498"/>
                    <a:pt x="266785" y="69255"/>
                    <a:pt x="266785" y="63840"/>
                  </a:cubicBezTo>
                  <a:cubicBezTo>
                    <a:pt x="266785" y="58375"/>
                    <a:pt x="259680" y="40738"/>
                    <a:pt x="256103" y="35323"/>
                  </a:cubicBezTo>
                  <a:cubicBezTo>
                    <a:pt x="253520" y="31398"/>
                    <a:pt x="232405" y="21760"/>
                    <a:pt x="226444" y="20419"/>
                  </a:cubicBezTo>
                  <a:cubicBezTo>
                    <a:pt x="220582" y="18978"/>
                    <a:pt x="211093" y="10880"/>
                    <a:pt x="205131" y="1088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82" name="Freeform: Shape 17">
              <a:extLst>
                <a:ext uri="{FF2B5EF4-FFF2-40B4-BE49-F238E27FC236}">
                  <a16:creationId xmlns:a16="http://schemas.microsoft.com/office/drawing/2014/main" xmlns="" id="{8AE0DE70-6B23-2054-1D9E-D6D1426E10B1}"/>
                </a:ext>
              </a:extLst>
            </p:cNvPr>
            <p:cNvSpPr/>
            <p:nvPr/>
          </p:nvSpPr>
          <p:spPr>
            <a:xfrm>
              <a:off x="4972077" y="4339862"/>
              <a:ext cx="44506" cy="43264"/>
            </a:xfrm>
            <a:custGeom>
              <a:avLst/>
              <a:gdLst>
                <a:gd name="connsiteX0" fmla="*/ 36962 w 44506"/>
                <a:gd name="connsiteY0" fmla="*/ 0 h 43264"/>
                <a:gd name="connsiteX1" fmla="*/ 24145 w 44506"/>
                <a:gd name="connsiteY1" fmla="*/ 4819 h 43264"/>
                <a:gd name="connsiteX2" fmla="*/ 12569 w 44506"/>
                <a:gd name="connsiteY2" fmla="*/ 7154 h 43264"/>
                <a:gd name="connsiteX3" fmla="*/ 9737 w 44506"/>
                <a:gd name="connsiteY3" fmla="*/ 9638 h 43264"/>
                <a:gd name="connsiteX4" fmla="*/ 5117 w 44506"/>
                <a:gd name="connsiteY4" fmla="*/ 26678 h 43264"/>
                <a:gd name="connsiteX5" fmla="*/ 0 w 44506"/>
                <a:gd name="connsiteY5" fmla="*/ 34329 h 43264"/>
                <a:gd name="connsiteX6" fmla="*/ 4620 w 44506"/>
                <a:gd name="connsiteY6" fmla="*/ 41980 h 43264"/>
                <a:gd name="connsiteX7" fmla="*/ 12271 w 44506"/>
                <a:gd name="connsiteY7" fmla="*/ 42825 h 43264"/>
                <a:gd name="connsiteX8" fmla="*/ 24145 w 44506"/>
                <a:gd name="connsiteY8" fmla="*/ 34677 h 43264"/>
                <a:gd name="connsiteX9" fmla="*/ 44315 w 44506"/>
                <a:gd name="connsiteY9" fmla="*/ 29262 h 43264"/>
                <a:gd name="connsiteX10" fmla="*/ 40738 w 44506"/>
                <a:gd name="connsiteY10" fmla="*/ 11625 h 43264"/>
                <a:gd name="connsiteX11" fmla="*/ 36962 w 44506"/>
                <a:gd name="connsiteY11" fmla="*/ 0 h 43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506" h="43264">
                  <a:moveTo>
                    <a:pt x="36962" y="0"/>
                  </a:moveTo>
                  <a:cubicBezTo>
                    <a:pt x="31845" y="1640"/>
                    <a:pt x="26430" y="3527"/>
                    <a:pt x="24145" y="4819"/>
                  </a:cubicBezTo>
                  <a:cubicBezTo>
                    <a:pt x="20866" y="6707"/>
                    <a:pt x="19127" y="7899"/>
                    <a:pt x="12569" y="7154"/>
                  </a:cubicBezTo>
                  <a:cubicBezTo>
                    <a:pt x="11774" y="8247"/>
                    <a:pt x="10880" y="9191"/>
                    <a:pt x="9737" y="9638"/>
                  </a:cubicBezTo>
                  <a:cubicBezTo>
                    <a:pt x="4074" y="11973"/>
                    <a:pt x="5117" y="26678"/>
                    <a:pt x="5117" y="26678"/>
                  </a:cubicBezTo>
                  <a:cubicBezTo>
                    <a:pt x="5117" y="26678"/>
                    <a:pt x="0" y="27275"/>
                    <a:pt x="0" y="34329"/>
                  </a:cubicBezTo>
                  <a:cubicBezTo>
                    <a:pt x="0" y="39099"/>
                    <a:pt x="2832" y="41185"/>
                    <a:pt x="4620" y="41980"/>
                  </a:cubicBezTo>
                  <a:cubicBezTo>
                    <a:pt x="7502" y="42129"/>
                    <a:pt x="10184" y="42378"/>
                    <a:pt x="12271" y="42825"/>
                  </a:cubicBezTo>
                  <a:cubicBezTo>
                    <a:pt x="25337" y="45557"/>
                    <a:pt x="24145" y="34677"/>
                    <a:pt x="24145" y="34677"/>
                  </a:cubicBezTo>
                  <a:cubicBezTo>
                    <a:pt x="24145" y="34677"/>
                    <a:pt x="43123" y="36018"/>
                    <a:pt x="44315" y="29262"/>
                  </a:cubicBezTo>
                  <a:cubicBezTo>
                    <a:pt x="45507" y="22456"/>
                    <a:pt x="40738" y="11625"/>
                    <a:pt x="40738" y="11625"/>
                  </a:cubicBezTo>
                  <a:lnTo>
                    <a:pt x="36962" y="0"/>
                  </a:ln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84" name="Freeform: Shape 18">
              <a:extLst>
                <a:ext uri="{FF2B5EF4-FFF2-40B4-BE49-F238E27FC236}">
                  <a16:creationId xmlns:a16="http://schemas.microsoft.com/office/drawing/2014/main" xmlns="" id="{E501B5D0-3CF7-D617-CF38-1D464F1611F7}"/>
                </a:ext>
              </a:extLst>
            </p:cNvPr>
            <p:cNvSpPr/>
            <p:nvPr/>
          </p:nvSpPr>
          <p:spPr>
            <a:xfrm>
              <a:off x="5251083" y="3987548"/>
              <a:ext cx="236081" cy="365826"/>
            </a:xfrm>
            <a:custGeom>
              <a:avLst/>
              <a:gdLst>
                <a:gd name="connsiteX0" fmla="*/ 236082 w 236081"/>
                <a:gd name="connsiteY0" fmla="*/ 2364 h 365826"/>
                <a:gd name="connsiteX1" fmla="*/ 224059 w 236081"/>
                <a:gd name="connsiteY1" fmla="*/ 5742 h 365826"/>
                <a:gd name="connsiteX2" fmla="*/ 171994 w 236081"/>
                <a:gd name="connsiteY2" fmla="*/ 21789 h 365826"/>
                <a:gd name="connsiteX3" fmla="*/ 135032 w 236081"/>
                <a:gd name="connsiteY3" fmla="*/ 31576 h 365826"/>
                <a:gd name="connsiteX4" fmla="*/ 104876 w 236081"/>
                <a:gd name="connsiteY4" fmla="*/ 37836 h 365826"/>
                <a:gd name="connsiteX5" fmla="*/ 66522 w 236081"/>
                <a:gd name="connsiteY5" fmla="*/ 34308 h 365826"/>
                <a:gd name="connsiteX6" fmla="*/ 54649 w 236081"/>
                <a:gd name="connsiteY6" fmla="*/ 19206 h 365826"/>
                <a:gd name="connsiteX7" fmla="*/ 41533 w 236081"/>
                <a:gd name="connsiteY7" fmla="*/ 42158 h 365826"/>
                <a:gd name="connsiteX8" fmla="*/ 55940 w 236081"/>
                <a:gd name="connsiteY8" fmla="*/ 66253 h 365826"/>
                <a:gd name="connsiteX9" fmla="*/ 71341 w 236081"/>
                <a:gd name="connsiteY9" fmla="*/ 82151 h 365826"/>
                <a:gd name="connsiteX10" fmla="*/ 118091 w 236081"/>
                <a:gd name="connsiteY10" fmla="*/ 100980 h 365826"/>
                <a:gd name="connsiteX11" fmla="*/ 149936 w 236081"/>
                <a:gd name="connsiteY11" fmla="*/ 109227 h 365826"/>
                <a:gd name="connsiteX12" fmla="*/ 158183 w 236081"/>
                <a:gd name="connsiteY12" fmla="*/ 115089 h 365826"/>
                <a:gd name="connsiteX13" fmla="*/ 96529 w 236081"/>
                <a:gd name="connsiteY13" fmla="*/ 185636 h 365826"/>
                <a:gd name="connsiteX14" fmla="*/ 70845 w 236081"/>
                <a:gd name="connsiteY14" fmla="*/ 190951 h 365826"/>
                <a:gd name="connsiteX15" fmla="*/ 40539 w 236081"/>
                <a:gd name="connsiteY15" fmla="*/ 209184 h 365826"/>
                <a:gd name="connsiteX16" fmla="*/ 21760 w 236081"/>
                <a:gd name="connsiteY16" fmla="*/ 212513 h 365826"/>
                <a:gd name="connsiteX17" fmla="*/ 10681 w 236081"/>
                <a:gd name="connsiteY17" fmla="*/ 231044 h 365826"/>
                <a:gd name="connsiteX18" fmla="*/ 0 w 236081"/>
                <a:gd name="connsiteY18" fmla="*/ 250022 h 365826"/>
                <a:gd name="connsiteX19" fmla="*/ 1192 w 236081"/>
                <a:gd name="connsiteY19" fmla="*/ 345011 h 365826"/>
                <a:gd name="connsiteX20" fmla="*/ 12668 w 236081"/>
                <a:gd name="connsiteY20" fmla="*/ 365827 h 365826"/>
                <a:gd name="connsiteX21" fmla="*/ 27275 w 236081"/>
                <a:gd name="connsiteY21" fmla="*/ 346849 h 365826"/>
                <a:gd name="connsiteX22" fmla="*/ 67118 w 236081"/>
                <a:gd name="connsiteY22" fmla="*/ 289369 h 365826"/>
                <a:gd name="connsiteX23" fmla="*/ 85202 w 236081"/>
                <a:gd name="connsiteY23" fmla="*/ 281469 h 365826"/>
                <a:gd name="connsiteX24" fmla="*/ 104478 w 236081"/>
                <a:gd name="connsiteY24" fmla="*/ 268404 h 365826"/>
                <a:gd name="connsiteX25" fmla="*/ 116054 w 236081"/>
                <a:gd name="connsiteY25" fmla="*/ 258914 h 365826"/>
                <a:gd name="connsiteX26" fmla="*/ 116551 w 236081"/>
                <a:gd name="connsiteY26" fmla="*/ 258020 h 365826"/>
                <a:gd name="connsiteX27" fmla="*/ 181880 w 236081"/>
                <a:gd name="connsiteY27" fmla="*/ 140128 h 365826"/>
                <a:gd name="connsiteX28" fmla="*/ 199666 w 236081"/>
                <a:gd name="connsiteY28" fmla="*/ 128950 h 365826"/>
                <a:gd name="connsiteX29" fmla="*/ 200958 w 236081"/>
                <a:gd name="connsiteY29" fmla="*/ 126913 h 365826"/>
                <a:gd name="connsiteX30" fmla="*/ 202100 w 236081"/>
                <a:gd name="connsiteY30" fmla="*/ 120504 h 365826"/>
                <a:gd name="connsiteX31" fmla="*/ 204386 w 236081"/>
                <a:gd name="connsiteY31" fmla="*/ 112506 h 365826"/>
                <a:gd name="connsiteX32" fmla="*/ 204634 w 236081"/>
                <a:gd name="connsiteY32" fmla="*/ 110171 h 365826"/>
                <a:gd name="connsiteX33" fmla="*/ 212235 w 236081"/>
                <a:gd name="connsiteY33" fmla="*/ 66402 h 365826"/>
                <a:gd name="connsiteX34" fmla="*/ 215465 w 236081"/>
                <a:gd name="connsiteY34" fmla="*/ 58602 h 365826"/>
                <a:gd name="connsiteX35" fmla="*/ 216408 w 236081"/>
                <a:gd name="connsiteY35" fmla="*/ 26906 h 365826"/>
                <a:gd name="connsiteX36" fmla="*/ 236082 w 236081"/>
                <a:gd name="connsiteY36" fmla="*/ 2364 h 365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236081" h="365826">
                  <a:moveTo>
                    <a:pt x="236082" y="2364"/>
                  </a:moveTo>
                  <a:cubicBezTo>
                    <a:pt x="232405" y="-1809"/>
                    <a:pt x="226494" y="-319"/>
                    <a:pt x="224059" y="5742"/>
                  </a:cubicBezTo>
                  <a:cubicBezTo>
                    <a:pt x="220284" y="15132"/>
                    <a:pt x="190873" y="21392"/>
                    <a:pt x="171994" y="21789"/>
                  </a:cubicBezTo>
                  <a:cubicBezTo>
                    <a:pt x="153165" y="22186"/>
                    <a:pt x="141888" y="24174"/>
                    <a:pt x="135032" y="31576"/>
                  </a:cubicBezTo>
                  <a:cubicBezTo>
                    <a:pt x="128176" y="39028"/>
                    <a:pt x="111036" y="29638"/>
                    <a:pt x="104876" y="37836"/>
                  </a:cubicBezTo>
                  <a:cubicBezTo>
                    <a:pt x="98715" y="46083"/>
                    <a:pt x="74372" y="53138"/>
                    <a:pt x="66522" y="34308"/>
                  </a:cubicBezTo>
                  <a:cubicBezTo>
                    <a:pt x="63194" y="26360"/>
                    <a:pt x="58822" y="21988"/>
                    <a:pt x="54649" y="19206"/>
                  </a:cubicBezTo>
                  <a:cubicBezTo>
                    <a:pt x="47991" y="26956"/>
                    <a:pt x="40092" y="38432"/>
                    <a:pt x="41533" y="42158"/>
                  </a:cubicBezTo>
                  <a:cubicBezTo>
                    <a:pt x="43619" y="47424"/>
                    <a:pt x="51817" y="63918"/>
                    <a:pt x="55940" y="66253"/>
                  </a:cubicBezTo>
                  <a:cubicBezTo>
                    <a:pt x="60064" y="68588"/>
                    <a:pt x="66721" y="80959"/>
                    <a:pt x="71341" y="82151"/>
                  </a:cubicBezTo>
                  <a:cubicBezTo>
                    <a:pt x="75961" y="83343"/>
                    <a:pt x="101647" y="93329"/>
                    <a:pt x="118091" y="100980"/>
                  </a:cubicBezTo>
                  <a:cubicBezTo>
                    <a:pt x="134535" y="108631"/>
                    <a:pt x="144819" y="109227"/>
                    <a:pt x="149936" y="109227"/>
                  </a:cubicBezTo>
                  <a:cubicBezTo>
                    <a:pt x="155103" y="109227"/>
                    <a:pt x="162803" y="111015"/>
                    <a:pt x="158183" y="115089"/>
                  </a:cubicBezTo>
                  <a:cubicBezTo>
                    <a:pt x="153562" y="119213"/>
                    <a:pt x="103236" y="177389"/>
                    <a:pt x="96529" y="185636"/>
                  </a:cubicBezTo>
                  <a:cubicBezTo>
                    <a:pt x="89823" y="193883"/>
                    <a:pt x="85749" y="190951"/>
                    <a:pt x="70845" y="190951"/>
                  </a:cubicBezTo>
                  <a:cubicBezTo>
                    <a:pt x="55940" y="190951"/>
                    <a:pt x="44663" y="209780"/>
                    <a:pt x="40539" y="209184"/>
                  </a:cubicBezTo>
                  <a:cubicBezTo>
                    <a:pt x="38105" y="208836"/>
                    <a:pt x="29361" y="210575"/>
                    <a:pt x="21760" y="212513"/>
                  </a:cubicBezTo>
                  <a:lnTo>
                    <a:pt x="10681" y="231044"/>
                  </a:lnTo>
                  <a:lnTo>
                    <a:pt x="0" y="250022"/>
                  </a:lnTo>
                  <a:lnTo>
                    <a:pt x="1192" y="345011"/>
                  </a:lnTo>
                  <a:lnTo>
                    <a:pt x="12668" y="365827"/>
                  </a:lnTo>
                  <a:cubicBezTo>
                    <a:pt x="15898" y="360859"/>
                    <a:pt x="21114" y="354251"/>
                    <a:pt x="27275" y="346849"/>
                  </a:cubicBezTo>
                  <a:cubicBezTo>
                    <a:pt x="39198" y="326728"/>
                    <a:pt x="51171" y="306657"/>
                    <a:pt x="67118" y="289369"/>
                  </a:cubicBezTo>
                  <a:cubicBezTo>
                    <a:pt x="72683" y="283357"/>
                    <a:pt x="79091" y="281072"/>
                    <a:pt x="85202" y="281469"/>
                  </a:cubicBezTo>
                  <a:cubicBezTo>
                    <a:pt x="92555" y="275160"/>
                    <a:pt x="98367" y="271881"/>
                    <a:pt x="104478" y="268404"/>
                  </a:cubicBezTo>
                  <a:cubicBezTo>
                    <a:pt x="107360" y="266764"/>
                    <a:pt x="111384" y="263435"/>
                    <a:pt x="116054" y="258914"/>
                  </a:cubicBezTo>
                  <a:cubicBezTo>
                    <a:pt x="116203" y="258616"/>
                    <a:pt x="116401" y="258318"/>
                    <a:pt x="116551" y="258020"/>
                  </a:cubicBezTo>
                  <a:cubicBezTo>
                    <a:pt x="137864" y="218375"/>
                    <a:pt x="156295" y="177289"/>
                    <a:pt x="181880" y="140128"/>
                  </a:cubicBezTo>
                  <a:cubicBezTo>
                    <a:pt x="186650" y="133223"/>
                    <a:pt x="193059" y="129795"/>
                    <a:pt x="199666" y="128950"/>
                  </a:cubicBezTo>
                  <a:cubicBezTo>
                    <a:pt x="200064" y="128255"/>
                    <a:pt x="200511" y="127609"/>
                    <a:pt x="200958" y="126913"/>
                  </a:cubicBezTo>
                  <a:cubicBezTo>
                    <a:pt x="201107" y="124876"/>
                    <a:pt x="201455" y="122740"/>
                    <a:pt x="202100" y="120504"/>
                  </a:cubicBezTo>
                  <a:cubicBezTo>
                    <a:pt x="202895" y="117821"/>
                    <a:pt x="203641" y="115189"/>
                    <a:pt x="204386" y="112506"/>
                  </a:cubicBezTo>
                  <a:cubicBezTo>
                    <a:pt x="204485" y="111711"/>
                    <a:pt x="204485" y="110966"/>
                    <a:pt x="204634" y="110171"/>
                  </a:cubicBezTo>
                  <a:cubicBezTo>
                    <a:pt x="207466" y="95614"/>
                    <a:pt x="209801" y="81008"/>
                    <a:pt x="212235" y="66402"/>
                  </a:cubicBezTo>
                  <a:cubicBezTo>
                    <a:pt x="212732" y="63521"/>
                    <a:pt x="213875" y="60937"/>
                    <a:pt x="215465" y="58602"/>
                  </a:cubicBezTo>
                  <a:cubicBezTo>
                    <a:pt x="216558" y="48219"/>
                    <a:pt x="216955" y="37736"/>
                    <a:pt x="216408" y="26906"/>
                  </a:cubicBezTo>
                  <a:cubicBezTo>
                    <a:pt x="215614" y="12151"/>
                    <a:pt x="225152" y="4053"/>
                    <a:pt x="236082" y="2364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85" name="Freeform: Shape 19">
              <a:extLst>
                <a:ext uri="{FF2B5EF4-FFF2-40B4-BE49-F238E27FC236}">
                  <a16:creationId xmlns:a16="http://schemas.microsoft.com/office/drawing/2014/main" xmlns="" id="{F282C0D0-9A78-F98F-3966-5BBA8CA7E3AE}"/>
                </a:ext>
              </a:extLst>
            </p:cNvPr>
            <p:cNvSpPr/>
            <p:nvPr/>
          </p:nvSpPr>
          <p:spPr>
            <a:xfrm>
              <a:off x="4013640" y="3311422"/>
              <a:ext cx="278295" cy="251882"/>
            </a:xfrm>
            <a:custGeom>
              <a:avLst/>
              <a:gdLst>
                <a:gd name="connsiteX0" fmla="*/ 278112 w 278295"/>
                <a:gd name="connsiteY0" fmla="*/ 102643 h 251882"/>
                <a:gd name="connsiteX1" fmla="*/ 269020 w 278295"/>
                <a:gd name="connsiteY1" fmla="*/ 84509 h 251882"/>
                <a:gd name="connsiteX2" fmla="*/ 267530 w 278295"/>
                <a:gd name="connsiteY2" fmla="*/ 60315 h 251882"/>
                <a:gd name="connsiteX3" fmla="*/ 260724 w 278295"/>
                <a:gd name="connsiteY3" fmla="*/ 32692 h 251882"/>
                <a:gd name="connsiteX4" fmla="*/ 256898 w 278295"/>
                <a:gd name="connsiteY4" fmla="*/ 24545 h 251882"/>
                <a:gd name="connsiteX5" fmla="*/ 230021 w 278295"/>
                <a:gd name="connsiteY5" fmla="*/ 17341 h 251882"/>
                <a:gd name="connsiteX6" fmla="*/ 190674 w 278295"/>
                <a:gd name="connsiteY6" fmla="*/ 12621 h 251882"/>
                <a:gd name="connsiteX7" fmla="*/ 170057 w 278295"/>
                <a:gd name="connsiteY7" fmla="*/ 847 h 251882"/>
                <a:gd name="connsiteX8" fmla="*/ 176962 w 278295"/>
                <a:gd name="connsiteY8" fmla="*/ 18136 h 251882"/>
                <a:gd name="connsiteX9" fmla="*/ 151725 w 278295"/>
                <a:gd name="connsiteY9" fmla="*/ 43870 h 251882"/>
                <a:gd name="connsiteX10" fmla="*/ 150185 w 278295"/>
                <a:gd name="connsiteY10" fmla="*/ 43672 h 251882"/>
                <a:gd name="connsiteX11" fmla="*/ 149241 w 278295"/>
                <a:gd name="connsiteY11" fmla="*/ 45758 h 251882"/>
                <a:gd name="connsiteX12" fmla="*/ 145763 w 278295"/>
                <a:gd name="connsiteY12" fmla="*/ 52167 h 251882"/>
                <a:gd name="connsiteX13" fmla="*/ 133889 w 278295"/>
                <a:gd name="connsiteY13" fmla="*/ 82472 h 251882"/>
                <a:gd name="connsiteX14" fmla="*/ 107360 w 278295"/>
                <a:gd name="connsiteY14" fmla="*/ 123012 h 251882"/>
                <a:gd name="connsiteX15" fmla="*/ 103832 w 278295"/>
                <a:gd name="connsiteY15" fmla="*/ 133047 h 251882"/>
                <a:gd name="connsiteX16" fmla="*/ 88879 w 278295"/>
                <a:gd name="connsiteY16" fmla="*/ 150187 h 251882"/>
                <a:gd name="connsiteX17" fmla="*/ 78644 w 278295"/>
                <a:gd name="connsiteY17" fmla="*/ 166631 h 251882"/>
                <a:gd name="connsiteX18" fmla="*/ 50674 w 278295"/>
                <a:gd name="connsiteY18" fmla="*/ 206127 h 251882"/>
                <a:gd name="connsiteX19" fmla="*/ 16792 w 278295"/>
                <a:gd name="connsiteY19" fmla="*/ 232358 h 251882"/>
                <a:gd name="connsiteX20" fmla="*/ 0 w 278295"/>
                <a:gd name="connsiteY20" fmla="*/ 241748 h 251882"/>
                <a:gd name="connsiteX21" fmla="*/ 86146 w 278295"/>
                <a:gd name="connsiteY21" fmla="*/ 241748 h 251882"/>
                <a:gd name="connsiteX22" fmla="*/ 102789 w 278295"/>
                <a:gd name="connsiteY22" fmla="*/ 251883 h 251882"/>
                <a:gd name="connsiteX23" fmla="*/ 102243 w 278295"/>
                <a:gd name="connsiteY23" fmla="*/ 215715 h 251882"/>
                <a:gd name="connsiteX24" fmla="*/ 139255 w 278295"/>
                <a:gd name="connsiteY24" fmla="*/ 188044 h 251882"/>
                <a:gd name="connsiteX25" fmla="*/ 154358 w 278295"/>
                <a:gd name="connsiteY25" fmla="*/ 182877 h 251882"/>
                <a:gd name="connsiteX26" fmla="*/ 174776 w 278295"/>
                <a:gd name="connsiteY26" fmla="*/ 177710 h 251882"/>
                <a:gd name="connsiteX27" fmla="*/ 186848 w 278295"/>
                <a:gd name="connsiteY27" fmla="*/ 162160 h 251882"/>
                <a:gd name="connsiteX28" fmla="*/ 204237 w 278295"/>
                <a:gd name="connsiteY28" fmla="*/ 155254 h 251882"/>
                <a:gd name="connsiteX29" fmla="*/ 214819 w 278295"/>
                <a:gd name="connsiteY29" fmla="*/ 147504 h 251882"/>
                <a:gd name="connsiteX30" fmla="*/ 217849 w 278295"/>
                <a:gd name="connsiteY30" fmla="*/ 131109 h 251882"/>
                <a:gd name="connsiteX31" fmla="*/ 225401 w 278295"/>
                <a:gd name="connsiteY31" fmla="*/ 124204 h 251882"/>
                <a:gd name="connsiteX32" fmla="*/ 239013 w 278295"/>
                <a:gd name="connsiteY32" fmla="*/ 114665 h 251882"/>
                <a:gd name="connsiteX33" fmla="*/ 272995 w 278295"/>
                <a:gd name="connsiteY33" fmla="*/ 112927 h 251882"/>
                <a:gd name="connsiteX34" fmla="*/ 278112 w 278295"/>
                <a:gd name="connsiteY34" fmla="*/ 102643 h 25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78295" h="251882">
                  <a:moveTo>
                    <a:pt x="278112" y="102643"/>
                  </a:moveTo>
                  <a:cubicBezTo>
                    <a:pt x="277367" y="98320"/>
                    <a:pt x="273591" y="85354"/>
                    <a:pt x="269020" y="84509"/>
                  </a:cubicBezTo>
                  <a:cubicBezTo>
                    <a:pt x="264499" y="83665"/>
                    <a:pt x="267530" y="70698"/>
                    <a:pt x="267530" y="60315"/>
                  </a:cubicBezTo>
                  <a:cubicBezTo>
                    <a:pt x="267530" y="49931"/>
                    <a:pt x="266039" y="40442"/>
                    <a:pt x="260724" y="32692"/>
                  </a:cubicBezTo>
                  <a:cubicBezTo>
                    <a:pt x="259631" y="31053"/>
                    <a:pt x="258289" y="28072"/>
                    <a:pt x="256898" y="24545"/>
                  </a:cubicBezTo>
                  <a:cubicBezTo>
                    <a:pt x="248651" y="24744"/>
                    <a:pt x="238616" y="17639"/>
                    <a:pt x="230021" y="17341"/>
                  </a:cubicBezTo>
                  <a:cubicBezTo>
                    <a:pt x="218048" y="16944"/>
                    <a:pt x="199517" y="24048"/>
                    <a:pt x="190674" y="12621"/>
                  </a:cubicBezTo>
                  <a:cubicBezTo>
                    <a:pt x="182179" y="1791"/>
                    <a:pt x="176217" y="-1836"/>
                    <a:pt x="170057" y="847"/>
                  </a:cubicBezTo>
                  <a:cubicBezTo>
                    <a:pt x="174329" y="5120"/>
                    <a:pt x="177012" y="10932"/>
                    <a:pt x="176962" y="18136"/>
                  </a:cubicBezTo>
                  <a:cubicBezTo>
                    <a:pt x="176813" y="30954"/>
                    <a:pt x="165387" y="45411"/>
                    <a:pt x="151725" y="43870"/>
                  </a:cubicBezTo>
                  <a:cubicBezTo>
                    <a:pt x="151128" y="43821"/>
                    <a:pt x="150631" y="43721"/>
                    <a:pt x="150185" y="43672"/>
                  </a:cubicBezTo>
                  <a:cubicBezTo>
                    <a:pt x="150035" y="44218"/>
                    <a:pt x="149737" y="44963"/>
                    <a:pt x="149241" y="45758"/>
                  </a:cubicBezTo>
                  <a:cubicBezTo>
                    <a:pt x="147949" y="47795"/>
                    <a:pt x="146856" y="49981"/>
                    <a:pt x="145763" y="52167"/>
                  </a:cubicBezTo>
                  <a:cubicBezTo>
                    <a:pt x="141143" y="61507"/>
                    <a:pt x="137963" y="72288"/>
                    <a:pt x="133889" y="82472"/>
                  </a:cubicBezTo>
                  <a:cubicBezTo>
                    <a:pt x="127580" y="98320"/>
                    <a:pt x="119681" y="113523"/>
                    <a:pt x="107360" y="123012"/>
                  </a:cubicBezTo>
                  <a:cubicBezTo>
                    <a:pt x="106763" y="126241"/>
                    <a:pt x="105621" y="129569"/>
                    <a:pt x="103832" y="133047"/>
                  </a:cubicBezTo>
                  <a:cubicBezTo>
                    <a:pt x="100007" y="140400"/>
                    <a:pt x="93896" y="144076"/>
                    <a:pt x="88879" y="150187"/>
                  </a:cubicBezTo>
                  <a:cubicBezTo>
                    <a:pt x="84755" y="155155"/>
                    <a:pt x="81725" y="160918"/>
                    <a:pt x="78644" y="166631"/>
                  </a:cubicBezTo>
                  <a:cubicBezTo>
                    <a:pt x="77651" y="177660"/>
                    <a:pt x="60859" y="199271"/>
                    <a:pt x="50674" y="206127"/>
                  </a:cubicBezTo>
                  <a:cubicBezTo>
                    <a:pt x="38999" y="213977"/>
                    <a:pt x="35273" y="228831"/>
                    <a:pt x="16792" y="232358"/>
                  </a:cubicBezTo>
                  <a:cubicBezTo>
                    <a:pt x="9588" y="233750"/>
                    <a:pt x="4223" y="237277"/>
                    <a:pt x="0" y="241748"/>
                  </a:cubicBezTo>
                  <a:lnTo>
                    <a:pt x="86146" y="241748"/>
                  </a:lnTo>
                  <a:cubicBezTo>
                    <a:pt x="104031" y="241748"/>
                    <a:pt x="99908" y="246319"/>
                    <a:pt x="102789" y="251883"/>
                  </a:cubicBezTo>
                  <a:cubicBezTo>
                    <a:pt x="102392" y="234544"/>
                    <a:pt x="101895" y="217405"/>
                    <a:pt x="102243" y="215715"/>
                  </a:cubicBezTo>
                  <a:cubicBezTo>
                    <a:pt x="102988" y="212238"/>
                    <a:pt x="133939" y="191521"/>
                    <a:pt x="139255" y="188044"/>
                  </a:cubicBezTo>
                  <a:cubicBezTo>
                    <a:pt x="144521" y="184616"/>
                    <a:pt x="154358" y="189782"/>
                    <a:pt x="154358" y="182877"/>
                  </a:cubicBezTo>
                  <a:cubicBezTo>
                    <a:pt x="154358" y="175971"/>
                    <a:pt x="167175" y="179449"/>
                    <a:pt x="174776" y="177710"/>
                  </a:cubicBezTo>
                  <a:cubicBezTo>
                    <a:pt x="182328" y="175971"/>
                    <a:pt x="186848" y="169910"/>
                    <a:pt x="186848" y="162160"/>
                  </a:cubicBezTo>
                  <a:cubicBezTo>
                    <a:pt x="186848" y="154360"/>
                    <a:pt x="197430" y="156099"/>
                    <a:pt x="204237" y="155254"/>
                  </a:cubicBezTo>
                  <a:cubicBezTo>
                    <a:pt x="211043" y="154410"/>
                    <a:pt x="210248" y="147504"/>
                    <a:pt x="214819" y="147504"/>
                  </a:cubicBezTo>
                  <a:cubicBezTo>
                    <a:pt x="219340" y="147504"/>
                    <a:pt x="217104" y="139754"/>
                    <a:pt x="217849" y="131109"/>
                  </a:cubicBezTo>
                  <a:cubicBezTo>
                    <a:pt x="218594" y="122465"/>
                    <a:pt x="218594" y="124204"/>
                    <a:pt x="225401" y="124204"/>
                  </a:cubicBezTo>
                  <a:cubicBezTo>
                    <a:pt x="232207" y="124204"/>
                    <a:pt x="239013" y="119882"/>
                    <a:pt x="239013" y="114665"/>
                  </a:cubicBezTo>
                  <a:cubicBezTo>
                    <a:pt x="239013" y="109499"/>
                    <a:pt x="268474" y="112927"/>
                    <a:pt x="272995" y="112927"/>
                  </a:cubicBezTo>
                  <a:cubicBezTo>
                    <a:pt x="277367" y="112976"/>
                    <a:pt x="278857" y="106965"/>
                    <a:pt x="278112" y="10264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86" name="Freeform: Shape 20">
              <a:extLst>
                <a:ext uri="{FF2B5EF4-FFF2-40B4-BE49-F238E27FC236}">
                  <a16:creationId xmlns:a16="http://schemas.microsoft.com/office/drawing/2014/main" xmlns="" id="{489C0E98-C957-18B0-CBD4-A6E6B7FF934D}"/>
                </a:ext>
              </a:extLst>
            </p:cNvPr>
            <p:cNvSpPr/>
            <p:nvPr/>
          </p:nvSpPr>
          <p:spPr>
            <a:xfrm>
              <a:off x="4491831" y="3276003"/>
              <a:ext cx="96315" cy="202746"/>
            </a:xfrm>
            <a:custGeom>
              <a:avLst/>
              <a:gdLst>
                <a:gd name="connsiteX0" fmla="*/ 87472 w 96315"/>
                <a:gd name="connsiteY0" fmla="*/ 107558 h 202746"/>
                <a:gd name="connsiteX1" fmla="*/ 77884 w 96315"/>
                <a:gd name="connsiteY1" fmla="*/ 98566 h 202746"/>
                <a:gd name="connsiteX2" fmla="*/ 59701 w 96315"/>
                <a:gd name="connsiteY2" fmla="*/ 89574 h 202746"/>
                <a:gd name="connsiteX3" fmla="*/ 77884 w 96315"/>
                <a:gd name="connsiteY3" fmla="*/ 71143 h 202746"/>
                <a:gd name="connsiteX4" fmla="*/ 78529 w 96315"/>
                <a:gd name="connsiteY4" fmla="*/ 35472 h 202746"/>
                <a:gd name="connsiteX5" fmla="*/ 82653 w 96315"/>
                <a:gd name="connsiteY5" fmla="*/ 12370 h 202746"/>
                <a:gd name="connsiteX6" fmla="*/ 83746 w 96315"/>
                <a:gd name="connsiteY6" fmla="*/ 10930 h 202746"/>
                <a:gd name="connsiteX7" fmla="*/ 41021 w 96315"/>
                <a:gd name="connsiteY7" fmla="*/ 2037 h 202746"/>
                <a:gd name="connsiteX8" fmla="*/ 30687 w 96315"/>
                <a:gd name="connsiteY8" fmla="*/ 0 h 202746"/>
                <a:gd name="connsiteX9" fmla="*/ 24328 w 96315"/>
                <a:gd name="connsiteY9" fmla="*/ 745 h 202746"/>
                <a:gd name="connsiteX10" fmla="*/ 24080 w 96315"/>
                <a:gd name="connsiteY10" fmla="*/ 42129 h 202746"/>
                <a:gd name="connsiteX11" fmla="*/ 17224 w 96315"/>
                <a:gd name="connsiteY11" fmla="*/ 70348 h 202746"/>
                <a:gd name="connsiteX12" fmla="*/ 2170 w 96315"/>
                <a:gd name="connsiteY12" fmla="*/ 87587 h 202746"/>
                <a:gd name="connsiteX13" fmla="*/ 11759 w 96315"/>
                <a:gd name="connsiteY13" fmla="*/ 115805 h 202746"/>
                <a:gd name="connsiteX14" fmla="*/ 21347 w 96315"/>
                <a:gd name="connsiteY14" fmla="*/ 133045 h 202746"/>
                <a:gd name="connsiteX15" fmla="*/ 39182 w 96315"/>
                <a:gd name="connsiteY15" fmla="*/ 148744 h 202746"/>
                <a:gd name="connsiteX16" fmla="*/ 50112 w 96315"/>
                <a:gd name="connsiteY16" fmla="*/ 195791 h 202746"/>
                <a:gd name="connsiteX17" fmla="*/ 52149 w 96315"/>
                <a:gd name="connsiteY17" fmla="*/ 202746 h 202746"/>
                <a:gd name="connsiteX18" fmla="*/ 61737 w 96315"/>
                <a:gd name="connsiteY18" fmla="*/ 193009 h 202746"/>
                <a:gd name="connsiteX19" fmla="*/ 65861 w 96315"/>
                <a:gd name="connsiteY19" fmla="*/ 171845 h 202746"/>
                <a:gd name="connsiteX20" fmla="*/ 67898 w 96315"/>
                <a:gd name="connsiteY20" fmla="*/ 160071 h 202746"/>
                <a:gd name="connsiteX21" fmla="*/ 85683 w 96315"/>
                <a:gd name="connsiteY21" fmla="*/ 140894 h 202746"/>
                <a:gd name="connsiteX22" fmla="*/ 95620 w 96315"/>
                <a:gd name="connsiteY22" fmla="*/ 132647 h 202746"/>
                <a:gd name="connsiteX23" fmla="*/ 96315 w 96315"/>
                <a:gd name="connsiteY23" fmla="*/ 118836 h 202746"/>
                <a:gd name="connsiteX24" fmla="*/ 87472 w 96315"/>
                <a:gd name="connsiteY24" fmla="*/ 107558 h 202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6315" h="202746">
                  <a:moveTo>
                    <a:pt x="87472" y="107558"/>
                  </a:moveTo>
                  <a:cubicBezTo>
                    <a:pt x="87472" y="102491"/>
                    <a:pt x="81311" y="93847"/>
                    <a:pt x="77884" y="98566"/>
                  </a:cubicBezTo>
                  <a:cubicBezTo>
                    <a:pt x="74456" y="103286"/>
                    <a:pt x="61439" y="99361"/>
                    <a:pt x="59701" y="89574"/>
                  </a:cubicBezTo>
                  <a:cubicBezTo>
                    <a:pt x="58011" y="79787"/>
                    <a:pt x="68245" y="80184"/>
                    <a:pt x="77884" y="71143"/>
                  </a:cubicBezTo>
                  <a:cubicBezTo>
                    <a:pt x="87472" y="62101"/>
                    <a:pt x="88813" y="44862"/>
                    <a:pt x="78529" y="35472"/>
                  </a:cubicBezTo>
                  <a:cubicBezTo>
                    <a:pt x="68245" y="26082"/>
                    <a:pt x="75449" y="20965"/>
                    <a:pt x="82653" y="12370"/>
                  </a:cubicBezTo>
                  <a:cubicBezTo>
                    <a:pt x="83050" y="11874"/>
                    <a:pt x="83398" y="11426"/>
                    <a:pt x="83746" y="10930"/>
                  </a:cubicBezTo>
                  <a:cubicBezTo>
                    <a:pt x="70382" y="4273"/>
                    <a:pt x="56670" y="745"/>
                    <a:pt x="41021" y="2037"/>
                  </a:cubicBezTo>
                  <a:cubicBezTo>
                    <a:pt x="37344" y="2335"/>
                    <a:pt x="33867" y="1540"/>
                    <a:pt x="30687" y="0"/>
                  </a:cubicBezTo>
                  <a:cubicBezTo>
                    <a:pt x="28700" y="497"/>
                    <a:pt x="26564" y="745"/>
                    <a:pt x="24328" y="745"/>
                  </a:cubicBezTo>
                  <a:cubicBezTo>
                    <a:pt x="22291" y="16345"/>
                    <a:pt x="20453" y="35820"/>
                    <a:pt x="24080" y="42129"/>
                  </a:cubicBezTo>
                  <a:cubicBezTo>
                    <a:pt x="29544" y="51519"/>
                    <a:pt x="22738" y="67218"/>
                    <a:pt x="17224" y="70348"/>
                  </a:cubicBezTo>
                  <a:cubicBezTo>
                    <a:pt x="11759" y="73478"/>
                    <a:pt x="7635" y="87587"/>
                    <a:pt x="2170" y="87587"/>
                  </a:cubicBezTo>
                  <a:cubicBezTo>
                    <a:pt x="-3294" y="87587"/>
                    <a:pt x="2170" y="111086"/>
                    <a:pt x="11759" y="115805"/>
                  </a:cubicBezTo>
                  <a:cubicBezTo>
                    <a:pt x="21347" y="120525"/>
                    <a:pt x="21347" y="128325"/>
                    <a:pt x="21347" y="133045"/>
                  </a:cubicBezTo>
                  <a:cubicBezTo>
                    <a:pt x="21347" y="137764"/>
                    <a:pt x="35059" y="142434"/>
                    <a:pt x="39182" y="148744"/>
                  </a:cubicBezTo>
                  <a:cubicBezTo>
                    <a:pt x="43306" y="155003"/>
                    <a:pt x="50112" y="184812"/>
                    <a:pt x="50112" y="195791"/>
                  </a:cubicBezTo>
                  <a:cubicBezTo>
                    <a:pt x="50112" y="198573"/>
                    <a:pt x="50957" y="200908"/>
                    <a:pt x="52149" y="202746"/>
                  </a:cubicBezTo>
                  <a:cubicBezTo>
                    <a:pt x="55676" y="200014"/>
                    <a:pt x="59999" y="196834"/>
                    <a:pt x="61737" y="193009"/>
                  </a:cubicBezTo>
                  <a:cubicBezTo>
                    <a:pt x="64818" y="186352"/>
                    <a:pt x="67202" y="174975"/>
                    <a:pt x="65861" y="171845"/>
                  </a:cubicBezTo>
                  <a:cubicBezTo>
                    <a:pt x="64470" y="168715"/>
                    <a:pt x="64818" y="163250"/>
                    <a:pt x="67898" y="160071"/>
                  </a:cubicBezTo>
                  <a:cubicBezTo>
                    <a:pt x="70978" y="156941"/>
                    <a:pt x="83299" y="142037"/>
                    <a:pt x="85683" y="140894"/>
                  </a:cubicBezTo>
                  <a:cubicBezTo>
                    <a:pt x="88068" y="139702"/>
                    <a:pt x="95967" y="141292"/>
                    <a:pt x="95620" y="132647"/>
                  </a:cubicBezTo>
                  <a:cubicBezTo>
                    <a:pt x="95471" y="129219"/>
                    <a:pt x="95868" y="123953"/>
                    <a:pt x="96315" y="118836"/>
                  </a:cubicBezTo>
                  <a:cubicBezTo>
                    <a:pt x="90850" y="114712"/>
                    <a:pt x="87472" y="109943"/>
                    <a:pt x="87472" y="10755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87" name="Freeform: Shape 21">
              <a:extLst>
                <a:ext uri="{FF2B5EF4-FFF2-40B4-BE49-F238E27FC236}">
                  <a16:creationId xmlns:a16="http://schemas.microsoft.com/office/drawing/2014/main" xmlns="" id="{63DEB094-842A-3418-8EF7-62FCA4CA578B}"/>
                </a:ext>
              </a:extLst>
            </p:cNvPr>
            <p:cNvSpPr/>
            <p:nvPr/>
          </p:nvSpPr>
          <p:spPr>
            <a:xfrm>
              <a:off x="4115616" y="3271502"/>
              <a:ext cx="482565" cy="529624"/>
            </a:xfrm>
            <a:custGeom>
              <a:avLst/>
              <a:gdLst>
                <a:gd name="connsiteX0" fmla="*/ 165554 w 482565"/>
                <a:gd name="connsiteY0" fmla="*/ 100235 h 529624"/>
                <a:gd name="connsiteX1" fmla="*/ 167044 w 482565"/>
                <a:gd name="connsiteY1" fmla="*/ 124430 h 529624"/>
                <a:gd name="connsiteX2" fmla="*/ 176136 w 482565"/>
                <a:gd name="connsiteY2" fmla="*/ 142563 h 529624"/>
                <a:gd name="connsiteX3" fmla="*/ 170870 w 482565"/>
                <a:gd name="connsiteY3" fmla="*/ 152946 h 529624"/>
                <a:gd name="connsiteX4" fmla="*/ 136888 w 482565"/>
                <a:gd name="connsiteY4" fmla="*/ 154685 h 529624"/>
                <a:gd name="connsiteX5" fmla="*/ 123276 w 482565"/>
                <a:gd name="connsiteY5" fmla="*/ 164224 h 529624"/>
                <a:gd name="connsiteX6" fmla="*/ 115724 w 482565"/>
                <a:gd name="connsiteY6" fmla="*/ 171129 h 529624"/>
                <a:gd name="connsiteX7" fmla="*/ 112694 w 482565"/>
                <a:gd name="connsiteY7" fmla="*/ 187524 h 529624"/>
                <a:gd name="connsiteX8" fmla="*/ 102112 w 482565"/>
                <a:gd name="connsiteY8" fmla="*/ 195274 h 529624"/>
                <a:gd name="connsiteX9" fmla="*/ 84723 w 482565"/>
                <a:gd name="connsiteY9" fmla="*/ 202180 h 529624"/>
                <a:gd name="connsiteX10" fmla="*/ 72651 w 482565"/>
                <a:gd name="connsiteY10" fmla="*/ 217730 h 529624"/>
                <a:gd name="connsiteX11" fmla="*/ 52233 w 482565"/>
                <a:gd name="connsiteY11" fmla="*/ 222896 h 529624"/>
                <a:gd name="connsiteX12" fmla="*/ 37129 w 482565"/>
                <a:gd name="connsiteY12" fmla="*/ 228063 h 529624"/>
                <a:gd name="connsiteX13" fmla="*/ 117 w 482565"/>
                <a:gd name="connsiteY13" fmla="*/ 255735 h 529624"/>
                <a:gd name="connsiteX14" fmla="*/ 664 w 482565"/>
                <a:gd name="connsiteY14" fmla="*/ 291903 h 529624"/>
                <a:gd name="connsiteX15" fmla="*/ 5185 w 482565"/>
                <a:gd name="connsiteY15" fmla="*/ 296672 h 529624"/>
                <a:gd name="connsiteX16" fmla="*/ 229940 w 482565"/>
                <a:gd name="connsiteY16" fmla="*/ 468120 h 529624"/>
                <a:gd name="connsiteX17" fmla="*/ 244595 w 482565"/>
                <a:gd name="connsiteY17" fmla="*/ 492314 h 529624"/>
                <a:gd name="connsiteX18" fmla="*/ 270628 w 482565"/>
                <a:gd name="connsiteY18" fmla="*/ 501654 h 529624"/>
                <a:gd name="connsiteX19" fmla="*/ 282005 w 482565"/>
                <a:gd name="connsiteY19" fmla="*/ 529624 h 529624"/>
                <a:gd name="connsiteX20" fmla="*/ 304808 w 482565"/>
                <a:gd name="connsiteY20" fmla="*/ 524060 h 529624"/>
                <a:gd name="connsiteX21" fmla="*/ 340628 w 482565"/>
                <a:gd name="connsiteY21" fmla="*/ 510994 h 529624"/>
                <a:gd name="connsiteX22" fmla="*/ 382956 w 482565"/>
                <a:gd name="connsiteY22" fmla="*/ 471895 h 529624"/>
                <a:gd name="connsiteX23" fmla="*/ 482317 w 482565"/>
                <a:gd name="connsiteY23" fmla="*/ 401051 h 529624"/>
                <a:gd name="connsiteX24" fmla="*/ 482565 w 482565"/>
                <a:gd name="connsiteY24" fmla="*/ 401051 h 529624"/>
                <a:gd name="connsiteX25" fmla="*/ 470890 w 482565"/>
                <a:gd name="connsiteY25" fmla="*/ 378446 h 529624"/>
                <a:gd name="connsiteX26" fmla="*/ 453800 w 482565"/>
                <a:gd name="connsiteY26" fmla="*/ 372584 h 529624"/>
                <a:gd name="connsiteX27" fmla="*/ 437555 w 482565"/>
                <a:gd name="connsiteY27" fmla="*/ 361803 h 529624"/>
                <a:gd name="connsiteX28" fmla="*/ 434971 w 482565"/>
                <a:gd name="connsiteY28" fmla="*/ 341285 h 529624"/>
                <a:gd name="connsiteX29" fmla="*/ 424737 w 482565"/>
                <a:gd name="connsiteY29" fmla="*/ 324642 h 529624"/>
                <a:gd name="connsiteX30" fmla="*/ 434773 w 482565"/>
                <a:gd name="connsiteY30" fmla="*/ 311526 h 529624"/>
                <a:gd name="connsiteX31" fmla="*/ 431345 w 482565"/>
                <a:gd name="connsiteY31" fmla="*/ 299404 h 529624"/>
                <a:gd name="connsiteX32" fmla="*/ 431345 w 482565"/>
                <a:gd name="connsiteY32" fmla="*/ 282960 h 529624"/>
                <a:gd name="connsiteX33" fmla="*/ 433034 w 482565"/>
                <a:gd name="connsiteY33" fmla="*/ 264926 h 529624"/>
                <a:gd name="connsiteX34" fmla="*/ 433729 w 482565"/>
                <a:gd name="connsiteY34" fmla="*/ 237105 h 529624"/>
                <a:gd name="connsiteX35" fmla="*/ 423098 w 482565"/>
                <a:gd name="connsiteY35" fmla="*/ 212811 h 529624"/>
                <a:gd name="connsiteX36" fmla="*/ 428215 w 482565"/>
                <a:gd name="connsiteY36" fmla="*/ 207247 h 529624"/>
                <a:gd name="connsiteX37" fmla="*/ 426178 w 482565"/>
                <a:gd name="connsiteY37" fmla="*/ 200292 h 529624"/>
                <a:gd name="connsiteX38" fmla="*/ 415248 w 482565"/>
                <a:gd name="connsiteY38" fmla="*/ 153244 h 529624"/>
                <a:gd name="connsiteX39" fmla="*/ 397413 w 482565"/>
                <a:gd name="connsiteY39" fmla="*/ 137545 h 529624"/>
                <a:gd name="connsiteX40" fmla="*/ 387825 w 482565"/>
                <a:gd name="connsiteY40" fmla="*/ 120306 h 529624"/>
                <a:gd name="connsiteX41" fmla="*/ 378236 w 482565"/>
                <a:gd name="connsiteY41" fmla="*/ 92087 h 529624"/>
                <a:gd name="connsiteX42" fmla="*/ 393289 w 482565"/>
                <a:gd name="connsiteY42" fmla="*/ 74848 h 529624"/>
                <a:gd name="connsiteX43" fmla="*/ 400145 w 482565"/>
                <a:gd name="connsiteY43" fmla="*/ 46630 h 529624"/>
                <a:gd name="connsiteX44" fmla="*/ 400394 w 482565"/>
                <a:gd name="connsiteY44" fmla="*/ 5246 h 529624"/>
                <a:gd name="connsiteX45" fmla="*/ 378584 w 482565"/>
                <a:gd name="connsiteY45" fmla="*/ 377 h 529624"/>
                <a:gd name="connsiteX46" fmla="*/ 354936 w 482565"/>
                <a:gd name="connsiteY46" fmla="*/ 3110 h 529624"/>
                <a:gd name="connsiteX47" fmla="*/ 322743 w 482565"/>
                <a:gd name="connsiteY47" fmla="*/ 10562 h 529624"/>
                <a:gd name="connsiteX48" fmla="*/ 235752 w 482565"/>
                <a:gd name="connsiteY48" fmla="*/ 16424 h 529624"/>
                <a:gd name="connsiteX49" fmla="*/ 199784 w 482565"/>
                <a:gd name="connsiteY49" fmla="*/ 38383 h 529624"/>
                <a:gd name="connsiteX50" fmla="*/ 163467 w 482565"/>
                <a:gd name="connsiteY50" fmla="*/ 59944 h 529624"/>
                <a:gd name="connsiteX51" fmla="*/ 154724 w 482565"/>
                <a:gd name="connsiteY51" fmla="*/ 64415 h 529624"/>
                <a:gd name="connsiteX52" fmla="*/ 158549 w 482565"/>
                <a:gd name="connsiteY52" fmla="*/ 72563 h 529624"/>
                <a:gd name="connsiteX53" fmla="*/ 165554 w 482565"/>
                <a:gd name="connsiteY53" fmla="*/ 100235 h 529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</a:cxnLst>
              <a:rect l="l" t="t" r="r" b="b"/>
              <a:pathLst>
                <a:path w="482565" h="529624">
                  <a:moveTo>
                    <a:pt x="165554" y="100235"/>
                  </a:moveTo>
                  <a:cubicBezTo>
                    <a:pt x="165554" y="110618"/>
                    <a:pt x="162523" y="123585"/>
                    <a:pt x="167044" y="124430"/>
                  </a:cubicBezTo>
                  <a:cubicBezTo>
                    <a:pt x="171615" y="125274"/>
                    <a:pt x="175341" y="138241"/>
                    <a:pt x="176136" y="142563"/>
                  </a:cubicBezTo>
                  <a:cubicBezTo>
                    <a:pt x="176881" y="146885"/>
                    <a:pt x="175391" y="152946"/>
                    <a:pt x="170870" y="152946"/>
                  </a:cubicBezTo>
                  <a:cubicBezTo>
                    <a:pt x="166349" y="152946"/>
                    <a:pt x="136888" y="149518"/>
                    <a:pt x="136888" y="154685"/>
                  </a:cubicBezTo>
                  <a:cubicBezTo>
                    <a:pt x="136888" y="159852"/>
                    <a:pt x="130082" y="164224"/>
                    <a:pt x="123276" y="164224"/>
                  </a:cubicBezTo>
                  <a:cubicBezTo>
                    <a:pt x="116469" y="164224"/>
                    <a:pt x="116469" y="162485"/>
                    <a:pt x="115724" y="171129"/>
                  </a:cubicBezTo>
                  <a:cubicBezTo>
                    <a:pt x="114979" y="179774"/>
                    <a:pt x="117214" y="187524"/>
                    <a:pt x="112694" y="187524"/>
                  </a:cubicBezTo>
                  <a:cubicBezTo>
                    <a:pt x="108173" y="187524"/>
                    <a:pt x="108918" y="194429"/>
                    <a:pt x="102112" y="195274"/>
                  </a:cubicBezTo>
                  <a:cubicBezTo>
                    <a:pt x="95305" y="196168"/>
                    <a:pt x="84723" y="194429"/>
                    <a:pt x="84723" y="202180"/>
                  </a:cubicBezTo>
                  <a:cubicBezTo>
                    <a:pt x="84723" y="209979"/>
                    <a:pt x="80203" y="215991"/>
                    <a:pt x="72651" y="217730"/>
                  </a:cubicBezTo>
                  <a:cubicBezTo>
                    <a:pt x="65100" y="219468"/>
                    <a:pt x="52233" y="215991"/>
                    <a:pt x="52233" y="222896"/>
                  </a:cubicBezTo>
                  <a:cubicBezTo>
                    <a:pt x="52233" y="229802"/>
                    <a:pt x="42445" y="224635"/>
                    <a:pt x="37129" y="228063"/>
                  </a:cubicBezTo>
                  <a:cubicBezTo>
                    <a:pt x="31814" y="231541"/>
                    <a:pt x="863" y="252258"/>
                    <a:pt x="117" y="255735"/>
                  </a:cubicBezTo>
                  <a:cubicBezTo>
                    <a:pt x="-230" y="257424"/>
                    <a:pt x="267" y="274514"/>
                    <a:pt x="664" y="291903"/>
                  </a:cubicBezTo>
                  <a:cubicBezTo>
                    <a:pt x="1459" y="293443"/>
                    <a:pt x="2751" y="295033"/>
                    <a:pt x="5185" y="296672"/>
                  </a:cubicBezTo>
                  <a:cubicBezTo>
                    <a:pt x="16611" y="304124"/>
                    <a:pt x="223382" y="460667"/>
                    <a:pt x="229940" y="468120"/>
                  </a:cubicBezTo>
                  <a:cubicBezTo>
                    <a:pt x="236448" y="475572"/>
                    <a:pt x="244595" y="492314"/>
                    <a:pt x="244595" y="492314"/>
                  </a:cubicBezTo>
                  <a:cubicBezTo>
                    <a:pt x="244595" y="492314"/>
                    <a:pt x="259251" y="494202"/>
                    <a:pt x="270628" y="501654"/>
                  </a:cubicBezTo>
                  <a:cubicBezTo>
                    <a:pt x="282055" y="509106"/>
                    <a:pt x="282005" y="529624"/>
                    <a:pt x="282005" y="529624"/>
                  </a:cubicBezTo>
                  <a:cubicBezTo>
                    <a:pt x="282005" y="529624"/>
                    <a:pt x="296661" y="525898"/>
                    <a:pt x="304808" y="524060"/>
                  </a:cubicBezTo>
                  <a:cubicBezTo>
                    <a:pt x="312956" y="522172"/>
                    <a:pt x="340628" y="510994"/>
                    <a:pt x="340628" y="510994"/>
                  </a:cubicBezTo>
                  <a:lnTo>
                    <a:pt x="382956" y="471895"/>
                  </a:lnTo>
                  <a:lnTo>
                    <a:pt x="482317" y="401051"/>
                  </a:lnTo>
                  <a:cubicBezTo>
                    <a:pt x="482317" y="401051"/>
                    <a:pt x="482416" y="401051"/>
                    <a:pt x="482565" y="401051"/>
                  </a:cubicBezTo>
                  <a:cubicBezTo>
                    <a:pt x="479485" y="388531"/>
                    <a:pt x="476206" y="378446"/>
                    <a:pt x="470890" y="378446"/>
                  </a:cubicBezTo>
                  <a:cubicBezTo>
                    <a:pt x="464929" y="378446"/>
                    <a:pt x="460656" y="372584"/>
                    <a:pt x="453800" y="372584"/>
                  </a:cubicBezTo>
                  <a:cubicBezTo>
                    <a:pt x="446944" y="372584"/>
                    <a:pt x="438399" y="368659"/>
                    <a:pt x="437555" y="361803"/>
                  </a:cubicBezTo>
                  <a:cubicBezTo>
                    <a:pt x="436710" y="354997"/>
                    <a:pt x="440088" y="350079"/>
                    <a:pt x="434971" y="341285"/>
                  </a:cubicBezTo>
                  <a:cubicBezTo>
                    <a:pt x="429854" y="332492"/>
                    <a:pt x="424737" y="328567"/>
                    <a:pt x="424737" y="324642"/>
                  </a:cubicBezTo>
                  <a:cubicBezTo>
                    <a:pt x="424737" y="320717"/>
                    <a:pt x="433431" y="313116"/>
                    <a:pt x="434773" y="311526"/>
                  </a:cubicBezTo>
                  <a:cubicBezTo>
                    <a:pt x="436114" y="309986"/>
                    <a:pt x="431345" y="303677"/>
                    <a:pt x="431345" y="299404"/>
                  </a:cubicBezTo>
                  <a:cubicBezTo>
                    <a:pt x="431345" y="295082"/>
                    <a:pt x="427917" y="287630"/>
                    <a:pt x="431345" y="282960"/>
                  </a:cubicBezTo>
                  <a:cubicBezTo>
                    <a:pt x="434773" y="278241"/>
                    <a:pt x="436810" y="273571"/>
                    <a:pt x="433034" y="264926"/>
                  </a:cubicBezTo>
                  <a:cubicBezTo>
                    <a:pt x="429258" y="256282"/>
                    <a:pt x="438151" y="248482"/>
                    <a:pt x="433729" y="237105"/>
                  </a:cubicBezTo>
                  <a:cubicBezTo>
                    <a:pt x="429258" y="225728"/>
                    <a:pt x="422452" y="216736"/>
                    <a:pt x="423098" y="212811"/>
                  </a:cubicBezTo>
                  <a:cubicBezTo>
                    <a:pt x="423396" y="211122"/>
                    <a:pt x="425631" y="209284"/>
                    <a:pt x="428215" y="207247"/>
                  </a:cubicBezTo>
                  <a:cubicBezTo>
                    <a:pt x="426973" y="205359"/>
                    <a:pt x="426178" y="203074"/>
                    <a:pt x="426178" y="200292"/>
                  </a:cubicBezTo>
                  <a:cubicBezTo>
                    <a:pt x="426178" y="189312"/>
                    <a:pt x="419322" y="159554"/>
                    <a:pt x="415248" y="153244"/>
                  </a:cubicBezTo>
                  <a:cubicBezTo>
                    <a:pt x="411125" y="146984"/>
                    <a:pt x="397413" y="142265"/>
                    <a:pt x="397413" y="137545"/>
                  </a:cubicBezTo>
                  <a:cubicBezTo>
                    <a:pt x="397413" y="132825"/>
                    <a:pt x="397413" y="125026"/>
                    <a:pt x="387825" y="120306"/>
                  </a:cubicBezTo>
                  <a:cubicBezTo>
                    <a:pt x="378236" y="115586"/>
                    <a:pt x="372771" y="92087"/>
                    <a:pt x="378236" y="92087"/>
                  </a:cubicBezTo>
                  <a:cubicBezTo>
                    <a:pt x="383701" y="92087"/>
                    <a:pt x="387825" y="77978"/>
                    <a:pt x="393289" y="74848"/>
                  </a:cubicBezTo>
                  <a:cubicBezTo>
                    <a:pt x="398804" y="71718"/>
                    <a:pt x="405610" y="56069"/>
                    <a:pt x="400145" y="46630"/>
                  </a:cubicBezTo>
                  <a:cubicBezTo>
                    <a:pt x="396519" y="40370"/>
                    <a:pt x="398357" y="20846"/>
                    <a:pt x="400394" y="5246"/>
                  </a:cubicBezTo>
                  <a:cubicBezTo>
                    <a:pt x="391302" y="5147"/>
                    <a:pt x="381267" y="1420"/>
                    <a:pt x="378584" y="377"/>
                  </a:cubicBezTo>
                  <a:cubicBezTo>
                    <a:pt x="374461" y="-1213"/>
                    <a:pt x="362487" y="2712"/>
                    <a:pt x="354936" y="3110"/>
                  </a:cubicBezTo>
                  <a:cubicBezTo>
                    <a:pt x="347385" y="3507"/>
                    <a:pt x="328904" y="17219"/>
                    <a:pt x="322743" y="10562"/>
                  </a:cubicBezTo>
                  <a:cubicBezTo>
                    <a:pt x="316583" y="3904"/>
                    <a:pt x="253538" y="15679"/>
                    <a:pt x="235752" y="16424"/>
                  </a:cubicBezTo>
                  <a:cubicBezTo>
                    <a:pt x="217967" y="17219"/>
                    <a:pt x="210415" y="38383"/>
                    <a:pt x="199784" y="38383"/>
                  </a:cubicBezTo>
                  <a:cubicBezTo>
                    <a:pt x="189152" y="38383"/>
                    <a:pt x="172360" y="48567"/>
                    <a:pt x="163467" y="59944"/>
                  </a:cubicBezTo>
                  <a:cubicBezTo>
                    <a:pt x="160934" y="63173"/>
                    <a:pt x="157953" y="64366"/>
                    <a:pt x="154724" y="64415"/>
                  </a:cubicBezTo>
                  <a:cubicBezTo>
                    <a:pt x="156114" y="67943"/>
                    <a:pt x="157406" y="70924"/>
                    <a:pt x="158549" y="72563"/>
                  </a:cubicBezTo>
                  <a:cubicBezTo>
                    <a:pt x="164063" y="80313"/>
                    <a:pt x="165554" y="89852"/>
                    <a:pt x="165554" y="10023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88" name="Freeform: Shape 22">
              <a:extLst>
                <a:ext uri="{FF2B5EF4-FFF2-40B4-BE49-F238E27FC236}">
                  <a16:creationId xmlns:a16="http://schemas.microsoft.com/office/drawing/2014/main" xmlns="" id="{FF65B8E9-3365-8B7B-2D34-AFEB36829115}"/>
                </a:ext>
              </a:extLst>
            </p:cNvPr>
            <p:cNvSpPr/>
            <p:nvPr/>
          </p:nvSpPr>
          <p:spPr>
            <a:xfrm>
              <a:off x="4538919" y="3394839"/>
              <a:ext cx="350290" cy="386514"/>
            </a:xfrm>
            <a:custGeom>
              <a:avLst/>
              <a:gdLst>
                <a:gd name="connsiteX0" fmla="*/ 350291 w 350290"/>
                <a:gd name="connsiteY0" fmla="*/ 34031 h 386514"/>
                <a:gd name="connsiteX1" fmla="*/ 349645 w 350290"/>
                <a:gd name="connsiteY1" fmla="*/ 32988 h 386514"/>
                <a:gd name="connsiteX2" fmla="*/ 318495 w 350290"/>
                <a:gd name="connsiteY2" fmla="*/ 23598 h 386514"/>
                <a:gd name="connsiteX3" fmla="*/ 292811 w 350290"/>
                <a:gd name="connsiteY3" fmla="*/ 4918 h 386514"/>
                <a:gd name="connsiteX4" fmla="*/ 268517 w 350290"/>
                <a:gd name="connsiteY4" fmla="*/ 28268 h 386514"/>
                <a:gd name="connsiteX5" fmla="*/ 246757 w 350290"/>
                <a:gd name="connsiteY5" fmla="*/ 14755 h 386514"/>
                <a:gd name="connsiteX6" fmla="*/ 231554 w 350290"/>
                <a:gd name="connsiteY6" fmla="*/ 32988 h 386514"/>
                <a:gd name="connsiteX7" fmla="*/ 234635 w 350290"/>
                <a:gd name="connsiteY7" fmla="*/ 67466 h 386514"/>
                <a:gd name="connsiteX8" fmla="*/ 199014 w 350290"/>
                <a:gd name="connsiteY8" fmla="*/ 67864 h 386514"/>
                <a:gd name="connsiteX9" fmla="*/ 156238 w 350290"/>
                <a:gd name="connsiteY9" fmla="*/ 50227 h 386514"/>
                <a:gd name="connsiteX10" fmla="*/ 133286 w 350290"/>
                <a:gd name="connsiteY10" fmla="*/ 31448 h 386514"/>
                <a:gd name="connsiteX11" fmla="*/ 118233 w 350290"/>
                <a:gd name="connsiteY11" fmla="*/ 16146 h 386514"/>
                <a:gd name="connsiteX12" fmla="*/ 76104 w 350290"/>
                <a:gd name="connsiteY12" fmla="*/ 6359 h 386514"/>
                <a:gd name="connsiteX13" fmla="*/ 49376 w 350290"/>
                <a:gd name="connsiteY13" fmla="*/ 0 h 386514"/>
                <a:gd name="connsiteX14" fmla="*/ 48680 w 350290"/>
                <a:gd name="connsiteY14" fmla="*/ 13811 h 386514"/>
                <a:gd name="connsiteX15" fmla="*/ 38744 w 350290"/>
                <a:gd name="connsiteY15" fmla="*/ 22058 h 386514"/>
                <a:gd name="connsiteX16" fmla="*/ 20958 w 350290"/>
                <a:gd name="connsiteY16" fmla="*/ 41235 h 386514"/>
                <a:gd name="connsiteX17" fmla="*/ 18922 w 350290"/>
                <a:gd name="connsiteY17" fmla="*/ 53009 h 386514"/>
                <a:gd name="connsiteX18" fmla="*/ 14798 w 350290"/>
                <a:gd name="connsiteY18" fmla="*/ 74173 h 386514"/>
                <a:gd name="connsiteX19" fmla="*/ 43 w 350290"/>
                <a:gd name="connsiteY19" fmla="*/ 89475 h 386514"/>
                <a:gd name="connsiteX20" fmla="*/ 10675 w 350290"/>
                <a:gd name="connsiteY20" fmla="*/ 113768 h 386514"/>
                <a:gd name="connsiteX21" fmla="*/ 9979 w 350290"/>
                <a:gd name="connsiteY21" fmla="*/ 141590 h 386514"/>
                <a:gd name="connsiteX22" fmla="*/ 8290 w 350290"/>
                <a:gd name="connsiteY22" fmla="*/ 159623 h 386514"/>
                <a:gd name="connsiteX23" fmla="*/ 8290 w 350290"/>
                <a:gd name="connsiteY23" fmla="*/ 176068 h 386514"/>
                <a:gd name="connsiteX24" fmla="*/ 11718 w 350290"/>
                <a:gd name="connsiteY24" fmla="*/ 188190 h 386514"/>
                <a:gd name="connsiteX25" fmla="*/ 1682 w 350290"/>
                <a:gd name="connsiteY25" fmla="*/ 201306 h 386514"/>
                <a:gd name="connsiteX26" fmla="*/ 11917 w 350290"/>
                <a:gd name="connsiteY26" fmla="*/ 217949 h 386514"/>
                <a:gd name="connsiteX27" fmla="*/ 14500 w 350290"/>
                <a:gd name="connsiteY27" fmla="*/ 238467 h 386514"/>
                <a:gd name="connsiteX28" fmla="*/ 30746 w 350290"/>
                <a:gd name="connsiteY28" fmla="*/ 249247 h 386514"/>
                <a:gd name="connsiteX29" fmla="*/ 47835 w 350290"/>
                <a:gd name="connsiteY29" fmla="*/ 255110 h 386514"/>
                <a:gd name="connsiteX30" fmla="*/ 59511 w 350290"/>
                <a:gd name="connsiteY30" fmla="*/ 277714 h 386514"/>
                <a:gd name="connsiteX31" fmla="*/ 93442 w 350290"/>
                <a:gd name="connsiteY31" fmla="*/ 285166 h 386514"/>
                <a:gd name="connsiteX32" fmla="*/ 108098 w 350290"/>
                <a:gd name="connsiteY32" fmla="*/ 301958 h 386514"/>
                <a:gd name="connsiteX33" fmla="*/ 147147 w 350290"/>
                <a:gd name="connsiteY33" fmla="*/ 277714 h 386514"/>
                <a:gd name="connsiteX34" fmla="*/ 323960 w 350290"/>
                <a:gd name="connsiteY34" fmla="*/ 386515 h 386514"/>
                <a:gd name="connsiteX35" fmla="*/ 323960 w 350290"/>
                <a:gd name="connsiteY35" fmla="*/ 372505 h 386514"/>
                <a:gd name="connsiteX36" fmla="*/ 345372 w 350290"/>
                <a:gd name="connsiteY36" fmla="*/ 372505 h 386514"/>
                <a:gd name="connsiteX37" fmla="*/ 345372 w 350290"/>
                <a:gd name="connsiteY37" fmla="*/ 112626 h 386514"/>
                <a:gd name="connsiteX38" fmla="*/ 345372 w 350290"/>
                <a:gd name="connsiteY38" fmla="*/ 73378 h 386514"/>
                <a:gd name="connsiteX39" fmla="*/ 348204 w 350290"/>
                <a:gd name="connsiteY39" fmla="*/ 40688 h 386514"/>
                <a:gd name="connsiteX40" fmla="*/ 350291 w 350290"/>
                <a:gd name="connsiteY40" fmla="*/ 34031 h 38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350290" h="386514">
                  <a:moveTo>
                    <a:pt x="350291" y="34031"/>
                  </a:moveTo>
                  <a:cubicBezTo>
                    <a:pt x="350092" y="33683"/>
                    <a:pt x="349744" y="33385"/>
                    <a:pt x="349645" y="32988"/>
                  </a:cubicBezTo>
                  <a:cubicBezTo>
                    <a:pt x="347906" y="27523"/>
                    <a:pt x="338666" y="27126"/>
                    <a:pt x="318495" y="23598"/>
                  </a:cubicBezTo>
                  <a:cubicBezTo>
                    <a:pt x="301902" y="20717"/>
                    <a:pt x="303989" y="9638"/>
                    <a:pt x="292811" y="4918"/>
                  </a:cubicBezTo>
                  <a:cubicBezTo>
                    <a:pt x="291867" y="16941"/>
                    <a:pt x="283769" y="28268"/>
                    <a:pt x="268517" y="28268"/>
                  </a:cubicBezTo>
                  <a:cubicBezTo>
                    <a:pt x="257587" y="28268"/>
                    <a:pt x="250383" y="22456"/>
                    <a:pt x="246757" y="14755"/>
                  </a:cubicBezTo>
                  <a:cubicBezTo>
                    <a:pt x="237913" y="20816"/>
                    <a:pt x="231703" y="27970"/>
                    <a:pt x="231554" y="32988"/>
                  </a:cubicBezTo>
                  <a:cubicBezTo>
                    <a:pt x="231207" y="43967"/>
                    <a:pt x="242136" y="56089"/>
                    <a:pt x="234635" y="67466"/>
                  </a:cubicBezTo>
                  <a:cubicBezTo>
                    <a:pt x="227133" y="78843"/>
                    <a:pt x="210688" y="79986"/>
                    <a:pt x="199014" y="67864"/>
                  </a:cubicBezTo>
                  <a:cubicBezTo>
                    <a:pt x="187388" y="55742"/>
                    <a:pt x="170248" y="50227"/>
                    <a:pt x="156238" y="50227"/>
                  </a:cubicBezTo>
                  <a:cubicBezTo>
                    <a:pt x="142179" y="50227"/>
                    <a:pt x="132243" y="40043"/>
                    <a:pt x="133286" y="31448"/>
                  </a:cubicBezTo>
                  <a:cubicBezTo>
                    <a:pt x="134329" y="22853"/>
                    <a:pt x="129858" y="18879"/>
                    <a:pt x="118233" y="16146"/>
                  </a:cubicBezTo>
                  <a:cubicBezTo>
                    <a:pt x="106608" y="13414"/>
                    <a:pt x="96672" y="2434"/>
                    <a:pt x="76104" y="6359"/>
                  </a:cubicBezTo>
                  <a:cubicBezTo>
                    <a:pt x="65125" y="8446"/>
                    <a:pt x="55785" y="4670"/>
                    <a:pt x="49376" y="0"/>
                  </a:cubicBezTo>
                  <a:cubicBezTo>
                    <a:pt x="48929" y="5117"/>
                    <a:pt x="48531" y="10383"/>
                    <a:pt x="48680" y="13811"/>
                  </a:cubicBezTo>
                  <a:cubicBezTo>
                    <a:pt x="49028" y="22456"/>
                    <a:pt x="41129" y="20866"/>
                    <a:pt x="38744" y="22058"/>
                  </a:cubicBezTo>
                  <a:cubicBezTo>
                    <a:pt x="36359" y="23250"/>
                    <a:pt x="24039" y="38105"/>
                    <a:pt x="20958" y="41235"/>
                  </a:cubicBezTo>
                  <a:cubicBezTo>
                    <a:pt x="17878" y="44365"/>
                    <a:pt x="17530" y="49879"/>
                    <a:pt x="18922" y="53009"/>
                  </a:cubicBezTo>
                  <a:cubicBezTo>
                    <a:pt x="20313" y="56139"/>
                    <a:pt x="17878" y="67516"/>
                    <a:pt x="14798" y="74173"/>
                  </a:cubicBezTo>
                  <a:cubicBezTo>
                    <a:pt x="11718" y="80830"/>
                    <a:pt x="738" y="85550"/>
                    <a:pt x="43" y="89475"/>
                  </a:cubicBezTo>
                  <a:cubicBezTo>
                    <a:pt x="-603" y="93399"/>
                    <a:pt x="6203" y="102392"/>
                    <a:pt x="10675" y="113768"/>
                  </a:cubicBezTo>
                  <a:cubicBezTo>
                    <a:pt x="15096" y="125145"/>
                    <a:pt x="6203" y="132995"/>
                    <a:pt x="9979" y="141590"/>
                  </a:cubicBezTo>
                  <a:cubicBezTo>
                    <a:pt x="13755" y="150184"/>
                    <a:pt x="11718" y="154904"/>
                    <a:pt x="8290" y="159623"/>
                  </a:cubicBezTo>
                  <a:cubicBezTo>
                    <a:pt x="4862" y="164343"/>
                    <a:pt x="8290" y="171746"/>
                    <a:pt x="8290" y="176068"/>
                  </a:cubicBezTo>
                  <a:cubicBezTo>
                    <a:pt x="8290" y="180390"/>
                    <a:pt x="13109" y="186650"/>
                    <a:pt x="11718" y="188190"/>
                  </a:cubicBezTo>
                  <a:cubicBezTo>
                    <a:pt x="10327" y="189780"/>
                    <a:pt x="1682" y="197381"/>
                    <a:pt x="1682" y="201306"/>
                  </a:cubicBezTo>
                  <a:cubicBezTo>
                    <a:pt x="1682" y="205230"/>
                    <a:pt x="6800" y="209105"/>
                    <a:pt x="11917" y="217949"/>
                  </a:cubicBezTo>
                  <a:cubicBezTo>
                    <a:pt x="17034" y="226742"/>
                    <a:pt x="13656" y="231611"/>
                    <a:pt x="14500" y="238467"/>
                  </a:cubicBezTo>
                  <a:cubicBezTo>
                    <a:pt x="15345" y="245322"/>
                    <a:pt x="23890" y="249247"/>
                    <a:pt x="30746" y="249247"/>
                  </a:cubicBezTo>
                  <a:cubicBezTo>
                    <a:pt x="37601" y="249247"/>
                    <a:pt x="41874" y="255110"/>
                    <a:pt x="47835" y="255110"/>
                  </a:cubicBezTo>
                  <a:cubicBezTo>
                    <a:pt x="53151" y="255110"/>
                    <a:pt x="56430" y="265195"/>
                    <a:pt x="59511" y="277714"/>
                  </a:cubicBezTo>
                  <a:cubicBezTo>
                    <a:pt x="62044" y="277764"/>
                    <a:pt x="84251" y="278161"/>
                    <a:pt x="93442" y="285166"/>
                  </a:cubicBezTo>
                  <a:cubicBezTo>
                    <a:pt x="103229" y="292618"/>
                    <a:pt x="108098" y="301958"/>
                    <a:pt x="108098" y="301958"/>
                  </a:cubicBezTo>
                  <a:lnTo>
                    <a:pt x="147147" y="277714"/>
                  </a:lnTo>
                  <a:lnTo>
                    <a:pt x="323960" y="386515"/>
                  </a:lnTo>
                  <a:lnTo>
                    <a:pt x="323960" y="372505"/>
                  </a:lnTo>
                  <a:lnTo>
                    <a:pt x="345372" y="372505"/>
                  </a:lnTo>
                  <a:cubicBezTo>
                    <a:pt x="345372" y="372505"/>
                    <a:pt x="345372" y="130610"/>
                    <a:pt x="345372" y="112626"/>
                  </a:cubicBezTo>
                  <a:cubicBezTo>
                    <a:pt x="345372" y="94641"/>
                    <a:pt x="338218" y="83215"/>
                    <a:pt x="345372" y="73378"/>
                  </a:cubicBezTo>
                  <a:cubicBezTo>
                    <a:pt x="352526" y="63591"/>
                    <a:pt x="342491" y="58673"/>
                    <a:pt x="348204" y="40688"/>
                  </a:cubicBezTo>
                  <a:cubicBezTo>
                    <a:pt x="348850" y="38502"/>
                    <a:pt x="349546" y="36316"/>
                    <a:pt x="350291" y="3403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89" name="Freeform: Shape 23">
              <a:extLst>
                <a:ext uri="{FF2B5EF4-FFF2-40B4-BE49-F238E27FC236}">
                  <a16:creationId xmlns:a16="http://schemas.microsoft.com/office/drawing/2014/main" xmlns="" id="{1D139B2B-49AC-97E1-45E3-DAFB01ECEFD1}"/>
                </a:ext>
              </a:extLst>
            </p:cNvPr>
            <p:cNvSpPr/>
            <p:nvPr/>
          </p:nvSpPr>
          <p:spPr>
            <a:xfrm>
              <a:off x="3932412" y="3938761"/>
              <a:ext cx="65379" cy="21194"/>
            </a:xfrm>
            <a:custGeom>
              <a:avLst/>
              <a:gdLst>
                <a:gd name="connsiteX0" fmla="*/ 30752 w 65379"/>
                <a:gd name="connsiteY0" fmla="*/ 1173 h 21194"/>
                <a:gd name="connsiteX1" fmla="*/ 1441 w 65379"/>
                <a:gd name="connsiteY1" fmla="*/ 6638 h 21194"/>
                <a:gd name="connsiteX2" fmla="*/ 0 w 65379"/>
                <a:gd name="connsiteY2" fmla="*/ 14587 h 21194"/>
                <a:gd name="connsiteX3" fmla="*/ 3825 w 65379"/>
                <a:gd name="connsiteY3" fmla="*/ 21194 h 21194"/>
                <a:gd name="connsiteX4" fmla="*/ 5167 w 65379"/>
                <a:gd name="connsiteY4" fmla="*/ 20995 h 21194"/>
                <a:gd name="connsiteX5" fmla="*/ 31597 w 65379"/>
                <a:gd name="connsiteY5" fmla="*/ 12550 h 21194"/>
                <a:gd name="connsiteX6" fmla="*/ 51071 w 65379"/>
                <a:gd name="connsiteY6" fmla="*/ 18511 h 21194"/>
                <a:gd name="connsiteX7" fmla="*/ 65379 w 65379"/>
                <a:gd name="connsiteY7" fmla="*/ 14040 h 21194"/>
                <a:gd name="connsiteX8" fmla="*/ 52810 w 65379"/>
                <a:gd name="connsiteY8" fmla="*/ 12053 h 21194"/>
                <a:gd name="connsiteX9" fmla="*/ 30752 w 65379"/>
                <a:gd name="connsiteY9" fmla="*/ 1173 h 21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5379" h="21194">
                  <a:moveTo>
                    <a:pt x="30752" y="1173"/>
                  </a:moveTo>
                  <a:cubicBezTo>
                    <a:pt x="20816" y="6638"/>
                    <a:pt x="13910" y="8078"/>
                    <a:pt x="1441" y="6638"/>
                  </a:cubicBezTo>
                  <a:cubicBezTo>
                    <a:pt x="1341" y="8973"/>
                    <a:pt x="696" y="11705"/>
                    <a:pt x="0" y="14587"/>
                  </a:cubicBezTo>
                  <a:cubicBezTo>
                    <a:pt x="1391" y="16723"/>
                    <a:pt x="2683" y="18909"/>
                    <a:pt x="3825" y="21194"/>
                  </a:cubicBezTo>
                  <a:cubicBezTo>
                    <a:pt x="4372" y="21095"/>
                    <a:pt x="4869" y="20995"/>
                    <a:pt x="5167" y="20995"/>
                  </a:cubicBezTo>
                  <a:cubicBezTo>
                    <a:pt x="12122" y="20499"/>
                    <a:pt x="26827" y="17518"/>
                    <a:pt x="31597" y="12550"/>
                  </a:cubicBezTo>
                  <a:cubicBezTo>
                    <a:pt x="36366" y="7582"/>
                    <a:pt x="44166" y="17518"/>
                    <a:pt x="51071" y="18511"/>
                  </a:cubicBezTo>
                  <a:cubicBezTo>
                    <a:pt x="58027" y="19505"/>
                    <a:pt x="65379" y="14040"/>
                    <a:pt x="65379" y="14040"/>
                  </a:cubicBezTo>
                  <a:cubicBezTo>
                    <a:pt x="65379" y="14040"/>
                    <a:pt x="64088" y="13047"/>
                    <a:pt x="52810" y="12053"/>
                  </a:cubicBezTo>
                  <a:cubicBezTo>
                    <a:pt x="41583" y="11059"/>
                    <a:pt x="40688" y="-4292"/>
                    <a:pt x="30752" y="117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90" name="Freeform: Shape 24">
              <a:extLst>
                <a:ext uri="{FF2B5EF4-FFF2-40B4-BE49-F238E27FC236}">
                  <a16:creationId xmlns:a16="http://schemas.microsoft.com/office/drawing/2014/main" xmlns="" id="{43AC1554-71C7-1C6D-268E-473877EFB53A}"/>
                </a:ext>
              </a:extLst>
            </p:cNvPr>
            <p:cNvSpPr/>
            <p:nvPr/>
          </p:nvSpPr>
          <p:spPr>
            <a:xfrm>
              <a:off x="3921283" y="3865080"/>
              <a:ext cx="132001" cy="118463"/>
            </a:xfrm>
            <a:custGeom>
              <a:avLst/>
              <a:gdLst>
                <a:gd name="connsiteX0" fmla="*/ 119383 w 132001"/>
                <a:gd name="connsiteY0" fmla="*/ 80816 h 118463"/>
                <a:gd name="connsiteX1" fmla="*/ 115955 w 132001"/>
                <a:gd name="connsiteY1" fmla="*/ 64371 h 118463"/>
                <a:gd name="connsiteX2" fmla="*/ 111682 w 132001"/>
                <a:gd name="connsiteY2" fmla="*/ 57168 h 118463"/>
                <a:gd name="connsiteX3" fmla="*/ 98666 w 132001"/>
                <a:gd name="connsiteY3" fmla="*/ 38537 h 118463"/>
                <a:gd name="connsiteX4" fmla="*/ 82371 w 132001"/>
                <a:gd name="connsiteY4" fmla="*/ 14293 h 118463"/>
                <a:gd name="connsiteX5" fmla="*/ 74223 w 132001"/>
                <a:gd name="connsiteY5" fmla="*/ 14293 h 118463"/>
                <a:gd name="connsiteX6" fmla="*/ 61207 w 132001"/>
                <a:gd name="connsiteY6" fmla="*/ 1277 h 118463"/>
                <a:gd name="connsiteX7" fmla="*/ 43272 w 132001"/>
                <a:gd name="connsiteY7" fmla="*/ 3165 h 118463"/>
                <a:gd name="connsiteX8" fmla="*/ 22108 w 132001"/>
                <a:gd name="connsiteY8" fmla="*/ 3165 h 118463"/>
                <a:gd name="connsiteX9" fmla="*/ 9092 w 132001"/>
                <a:gd name="connsiteY9" fmla="*/ 16231 h 118463"/>
                <a:gd name="connsiteX10" fmla="*/ 7900 w 132001"/>
                <a:gd name="connsiteY10" fmla="*/ 16579 h 118463"/>
                <a:gd name="connsiteX11" fmla="*/ 2584 w 132001"/>
                <a:gd name="connsiteY11" fmla="*/ 37792 h 118463"/>
                <a:gd name="connsiteX12" fmla="*/ 50 w 132001"/>
                <a:gd name="connsiteY12" fmla="*/ 49765 h 118463"/>
                <a:gd name="connsiteX13" fmla="*/ 10930 w 132001"/>
                <a:gd name="connsiteY13" fmla="*/ 75152 h 118463"/>
                <a:gd name="connsiteX14" fmla="*/ 11129 w 132001"/>
                <a:gd name="connsiteY14" fmla="*/ 75401 h 118463"/>
                <a:gd name="connsiteX15" fmla="*/ 12520 w 132001"/>
                <a:gd name="connsiteY15" fmla="*/ 80418 h 118463"/>
                <a:gd name="connsiteX16" fmla="*/ 41832 w 132001"/>
                <a:gd name="connsiteY16" fmla="*/ 74953 h 118463"/>
                <a:gd name="connsiteX17" fmla="*/ 63939 w 132001"/>
                <a:gd name="connsiteY17" fmla="*/ 85883 h 118463"/>
                <a:gd name="connsiteX18" fmla="*/ 76508 w 132001"/>
                <a:gd name="connsiteY18" fmla="*/ 87870 h 118463"/>
                <a:gd name="connsiteX19" fmla="*/ 62200 w 132001"/>
                <a:gd name="connsiteY19" fmla="*/ 92341 h 118463"/>
                <a:gd name="connsiteX20" fmla="*/ 42726 w 132001"/>
                <a:gd name="connsiteY20" fmla="*/ 86380 h 118463"/>
                <a:gd name="connsiteX21" fmla="*/ 16296 w 132001"/>
                <a:gd name="connsiteY21" fmla="*/ 94826 h 118463"/>
                <a:gd name="connsiteX22" fmla="*/ 14955 w 132001"/>
                <a:gd name="connsiteY22" fmla="*/ 95024 h 118463"/>
                <a:gd name="connsiteX23" fmla="*/ 20717 w 132001"/>
                <a:gd name="connsiteY23" fmla="*/ 111021 h 118463"/>
                <a:gd name="connsiteX24" fmla="*/ 26282 w 132001"/>
                <a:gd name="connsiteY24" fmla="*/ 115642 h 118463"/>
                <a:gd name="connsiteX25" fmla="*/ 39298 w 132001"/>
                <a:gd name="connsiteY25" fmla="*/ 109680 h 118463"/>
                <a:gd name="connsiteX26" fmla="*/ 73081 w 132001"/>
                <a:gd name="connsiteY26" fmla="*/ 106699 h 118463"/>
                <a:gd name="connsiteX27" fmla="*/ 78943 w 132001"/>
                <a:gd name="connsiteY27" fmla="*/ 108488 h 118463"/>
                <a:gd name="connsiteX28" fmla="*/ 78993 w 132001"/>
                <a:gd name="connsiteY28" fmla="*/ 106053 h 118463"/>
                <a:gd name="connsiteX29" fmla="*/ 95437 w 132001"/>
                <a:gd name="connsiteY29" fmla="*/ 113704 h 118463"/>
                <a:gd name="connsiteX30" fmla="*/ 129319 w 132001"/>
                <a:gd name="connsiteY30" fmla="*/ 116039 h 118463"/>
                <a:gd name="connsiteX31" fmla="*/ 131853 w 132001"/>
                <a:gd name="connsiteY31" fmla="*/ 114996 h 118463"/>
                <a:gd name="connsiteX32" fmla="*/ 131704 w 132001"/>
                <a:gd name="connsiteY32" fmla="*/ 98204 h 118463"/>
                <a:gd name="connsiteX33" fmla="*/ 119383 w 132001"/>
                <a:gd name="connsiteY33" fmla="*/ 80816 h 118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32001" h="118463">
                  <a:moveTo>
                    <a:pt x="119383" y="80816"/>
                  </a:moveTo>
                  <a:cubicBezTo>
                    <a:pt x="115259" y="76096"/>
                    <a:pt x="115955" y="64371"/>
                    <a:pt x="115955" y="64371"/>
                  </a:cubicBezTo>
                  <a:lnTo>
                    <a:pt x="111682" y="57168"/>
                  </a:lnTo>
                  <a:cubicBezTo>
                    <a:pt x="111682" y="57168"/>
                    <a:pt x="108404" y="42263"/>
                    <a:pt x="98666" y="38537"/>
                  </a:cubicBezTo>
                  <a:cubicBezTo>
                    <a:pt x="88879" y="34811"/>
                    <a:pt x="82371" y="14293"/>
                    <a:pt x="82371" y="14293"/>
                  </a:cubicBezTo>
                  <a:lnTo>
                    <a:pt x="74223" y="14293"/>
                  </a:lnTo>
                  <a:cubicBezTo>
                    <a:pt x="74223" y="14293"/>
                    <a:pt x="67715" y="5003"/>
                    <a:pt x="61207" y="1277"/>
                  </a:cubicBezTo>
                  <a:cubicBezTo>
                    <a:pt x="54699" y="-2449"/>
                    <a:pt x="43272" y="3165"/>
                    <a:pt x="43272" y="3165"/>
                  </a:cubicBezTo>
                  <a:cubicBezTo>
                    <a:pt x="43272" y="3165"/>
                    <a:pt x="30256" y="5053"/>
                    <a:pt x="22108" y="3165"/>
                  </a:cubicBezTo>
                  <a:cubicBezTo>
                    <a:pt x="13961" y="1277"/>
                    <a:pt x="15600" y="14343"/>
                    <a:pt x="9092" y="16231"/>
                  </a:cubicBezTo>
                  <a:cubicBezTo>
                    <a:pt x="8844" y="16330"/>
                    <a:pt x="8347" y="16479"/>
                    <a:pt x="7900" y="16579"/>
                  </a:cubicBezTo>
                  <a:cubicBezTo>
                    <a:pt x="7155" y="24180"/>
                    <a:pt x="6061" y="31930"/>
                    <a:pt x="2584" y="37792"/>
                  </a:cubicBezTo>
                  <a:cubicBezTo>
                    <a:pt x="448" y="41469"/>
                    <a:pt x="-198" y="45592"/>
                    <a:pt x="50" y="49765"/>
                  </a:cubicBezTo>
                  <a:cubicBezTo>
                    <a:pt x="8347" y="55329"/>
                    <a:pt x="11973" y="65564"/>
                    <a:pt x="10930" y="75152"/>
                  </a:cubicBezTo>
                  <a:cubicBezTo>
                    <a:pt x="10980" y="75251"/>
                    <a:pt x="11079" y="75351"/>
                    <a:pt x="11129" y="75401"/>
                  </a:cubicBezTo>
                  <a:cubicBezTo>
                    <a:pt x="12272" y="76643"/>
                    <a:pt x="12619" y="78381"/>
                    <a:pt x="12520" y="80418"/>
                  </a:cubicBezTo>
                  <a:cubicBezTo>
                    <a:pt x="24990" y="81859"/>
                    <a:pt x="31945" y="80369"/>
                    <a:pt x="41832" y="74953"/>
                  </a:cubicBezTo>
                  <a:cubicBezTo>
                    <a:pt x="51817" y="69489"/>
                    <a:pt x="52662" y="84889"/>
                    <a:pt x="63939" y="85883"/>
                  </a:cubicBezTo>
                  <a:cubicBezTo>
                    <a:pt x="75217" y="86877"/>
                    <a:pt x="76508" y="87870"/>
                    <a:pt x="76508" y="87870"/>
                  </a:cubicBezTo>
                  <a:cubicBezTo>
                    <a:pt x="76508" y="87870"/>
                    <a:pt x="69156" y="93335"/>
                    <a:pt x="62200" y="92341"/>
                  </a:cubicBezTo>
                  <a:cubicBezTo>
                    <a:pt x="55295" y="91348"/>
                    <a:pt x="47495" y="81461"/>
                    <a:pt x="42726" y="86380"/>
                  </a:cubicBezTo>
                  <a:cubicBezTo>
                    <a:pt x="37956" y="91348"/>
                    <a:pt x="23251" y="94329"/>
                    <a:pt x="16296" y="94826"/>
                  </a:cubicBezTo>
                  <a:cubicBezTo>
                    <a:pt x="15948" y="94875"/>
                    <a:pt x="15501" y="94925"/>
                    <a:pt x="14955" y="95024"/>
                  </a:cubicBezTo>
                  <a:cubicBezTo>
                    <a:pt x="17538" y="99992"/>
                    <a:pt x="19575" y="105258"/>
                    <a:pt x="20717" y="111021"/>
                  </a:cubicBezTo>
                  <a:cubicBezTo>
                    <a:pt x="24891" y="111468"/>
                    <a:pt x="23549" y="115294"/>
                    <a:pt x="26282" y="115642"/>
                  </a:cubicBezTo>
                  <a:cubicBezTo>
                    <a:pt x="30604" y="116138"/>
                    <a:pt x="39298" y="109680"/>
                    <a:pt x="39298" y="109680"/>
                  </a:cubicBezTo>
                  <a:cubicBezTo>
                    <a:pt x="39298" y="109680"/>
                    <a:pt x="68311" y="107196"/>
                    <a:pt x="73081" y="106699"/>
                  </a:cubicBezTo>
                  <a:cubicBezTo>
                    <a:pt x="74770" y="106500"/>
                    <a:pt x="76906" y="107345"/>
                    <a:pt x="78943" y="108488"/>
                  </a:cubicBezTo>
                  <a:cubicBezTo>
                    <a:pt x="79042" y="107096"/>
                    <a:pt x="78993" y="106053"/>
                    <a:pt x="78993" y="106053"/>
                  </a:cubicBezTo>
                  <a:cubicBezTo>
                    <a:pt x="78993" y="106053"/>
                    <a:pt x="94394" y="109580"/>
                    <a:pt x="95437" y="113704"/>
                  </a:cubicBezTo>
                  <a:cubicBezTo>
                    <a:pt x="96480" y="117828"/>
                    <a:pt x="117545" y="120759"/>
                    <a:pt x="129319" y="116039"/>
                  </a:cubicBezTo>
                  <a:cubicBezTo>
                    <a:pt x="130163" y="115691"/>
                    <a:pt x="131008" y="115344"/>
                    <a:pt x="131853" y="114996"/>
                  </a:cubicBezTo>
                  <a:cubicBezTo>
                    <a:pt x="132002" y="109630"/>
                    <a:pt x="132151" y="100886"/>
                    <a:pt x="131704" y="98204"/>
                  </a:cubicBezTo>
                  <a:cubicBezTo>
                    <a:pt x="131008" y="94130"/>
                    <a:pt x="123457" y="85535"/>
                    <a:pt x="119383" y="80816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91" name="Freeform: Shape 25">
              <a:extLst>
                <a:ext uri="{FF2B5EF4-FFF2-40B4-BE49-F238E27FC236}">
                  <a16:creationId xmlns:a16="http://schemas.microsoft.com/office/drawing/2014/main" xmlns="" id="{B3393F59-8647-3ADD-253F-3510394F2E43}"/>
                </a:ext>
              </a:extLst>
            </p:cNvPr>
            <p:cNvSpPr/>
            <p:nvPr/>
          </p:nvSpPr>
          <p:spPr>
            <a:xfrm>
              <a:off x="3941951" y="3971613"/>
              <a:ext cx="58275" cy="43885"/>
            </a:xfrm>
            <a:custGeom>
              <a:avLst/>
              <a:gdLst>
                <a:gd name="connsiteX0" fmla="*/ 18580 w 58275"/>
                <a:gd name="connsiteY0" fmla="*/ 2998 h 43885"/>
                <a:gd name="connsiteX1" fmla="*/ 5564 w 58275"/>
                <a:gd name="connsiteY1" fmla="*/ 8960 h 43885"/>
                <a:gd name="connsiteX2" fmla="*/ 0 w 58275"/>
                <a:gd name="connsiteY2" fmla="*/ 4339 h 43885"/>
                <a:gd name="connsiteX3" fmla="*/ 596 w 58275"/>
                <a:gd name="connsiteY3" fmla="*/ 7618 h 43885"/>
                <a:gd name="connsiteX4" fmla="*/ 696 w 58275"/>
                <a:gd name="connsiteY4" fmla="*/ 14971 h 43885"/>
                <a:gd name="connsiteX5" fmla="*/ 12420 w 58275"/>
                <a:gd name="connsiteY5" fmla="*/ 21678 h 43885"/>
                <a:gd name="connsiteX6" fmla="*/ 22356 w 58275"/>
                <a:gd name="connsiteY6" fmla="*/ 41649 h 43885"/>
                <a:gd name="connsiteX7" fmla="*/ 24989 w 58275"/>
                <a:gd name="connsiteY7" fmla="*/ 43885 h 43885"/>
                <a:gd name="connsiteX8" fmla="*/ 27473 w 58275"/>
                <a:gd name="connsiteY8" fmla="*/ 41053 h 43885"/>
                <a:gd name="connsiteX9" fmla="*/ 46501 w 58275"/>
                <a:gd name="connsiteY9" fmla="*/ 28136 h 43885"/>
                <a:gd name="connsiteX10" fmla="*/ 54748 w 58275"/>
                <a:gd name="connsiteY10" fmla="*/ 24013 h 43885"/>
                <a:gd name="connsiteX11" fmla="*/ 53208 w 58275"/>
                <a:gd name="connsiteY11" fmla="*/ 11692 h 43885"/>
                <a:gd name="connsiteX12" fmla="*/ 58275 w 58275"/>
                <a:gd name="connsiteY12" fmla="*/ 1805 h 43885"/>
                <a:gd name="connsiteX13" fmla="*/ 52413 w 58275"/>
                <a:gd name="connsiteY13" fmla="*/ 17 h 43885"/>
                <a:gd name="connsiteX14" fmla="*/ 18580 w 58275"/>
                <a:gd name="connsiteY14" fmla="*/ 2998 h 43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8275" h="43885">
                  <a:moveTo>
                    <a:pt x="18580" y="2998"/>
                  </a:moveTo>
                  <a:cubicBezTo>
                    <a:pt x="18580" y="2998"/>
                    <a:pt x="9886" y="9456"/>
                    <a:pt x="5564" y="8960"/>
                  </a:cubicBezTo>
                  <a:cubicBezTo>
                    <a:pt x="2832" y="8661"/>
                    <a:pt x="4223" y="4787"/>
                    <a:pt x="0" y="4339"/>
                  </a:cubicBezTo>
                  <a:cubicBezTo>
                    <a:pt x="199" y="5432"/>
                    <a:pt x="447" y="6525"/>
                    <a:pt x="596" y="7618"/>
                  </a:cubicBezTo>
                  <a:cubicBezTo>
                    <a:pt x="944" y="10202"/>
                    <a:pt x="944" y="12636"/>
                    <a:pt x="696" y="14971"/>
                  </a:cubicBezTo>
                  <a:cubicBezTo>
                    <a:pt x="3130" y="17654"/>
                    <a:pt x="6310" y="19691"/>
                    <a:pt x="12420" y="21678"/>
                  </a:cubicBezTo>
                  <a:cubicBezTo>
                    <a:pt x="25784" y="26000"/>
                    <a:pt x="11377" y="33850"/>
                    <a:pt x="22356" y="41649"/>
                  </a:cubicBezTo>
                  <a:cubicBezTo>
                    <a:pt x="23400" y="42395"/>
                    <a:pt x="24194" y="43140"/>
                    <a:pt x="24989" y="43885"/>
                  </a:cubicBezTo>
                  <a:cubicBezTo>
                    <a:pt x="26033" y="42544"/>
                    <a:pt x="26927" y="41550"/>
                    <a:pt x="27473" y="41053"/>
                  </a:cubicBezTo>
                  <a:cubicBezTo>
                    <a:pt x="32590" y="36930"/>
                    <a:pt x="42874" y="26348"/>
                    <a:pt x="46501" y="28136"/>
                  </a:cubicBezTo>
                  <a:cubicBezTo>
                    <a:pt x="50078" y="29925"/>
                    <a:pt x="54748" y="26397"/>
                    <a:pt x="54748" y="24013"/>
                  </a:cubicBezTo>
                  <a:cubicBezTo>
                    <a:pt x="54748" y="21678"/>
                    <a:pt x="47544" y="14027"/>
                    <a:pt x="53208" y="11692"/>
                  </a:cubicBezTo>
                  <a:cubicBezTo>
                    <a:pt x="57083" y="10102"/>
                    <a:pt x="58027" y="4935"/>
                    <a:pt x="58275" y="1805"/>
                  </a:cubicBezTo>
                  <a:cubicBezTo>
                    <a:pt x="56238" y="713"/>
                    <a:pt x="54102" y="-132"/>
                    <a:pt x="52413" y="17"/>
                  </a:cubicBezTo>
                  <a:cubicBezTo>
                    <a:pt x="47594" y="514"/>
                    <a:pt x="18580" y="2998"/>
                    <a:pt x="18580" y="299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92" name="Freeform: Shape 26">
              <a:extLst>
                <a:ext uri="{FF2B5EF4-FFF2-40B4-BE49-F238E27FC236}">
                  <a16:creationId xmlns:a16="http://schemas.microsoft.com/office/drawing/2014/main" xmlns="" id="{D6F2E4C6-1300-2B68-6EE9-2F7C3381BC30}"/>
                </a:ext>
              </a:extLst>
            </p:cNvPr>
            <p:cNvSpPr/>
            <p:nvPr/>
          </p:nvSpPr>
          <p:spPr>
            <a:xfrm>
              <a:off x="4652581" y="4013170"/>
              <a:ext cx="284470" cy="227281"/>
            </a:xfrm>
            <a:custGeom>
              <a:avLst/>
              <a:gdLst>
                <a:gd name="connsiteX0" fmla="*/ 263059 w 284470"/>
                <a:gd name="connsiteY0" fmla="*/ 128417 h 227281"/>
                <a:gd name="connsiteX1" fmla="*/ 254514 w 284470"/>
                <a:gd name="connsiteY1" fmla="*/ 110433 h 227281"/>
                <a:gd name="connsiteX2" fmla="*/ 240206 w 284470"/>
                <a:gd name="connsiteY2" fmla="*/ 95727 h 227281"/>
                <a:gd name="connsiteX3" fmla="*/ 230220 w 284470"/>
                <a:gd name="connsiteY3" fmla="*/ 79382 h 227281"/>
                <a:gd name="connsiteX4" fmla="*/ 211639 w 284470"/>
                <a:gd name="connsiteY4" fmla="*/ 69595 h 227281"/>
                <a:gd name="connsiteX5" fmla="*/ 208758 w 284470"/>
                <a:gd name="connsiteY5" fmla="*/ 61398 h 227281"/>
                <a:gd name="connsiteX6" fmla="*/ 198772 w 284470"/>
                <a:gd name="connsiteY6" fmla="*/ 59759 h 227281"/>
                <a:gd name="connsiteX7" fmla="*/ 201653 w 284470"/>
                <a:gd name="connsiteY7" fmla="*/ 49922 h 227281"/>
                <a:gd name="connsiteX8" fmla="*/ 200213 w 284470"/>
                <a:gd name="connsiteY8" fmla="*/ 27019 h 227281"/>
                <a:gd name="connsiteX9" fmla="*/ 183818 w 284470"/>
                <a:gd name="connsiteY9" fmla="*/ 1881 h 227281"/>
                <a:gd name="connsiteX10" fmla="*/ 179794 w 284470"/>
                <a:gd name="connsiteY10" fmla="*/ 837 h 227281"/>
                <a:gd name="connsiteX11" fmla="*/ 160617 w 284470"/>
                <a:gd name="connsiteY11" fmla="*/ 9432 h 227281"/>
                <a:gd name="connsiteX12" fmla="*/ 155848 w 284470"/>
                <a:gd name="connsiteY12" fmla="*/ 22001 h 227281"/>
                <a:gd name="connsiteX13" fmla="*/ 133243 w 284470"/>
                <a:gd name="connsiteY13" fmla="*/ 48630 h 227281"/>
                <a:gd name="connsiteX14" fmla="*/ 100355 w 284470"/>
                <a:gd name="connsiteY14" fmla="*/ 56480 h 227281"/>
                <a:gd name="connsiteX15" fmla="*/ 98964 w 284470"/>
                <a:gd name="connsiteY15" fmla="*/ 70589 h 227281"/>
                <a:gd name="connsiteX16" fmla="*/ 78396 w 284470"/>
                <a:gd name="connsiteY16" fmla="*/ 83108 h 227281"/>
                <a:gd name="connsiteX17" fmla="*/ 53059 w 284470"/>
                <a:gd name="connsiteY17" fmla="*/ 91753 h 227281"/>
                <a:gd name="connsiteX18" fmla="*/ 38006 w 284470"/>
                <a:gd name="connsiteY18" fmla="*/ 91753 h 227281"/>
                <a:gd name="connsiteX19" fmla="*/ 24989 w 284470"/>
                <a:gd name="connsiteY19" fmla="*/ 98013 h 227281"/>
                <a:gd name="connsiteX20" fmla="*/ 22953 w 284470"/>
                <a:gd name="connsiteY20" fmla="*/ 95231 h 227281"/>
                <a:gd name="connsiteX21" fmla="*/ 11278 w 284470"/>
                <a:gd name="connsiteY21" fmla="*/ 111725 h 227281"/>
                <a:gd name="connsiteX22" fmla="*/ 0 w 284470"/>
                <a:gd name="connsiteY22" fmla="*/ 138154 h 227281"/>
                <a:gd name="connsiteX23" fmla="*/ 3080 w 284470"/>
                <a:gd name="connsiteY23" fmla="*/ 159914 h 227281"/>
                <a:gd name="connsiteX24" fmla="*/ 9737 w 284470"/>
                <a:gd name="connsiteY24" fmla="*/ 181078 h 227281"/>
                <a:gd name="connsiteX25" fmla="*/ 13315 w 284470"/>
                <a:gd name="connsiteY25" fmla="*/ 196976 h 227281"/>
                <a:gd name="connsiteX26" fmla="*/ 18432 w 284470"/>
                <a:gd name="connsiteY26" fmla="*/ 205770 h 227281"/>
                <a:gd name="connsiteX27" fmla="*/ 33336 w 284470"/>
                <a:gd name="connsiteY27" fmla="*/ 222810 h 227281"/>
                <a:gd name="connsiteX28" fmla="*/ 37360 w 284470"/>
                <a:gd name="connsiteY28" fmla="*/ 227281 h 227281"/>
                <a:gd name="connsiteX29" fmla="*/ 38751 w 284470"/>
                <a:gd name="connsiteY29" fmla="*/ 224797 h 227281"/>
                <a:gd name="connsiteX30" fmla="*/ 43024 w 284470"/>
                <a:gd name="connsiteY30" fmla="*/ 205174 h 227281"/>
                <a:gd name="connsiteX31" fmla="*/ 55891 w 284470"/>
                <a:gd name="connsiteY31" fmla="*/ 201895 h 227281"/>
                <a:gd name="connsiteX32" fmla="*/ 65876 w 284470"/>
                <a:gd name="connsiteY32" fmla="*/ 198616 h 227281"/>
                <a:gd name="connsiteX33" fmla="*/ 85898 w 284470"/>
                <a:gd name="connsiteY33" fmla="*/ 201895 h 227281"/>
                <a:gd name="connsiteX34" fmla="*/ 85898 w 284470"/>
                <a:gd name="connsiteY34" fmla="*/ 183910 h 227281"/>
                <a:gd name="connsiteX35" fmla="*/ 110192 w 284470"/>
                <a:gd name="connsiteY35" fmla="*/ 162647 h 227281"/>
                <a:gd name="connsiteX36" fmla="*/ 128772 w 284470"/>
                <a:gd name="connsiteY36" fmla="*/ 177352 h 227281"/>
                <a:gd name="connsiteX37" fmla="*/ 173037 w 284470"/>
                <a:gd name="connsiteY37" fmla="*/ 187140 h 227281"/>
                <a:gd name="connsiteX38" fmla="*/ 180191 w 284470"/>
                <a:gd name="connsiteY38" fmla="*/ 169155 h 227281"/>
                <a:gd name="connsiteX39" fmla="*/ 198772 w 284470"/>
                <a:gd name="connsiteY39" fmla="*/ 169155 h 227281"/>
                <a:gd name="connsiteX40" fmla="*/ 223066 w 284470"/>
                <a:gd name="connsiteY40" fmla="*/ 161008 h 227281"/>
                <a:gd name="connsiteX41" fmla="*/ 241646 w 284470"/>
                <a:gd name="connsiteY41" fmla="*/ 157728 h 227281"/>
                <a:gd name="connsiteX42" fmla="*/ 267331 w 284470"/>
                <a:gd name="connsiteY42" fmla="*/ 161008 h 227281"/>
                <a:gd name="connsiteX43" fmla="*/ 284471 w 284470"/>
                <a:gd name="connsiteY43" fmla="*/ 157728 h 227281"/>
                <a:gd name="connsiteX44" fmla="*/ 278758 w 284470"/>
                <a:gd name="connsiteY44" fmla="*/ 141384 h 227281"/>
                <a:gd name="connsiteX45" fmla="*/ 263059 w 284470"/>
                <a:gd name="connsiteY45" fmla="*/ 128417 h 227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284470" h="227281">
                  <a:moveTo>
                    <a:pt x="263059" y="128417"/>
                  </a:moveTo>
                  <a:cubicBezTo>
                    <a:pt x="263059" y="123499"/>
                    <a:pt x="263059" y="118630"/>
                    <a:pt x="254514" y="110433"/>
                  </a:cubicBezTo>
                  <a:cubicBezTo>
                    <a:pt x="245919" y="102235"/>
                    <a:pt x="240206" y="100646"/>
                    <a:pt x="240206" y="95727"/>
                  </a:cubicBezTo>
                  <a:cubicBezTo>
                    <a:pt x="240206" y="90809"/>
                    <a:pt x="237324" y="89169"/>
                    <a:pt x="230220" y="79382"/>
                  </a:cubicBezTo>
                  <a:cubicBezTo>
                    <a:pt x="223066" y="69595"/>
                    <a:pt x="211639" y="69595"/>
                    <a:pt x="211639" y="69595"/>
                  </a:cubicBezTo>
                  <a:lnTo>
                    <a:pt x="208758" y="61398"/>
                  </a:lnTo>
                  <a:lnTo>
                    <a:pt x="198772" y="59759"/>
                  </a:lnTo>
                  <a:cubicBezTo>
                    <a:pt x="198772" y="59759"/>
                    <a:pt x="193059" y="54840"/>
                    <a:pt x="201653" y="49922"/>
                  </a:cubicBezTo>
                  <a:cubicBezTo>
                    <a:pt x="210199" y="45003"/>
                    <a:pt x="201653" y="31938"/>
                    <a:pt x="200213" y="27019"/>
                  </a:cubicBezTo>
                  <a:cubicBezTo>
                    <a:pt x="198971" y="22746"/>
                    <a:pt x="186899" y="6104"/>
                    <a:pt x="183818" y="1881"/>
                  </a:cubicBezTo>
                  <a:cubicBezTo>
                    <a:pt x="182278" y="1781"/>
                    <a:pt x="180887" y="1583"/>
                    <a:pt x="179794" y="837"/>
                  </a:cubicBezTo>
                  <a:cubicBezTo>
                    <a:pt x="175025" y="-2292"/>
                    <a:pt x="165436" y="3967"/>
                    <a:pt x="160617" y="9432"/>
                  </a:cubicBezTo>
                  <a:cubicBezTo>
                    <a:pt x="155848" y="14947"/>
                    <a:pt x="159226" y="18077"/>
                    <a:pt x="155848" y="22001"/>
                  </a:cubicBezTo>
                  <a:cubicBezTo>
                    <a:pt x="152420" y="25926"/>
                    <a:pt x="140795" y="37651"/>
                    <a:pt x="133243" y="48630"/>
                  </a:cubicBezTo>
                  <a:cubicBezTo>
                    <a:pt x="125692" y="59609"/>
                    <a:pt x="106515" y="52555"/>
                    <a:pt x="100355" y="56480"/>
                  </a:cubicBezTo>
                  <a:cubicBezTo>
                    <a:pt x="94194" y="60404"/>
                    <a:pt x="103087" y="66664"/>
                    <a:pt x="98964" y="70589"/>
                  </a:cubicBezTo>
                  <a:cubicBezTo>
                    <a:pt x="94840" y="74514"/>
                    <a:pt x="82520" y="80773"/>
                    <a:pt x="78396" y="83108"/>
                  </a:cubicBezTo>
                  <a:cubicBezTo>
                    <a:pt x="74272" y="85443"/>
                    <a:pt x="57828" y="84649"/>
                    <a:pt x="53059" y="91753"/>
                  </a:cubicBezTo>
                  <a:cubicBezTo>
                    <a:pt x="48290" y="98807"/>
                    <a:pt x="42775" y="83903"/>
                    <a:pt x="38006" y="91753"/>
                  </a:cubicBezTo>
                  <a:cubicBezTo>
                    <a:pt x="33236" y="99602"/>
                    <a:pt x="27722" y="100397"/>
                    <a:pt x="24989" y="98013"/>
                  </a:cubicBezTo>
                  <a:cubicBezTo>
                    <a:pt x="24344" y="97466"/>
                    <a:pt x="23648" y="96473"/>
                    <a:pt x="22953" y="95231"/>
                  </a:cubicBezTo>
                  <a:cubicBezTo>
                    <a:pt x="18531" y="99950"/>
                    <a:pt x="13066" y="105216"/>
                    <a:pt x="11278" y="111725"/>
                  </a:cubicBezTo>
                  <a:cubicBezTo>
                    <a:pt x="8197" y="122903"/>
                    <a:pt x="0" y="132888"/>
                    <a:pt x="0" y="138154"/>
                  </a:cubicBezTo>
                  <a:cubicBezTo>
                    <a:pt x="0" y="143470"/>
                    <a:pt x="3080" y="150525"/>
                    <a:pt x="3080" y="159914"/>
                  </a:cubicBezTo>
                  <a:cubicBezTo>
                    <a:pt x="3080" y="169304"/>
                    <a:pt x="5117" y="174024"/>
                    <a:pt x="9737" y="181078"/>
                  </a:cubicBezTo>
                  <a:cubicBezTo>
                    <a:pt x="14358" y="188133"/>
                    <a:pt x="13315" y="196976"/>
                    <a:pt x="13315" y="196976"/>
                  </a:cubicBezTo>
                  <a:cubicBezTo>
                    <a:pt x="13315" y="196976"/>
                    <a:pt x="14855" y="200504"/>
                    <a:pt x="18432" y="205770"/>
                  </a:cubicBezTo>
                  <a:cubicBezTo>
                    <a:pt x="22009" y="211036"/>
                    <a:pt x="32292" y="218687"/>
                    <a:pt x="33336" y="222810"/>
                  </a:cubicBezTo>
                  <a:cubicBezTo>
                    <a:pt x="33833" y="224698"/>
                    <a:pt x="35571" y="226188"/>
                    <a:pt x="37360" y="227281"/>
                  </a:cubicBezTo>
                  <a:cubicBezTo>
                    <a:pt x="37807" y="226437"/>
                    <a:pt x="38254" y="225543"/>
                    <a:pt x="38751" y="224797"/>
                  </a:cubicBezTo>
                  <a:cubicBezTo>
                    <a:pt x="44464" y="216600"/>
                    <a:pt x="43024" y="205174"/>
                    <a:pt x="43024" y="205174"/>
                  </a:cubicBezTo>
                  <a:lnTo>
                    <a:pt x="55891" y="201895"/>
                  </a:lnTo>
                  <a:lnTo>
                    <a:pt x="65876" y="198616"/>
                  </a:lnTo>
                  <a:lnTo>
                    <a:pt x="85898" y="201895"/>
                  </a:lnTo>
                  <a:lnTo>
                    <a:pt x="85898" y="183910"/>
                  </a:lnTo>
                  <a:cubicBezTo>
                    <a:pt x="85898" y="183910"/>
                    <a:pt x="100206" y="162647"/>
                    <a:pt x="110192" y="162647"/>
                  </a:cubicBezTo>
                  <a:cubicBezTo>
                    <a:pt x="120177" y="162647"/>
                    <a:pt x="128772" y="177352"/>
                    <a:pt x="128772" y="177352"/>
                  </a:cubicBezTo>
                  <a:lnTo>
                    <a:pt x="173037" y="187140"/>
                  </a:lnTo>
                  <a:cubicBezTo>
                    <a:pt x="173037" y="187140"/>
                    <a:pt x="175919" y="172434"/>
                    <a:pt x="180191" y="169155"/>
                  </a:cubicBezTo>
                  <a:cubicBezTo>
                    <a:pt x="184464" y="165876"/>
                    <a:pt x="193059" y="172434"/>
                    <a:pt x="198772" y="169155"/>
                  </a:cubicBezTo>
                  <a:cubicBezTo>
                    <a:pt x="204485" y="165876"/>
                    <a:pt x="213080" y="161008"/>
                    <a:pt x="223066" y="161008"/>
                  </a:cubicBezTo>
                  <a:cubicBezTo>
                    <a:pt x="233052" y="161008"/>
                    <a:pt x="237374" y="167516"/>
                    <a:pt x="241646" y="157728"/>
                  </a:cubicBezTo>
                  <a:cubicBezTo>
                    <a:pt x="245919" y="147942"/>
                    <a:pt x="267331" y="161008"/>
                    <a:pt x="267331" y="161008"/>
                  </a:cubicBezTo>
                  <a:lnTo>
                    <a:pt x="284471" y="157728"/>
                  </a:lnTo>
                  <a:lnTo>
                    <a:pt x="278758" y="141384"/>
                  </a:lnTo>
                  <a:cubicBezTo>
                    <a:pt x="278758" y="141483"/>
                    <a:pt x="263059" y="133286"/>
                    <a:pt x="263059" y="12841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93" name="Freeform: Shape 27">
              <a:extLst>
                <a:ext uri="{FF2B5EF4-FFF2-40B4-BE49-F238E27FC236}">
                  <a16:creationId xmlns:a16="http://schemas.microsoft.com/office/drawing/2014/main" xmlns="" id="{65A9C733-860B-99E4-B538-A65727FCC3BF}"/>
                </a:ext>
              </a:extLst>
            </p:cNvPr>
            <p:cNvSpPr/>
            <p:nvPr/>
          </p:nvSpPr>
          <p:spPr>
            <a:xfrm>
              <a:off x="4382787" y="3939750"/>
              <a:ext cx="273331" cy="248884"/>
            </a:xfrm>
            <a:custGeom>
              <a:avLst/>
              <a:gdLst>
                <a:gd name="connsiteX0" fmla="*/ 270838 w 273331"/>
                <a:gd name="connsiteY0" fmla="*/ 44549 h 248884"/>
                <a:gd name="connsiteX1" fmla="*/ 261250 w 273331"/>
                <a:gd name="connsiteY1" fmla="*/ 33569 h 248884"/>
                <a:gd name="connsiteX2" fmla="*/ 262690 w 273331"/>
                <a:gd name="connsiteY2" fmla="*/ 19311 h 248884"/>
                <a:gd name="connsiteX3" fmla="*/ 253698 w 273331"/>
                <a:gd name="connsiteY3" fmla="*/ 8530 h 248884"/>
                <a:gd name="connsiteX4" fmla="*/ 245501 w 273331"/>
                <a:gd name="connsiteY4" fmla="*/ 3066 h 248884"/>
                <a:gd name="connsiteX5" fmla="*/ 229057 w 273331"/>
                <a:gd name="connsiteY5" fmla="*/ 20305 h 248884"/>
                <a:gd name="connsiteX6" fmla="*/ 209880 w 273331"/>
                <a:gd name="connsiteY6" fmla="*/ 14840 h 248884"/>
                <a:gd name="connsiteX7" fmla="*/ 180419 w 273331"/>
                <a:gd name="connsiteY7" fmla="*/ 14045 h 248884"/>
                <a:gd name="connsiteX8" fmla="*/ 163329 w 273331"/>
                <a:gd name="connsiteY8" fmla="*/ 26564 h 248884"/>
                <a:gd name="connsiteX9" fmla="*/ 140725 w 273331"/>
                <a:gd name="connsiteY9" fmla="*/ 26564 h 248884"/>
                <a:gd name="connsiteX10" fmla="*/ 122889 w 273331"/>
                <a:gd name="connsiteY10" fmla="*/ 15585 h 248884"/>
                <a:gd name="connsiteX11" fmla="*/ 103713 w 273331"/>
                <a:gd name="connsiteY11" fmla="*/ 21845 h 248884"/>
                <a:gd name="connsiteX12" fmla="*/ 90696 w 273331"/>
                <a:gd name="connsiteY12" fmla="*/ 7736 h 248884"/>
                <a:gd name="connsiteX13" fmla="*/ 72215 w 273331"/>
                <a:gd name="connsiteY13" fmla="*/ 1476 h 248884"/>
                <a:gd name="connsiteX14" fmla="*/ 58503 w 273331"/>
                <a:gd name="connsiteY14" fmla="*/ 6941 h 248884"/>
                <a:gd name="connsiteX15" fmla="*/ 37290 w 273331"/>
                <a:gd name="connsiteY15" fmla="*/ 6941 h 248884"/>
                <a:gd name="connsiteX16" fmla="*/ 31825 w 273331"/>
                <a:gd name="connsiteY16" fmla="*/ 28104 h 248884"/>
                <a:gd name="connsiteX17" fmla="*/ 21541 w 273331"/>
                <a:gd name="connsiteY17" fmla="*/ 46934 h 248884"/>
                <a:gd name="connsiteX18" fmla="*/ 19355 w 273331"/>
                <a:gd name="connsiteY18" fmla="*/ 52200 h 248884"/>
                <a:gd name="connsiteX19" fmla="*/ 21690 w 273331"/>
                <a:gd name="connsiteY19" fmla="*/ 70035 h 248884"/>
                <a:gd name="connsiteX20" fmla="*/ 19107 w 273331"/>
                <a:gd name="connsiteY20" fmla="*/ 107643 h 248884"/>
                <a:gd name="connsiteX21" fmla="*/ 10363 w 273331"/>
                <a:gd name="connsiteY21" fmla="*/ 122945 h 248884"/>
                <a:gd name="connsiteX22" fmla="*/ 576 w 273331"/>
                <a:gd name="connsiteY22" fmla="*/ 142370 h 248884"/>
                <a:gd name="connsiteX23" fmla="*/ 1073 w 273331"/>
                <a:gd name="connsiteY23" fmla="*/ 173519 h 248884"/>
                <a:gd name="connsiteX24" fmla="*/ 8177 w 273331"/>
                <a:gd name="connsiteY24" fmla="*/ 194435 h 248884"/>
                <a:gd name="connsiteX25" fmla="*/ 8475 w 273331"/>
                <a:gd name="connsiteY25" fmla="*/ 194683 h 248884"/>
                <a:gd name="connsiteX26" fmla="*/ 11754 w 273331"/>
                <a:gd name="connsiteY26" fmla="*/ 197416 h 248884"/>
                <a:gd name="connsiteX27" fmla="*/ 20051 w 273331"/>
                <a:gd name="connsiteY27" fmla="*/ 200397 h 248884"/>
                <a:gd name="connsiteX28" fmla="*/ 43102 w 273331"/>
                <a:gd name="connsiteY28" fmla="*/ 204918 h 248884"/>
                <a:gd name="connsiteX29" fmla="*/ 65011 w 273331"/>
                <a:gd name="connsiteY29" fmla="*/ 231944 h 248884"/>
                <a:gd name="connsiteX30" fmla="*/ 65608 w 273331"/>
                <a:gd name="connsiteY30" fmla="*/ 236018 h 248884"/>
                <a:gd name="connsiteX31" fmla="*/ 100334 w 273331"/>
                <a:gd name="connsiteY31" fmla="*/ 248885 h 248884"/>
                <a:gd name="connsiteX32" fmla="*/ 100980 w 273331"/>
                <a:gd name="connsiteY32" fmla="*/ 248786 h 248884"/>
                <a:gd name="connsiteX33" fmla="*/ 131782 w 273331"/>
                <a:gd name="connsiteY33" fmla="*/ 244861 h 248884"/>
                <a:gd name="connsiteX34" fmla="*/ 135508 w 273331"/>
                <a:gd name="connsiteY34" fmla="*/ 244662 h 248884"/>
                <a:gd name="connsiteX35" fmla="*/ 142265 w 273331"/>
                <a:gd name="connsiteY35" fmla="*/ 216245 h 248884"/>
                <a:gd name="connsiteX36" fmla="*/ 168794 w 273331"/>
                <a:gd name="connsiteY36" fmla="*/ 187281 h 248884"/>
                <a:gd name="connsiteX37" fmla="*/ 182506 w 273331"/>
                <a:gd name="connsiteY37" fmla="*/ 184946 h 248884"/>
                <a:gd name="connsiteX38" fmla="*/ 198950 w 273331"/>
                <a:gd name="connsiteY38" fmla="*/ 198260 h 248884"/>
                <a:gd name="connsiteX39" fmla="*/ 208539 w 273331"/>
                <a:gd name="connsiteY39" fmla="*/ 186486 h 248884"/>
                <a:gd name="connsiteX40" fmla="*/ 225629 w 273331"/>
                <a:gd name="connsiteY40" fmla="*/ 145748 h 248884"/>
                <a:gd name="connsiteX41" fmla="*/ 236608 w 273331"/>
                <a:gd name="connsiteY41" fmla="*/ 130049 h 248884"/>
                <a:gd name="connsiteX42" fmla="*/ 239341 w 273331"/>
                <a:gd name="connsiteY42" fmla="*/ 115940 h 248884"/>
                <a:gd name="connsiteX43" fmla="*/ 244805 w 273331"/>
                <a:gd name="connsiteY43" fmla="*/ 98701 h 248884"/>
                <a:gd name="connsiteX44" fmla="*/ 258517 w 273331"/>
                <a:gd name="connsiteY44" fmla="*/ 69687 h 248884"/>
                <a:gd name="connsiteX45" fmla="*/ 272229 w 273331"/>
                <a:gd name="connsiteY45" fmla="*/ 61092 h 248884"/>
                <a:gd name="connsiteX46" fmla="*/ 270838 w 273331"/>
                <a:gd name="connsiteY46" fmla="*/ 44549 h 24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273331" h="248884">
                  <a:moveTo>
                    <a:pt x="270838" y="44549"/>
                  </a:moveTo>
                  <a:cubicBezTo>
                    <a:pt x="266714" y="42959"/>
                    <a:pt x="261250" y="37494"/>
                    <a:pt x="261250" y="33569"/>
                  </a:cubicBezTo>
                  <a:cubicBezTo>
                    <a:pt x="261250" y="31383"/>
                    <a:pt x="261498" y="24925"/>
                    <a:pt x="262690" y="19311"/>
                  </a:cubicBezTo>
                  <a:cubicBezTo>
                    <a:pt x="257226" y="18417"/>
                    <a:pt x="256927" y="12157"/>
                    <a:pt x="253698" y="8530"/>
                  </a:cubicBezTo>
                  <a:cubicBezTo>
                    <a:pt x="250270" y="4606"/>
                    <a:pt x="250270" y="1476"/>
                    <a:pt x="245501" y="3066"/>
                  </a:cubicBezTo>
                  <a:cubicBezTo>
                    <a:pt x="240682" y="4655"/>
                    <a:pt x="235217" y="17970"/>
                    <a:pt x="229057" y="20305"/>
                  </a:cubicBezTo>
                  <a:cubicBezTo>
                    <a:pt x="222896" y="22640"/>
                    <a:pt x="214003" y="17175"/>
                    <a:pt x="209880" y="14840"/>
                  </a:cubicBezTo>
                  <a:cubicBezTo>
                    <a:pt x="205757" y="12505"/>
                    <a:pt x="186580" y="14840"/>
                    <a:pt x="180419" y="14045"/>
                  </a:cubicBezTo>
                  <a:cubicBezTo>
                    <a:pt x="174259" y="13250"/>
                    <a:pt x="168099" y="23434"/>
                    <a:pt x="163329" y="26564"/>
                  </a:cubicBezTo>
                  <a:cubicBezTo>
                    <a:pt x="158510" y="29694"/>
                    <a:pt x="144848" y="28154"/>
                    <a:pt x="140725" y="26564"/>
                  </a:cubicBezTo>
                  <a:cubicBezTo>
                    <a:pt x="136601" y="25024"/>
                    <a:pt x="127013" y="15585"/>
                    <a:pt x="122889" y="15585"/>
                  </a:cubicBezTo>
                  <a:cubicBezTo>
                    <a:pt x="118766" y="15585"/>
                    <a:pt x="110568" y="17125"/>
                    <a:pt x="103713" y="21845"/>
                  </a:cubicBezTo>
                  <a:cubicBezTo>
                    <a:pt x="96857" y="26564"/>
                    <a:pt x="94820" y="13250"/>
                    <a:pt x="90696" y="7736"/>
                  </a:cubicBezTo>
                  <a:cubicBezTo>
                    <a:pt x="86573" y="2271"/>
                    <a:pt x="77680" y="6941"/>
                    <a:pt x="72215" y="1476"/>
                  </a:cubicBezTo>
                  <a:cubicBezTo>
                    <a:pt x="66750" y="-4039"/>
                    <a:pt x="63322" y="7736"/>
                    <a:pt x="58503" y="6941"/>
                  </a:cubicBezTo>
                  <a:cubicBezTo>
                    <a:pt x="53684" y="6146"/>
                    <a:pt x="41363" y="3016"/>
                    <a:pt x="37290" y="6941"/>
                  </a:cubicBezTo>
                  <a:cubicBezTo>
                    <a:pt x="33166" y="10865"/>
                    <a:pt x="33862" y="25770"/>
                    <a:pt x="31825" y="28104"/>
                  </a:cubicBezTo>
                  <a:cubicBezTo>
                    <a:pt x="29788" y="30440"/>
                    <a:pt x="21541" y="41419"/>
                    <a:pt x="21541" y="46934"/>
                  </a:cubicBezTo>
                  <a:cubicBezTo>
                    <a:pt x="21541" y="49467"/>
                    <a:pt x="20697" y="51256"/>
                    <a:pt x="19355" y="52200"/>
                  </a:cubicBezTo>
                  <a:cubicBezTo>
                    <a:pt x="20249" y="58708"/>
                    <a:pt x="21442" y="67004"/>
                    <a:pt x="21690" y="70035"/>
                  </a:cubicBezTo>
                  <a:cubicBezTo>
                    <a:pt x="22187" y="75351"/>
                    <a:pt x="24273" y="101781"/>
                    <a:pt x="19107" y="107643"/>
                  </a:cubicBezTo>
                  <a:cubicBezTo>
                    <a:pt x="13989" y="113505"/>
                    <a:pt x="10363" y="122945"/>
                    <a:pt x="10363" y="122945"/>
                  </a:cubicBezTo>
                  <a:cubicBezTo>
                    <a:pt x="10363" y="122945"/>
                    <a:pt x="2165" y="129403"/>
                    <a:pt x="576" y="142370"/>
                  </a:cubicBezTo>
                  <a:cubicBezTo>
                    <a:pt x="-964" y="155287"/>
                    <a:pt x="1073" y="163534"/>
                    <a:pt x="1073" y="173519"/>
                  </a:cubicBezTo>
                  <a:cubicBezTo>
                    <a:pt x="1073" y="180574"/>
                    <a:pt x="5643" y="185642"/>
                    <a:pt x="8177" y="194435"/>
                  </a:cubicBezTo>
                  <a:cubicBezTo>
                    <a:pt x="8276" y="194534"/>
                    <a:pt x="8376" y="194584"/>
                    <a:pt x="8475" y="194683"/>
                  </a:cubicBezTo>
                  <a:cubicBezTo>
                    <a:pt x="9171" y="195727"/>
                    <a:pt x="10313" y="196621"/>
                    <a:pt x="11754" y="197416"/>
                  </a:cubicBezTo>
                  <a:cubicBezTo>
                    <a:pt x="14635" y="198211"/>
                    <a:pt x="17417" y="199204"/>
                    <a:pt x="20051" y="200397"/>
                  </a:cubicBezTo>
                  <a:cubicBezTo>
                    <a:pt x="27503" y="202235"/>
                    <a:pt x="36743" y="203328"/>
                    <a:pt x="43102" y="204918"/>
                  </a:cubicBezTo>
                  <a:cubicBezTo>
                    <a:pt x="54082" y="207650"/>
                    <a:pt x="65359" y="225287"/>
                    <a:pt x="65011" y="231944"/>
                  </a:cubicBezTo>
                  <a:cubicBezTo>
                    <a:pt x="64962" y="233136"/>
                    <a:pt x="65210" y="234527"/>
                    <a:pt x="65608" y="236018"/>
                  </a:cubicBezTo>
                  <a:cubicBezTo>
                    <a:pt x="75693" y="243172"/>
                    <a:pt x="88063" y="245705"/>
                    <a:pt x="100334" y="248885"/>
                  </a:cubicBezTo>
                  <a:cubicBezTo>
                    <a:pt x="100533" y="248885"/>
                    <a:pt x="100782" y="248786"/>
                    <a:pt x="100980" y="248786"/>
                  </a:cubicBezTo>
                  <a:cubicBezTo>
                    <a:pt x="106793" y="248786"/>
                    <a:pt x="127708" y="249183"/>
                    <a:pt x="131782" y="244861"/>
                  </a:cubicBezTo>
                  <a:cubicBezTo>
                    <a:pt x="132974" y="243619"/>
                    <a:pt x="134216" y="243768"/>
                    <a:pt x="135508" y="244662"/>
                  </a:cubicBezTo>
                  <a:cubicBezTo>
                    <a:pt x="140476" y="229609"/>
                    <a:pt x="142265" y="216245"/>
                    <a:pt x="142265" y="216245"/>
                  </a:cubicBezTo>
                  <a:cubicBezTo>
                    <a:pt x="142265" y="216245"/>
                    <a:pt x="166062" y="188076"/>
                    <a:pt x="168794" y="187281"/>
                  </a:cubicBezTo>
                  <a:cubicBezTo>
                    <a:pt x="171527" y="186486"/>
                    <a:pt x="177687" y="188871"/>
                    <a:pt x="182506" y="184946"/>
                  </a:cubicBezTo>
                  <a:cubicBezTo>
                    <a:pt x="187325" y="181021"/>
                    <a:pt x="197559" y="190411"/>
                    <a:pt x="198950" y="198260"/>
                  </a:cubicBezTo>
                  <a:cubicBezTo>
                    <a:pt x="200341" y="206110"/>
                    <a:pt x="204465" y="195130"/>
                    <a:pt x="208539" y="186486"/>
                  </a:cubicBezTo>
                  <a:cubicBezTo>
                    <a:pt x="212662" y="177842"/>
                    <a:pt x="225629" y="152008"/>
                    <a:pt x="225629" y="145748"/>
                  </a:cubicBezTo>
                  <a:cubicBezTo>
                    <a:pt x="225629" y="139488"/>
                    <a:pt x="236608" y="133974"/>
                    <a:pt x="236608" y="130049"/>
                  </a:cubicBezTo>
                  <a:cubicBezTo>
                    <a:pt x="236608" y="126124"/>
                    <a:pt x="235913" y="117529"/>
                    <a:pt x="239341" y="115940"/>
                  </a:cubicBezTo>
                  <a:cubicBezTo>
                    <a:pt x="242769" y="114399"/>
                    <a:pt x="245501" y="102625"/>
                    <a:pt x="244805" y="98701"/>
                  </a:cubicBezTo>
                  <a:cubicBezTo>
                    <a:pt x="244110" y="94776"/>
                    <a:pt x="256431" y="72867"/>
                    <a:pt x="258517" y="69687"/>
                  </a:cubicBezTo>
                  <a:cubicBezTo>
                    <a:pt x="260554" y="66557"/>
                    <a:pt x="271534" y="68147"/>
                    <a:pt x="272229" y="61092"/>
                  </a:cubicBezTo>
                  <a:cubicBezTo>
                    <a:pt x="272875" y="53938"/>
                    <a:pt x="274962" y="46089"/>
                    <a:pt x="270838" y="4454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94" name="Freeform: Shape 28">
              <a:extLst>
                <a:ext uri="{FF2B5EF4-FFF2-40B4-BE49-F238E27FC236}">
                  <a16:creationId xmlns:a16="http://schemas.microsoft.com/office/drawing/2014/main" xmlns="" id="{790B7653-73C5-DF68-405A-AA95865F9280}"/>
                </a:ext>
              </a:extLst>
            </p:cNvPr>
            <p:cNvSpPr/>
            <p:nvPr/>
          </p:nvSpPr>
          <p:spPr>
            <a:xfrm>
              <a:off x="4337011" y="3978342"/>
              <a:ext cx="68334" cy="159121"/>
            </a:xfrm>
            <a:custGeom>
              <a:avLst/>
              <a:gdLst>
                <a:gd name="connsiteX0" fmla="*/ 12519 w 68334"/>
                <a:gd name="connsiteY0" fmla="*/ 63139 h 159121"/>
                <a:gd name="connsiteX1" fmla="*/ 17140 w 68334"/>
                <a:gd name="connsiteY1" fmla="*/ 83110 h 159121"/>
                <a:gd name="connsiteX2" fmla="*/ 20717 w 68334"/>
                <a:gd name="connsiteY2" fmla="*/ 114260 h 159121"/>
                <a:gd name="connsiteX3" fmla="*/ 22555 w 68334"/>
                <a:gd name="connsiteY3" fmla="*/ 159121 h 159121"/>
                <a:gd name="connsiteX4" fmla="*/ 36416 w 68334"/>
                <a:gd name="connsiteY4" fmla="*/ 156886 h 159121"/>
                <a:gd name="connsiteX5" fmla="*/ 46948 w 68334"/>
                <a:gd name="connsiteY5" fmla="*/ 156935 h 159121"/>
                <a:gd name="connsiteX6" fmla="*/ 54003 w 68334"/>
                <a:gd name="connsiteY6" fmla="*/ 155743 h 159121"/>
                <a:gd name="connsiteX7" fmla="*/ 46898 w 68334"/>
                <a:gd name="connsiteY7" fmla="*/ 134828 h 159121"/>
                <a:gd name="connsiteX8" fmla="*/ 46401 w 68334"/>
                <a:gd name="connsiteY8" fmla="*/ 103678 h 159121"/>
                <a:gd name="connsiteX9" fmla="*/ 56189 w 68334"/>
                <a:gd name="connsiteY9" fmla="*/ 84253 h 159121"/>
                <a:gd name="connsiteX10" fmla="*/ 64933 w 68334"/>
                <a:gd name="connsiteY10" fmla="*/ 68951 h 159121"/>
                <a:gd name="connsiteX11" fmla="*/ 67516 w 68334"/>
                <a:gd name="connsiteY11" fmla="*/ 31343 h 159121"/>
                <a:gd name="connsiteX12" fmla="*/ 65181 w 68334"/>
                <a:gd name="connsiteY12" fmla="*/ 13508 h 159121"/>
                <a:gd name="connsiteX13" fmla="*/ 57779 w 68334"/>
                <a:gd name="connsiteY13" fmla="*/ 12961 h 159121"/>
                <a:gd name="connsiteX14" fmla="*/ 50227 w 68334"/>
                <a:gd name="connsiteY14" fmla="*/ 392 h 159121"/>
                <a:gd name="connsiteX15" fmla="*/ 42030 w 68334"/>
                <a:gd name="connsiteY15" fmla="*/ 12961 h 159121"/>
                <a:gd name="connsiteX16" fmla="*/ 35869 w 68334"/>
                <a:gd name="connsiteY16" fmla="*/ 23146 h 159121"/>
                <a:gd name="connsiteX17" fmla="*/ 16693 w 68334"/>
                <a:gd name="connsiteY17" fmla="*/ 27816 h 159121"/>
                <a:gd name="connsiteX18" fmla="*/ 3676 w 68334"/>
                <a:gd name="connsiteY18" fmla="*/ 38000 h 159121"/>
                <a:gd name="connsiteX19" fmla="*/ 0 w 68334"/>
                <a:gd name="connsiteY19" fmla="*/ 38298 h 159121"/>
                <a:gd name="connsiteX20" fmla="*/ 12519 w 68334"/>
                <a:gd name="connsiteY20" fmla="*/ 63139 h 159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8334" h="159121">
                  <a:moveTo>
                    <a:pt x="12519" y="63139"/>
                  </a:moveTo>
                  <a:cubicBezTo>
                    <a:pt x="22257" y="69597"/>
                    <a:pt x="13016" y="78440"/>
                    <a:pt x="17140" y="83110"/>
                  </a:cubicBezTo>
                  <a:cubicBezTo>
                    <a:pt x="21263" y="87830"/>
                    <a:pt x="19723" y="99554"/>
                    <a:pt x="20717" y="114260"/>
                  </a:cubicBezTo>
                  <a:cubicBezTo>
                    <a:pt x="21263" y="122457"/>
                    <a:pt x="22008" y="142777"/>
                    <a:pt x="22555" y="159121"/>
                  </a:cubicBezTo>
                  <a:cubicBezTo>
                    <a:pt x="27076" y="158029"/>
                    <a:pt x="31696" y="157234"/>
                    <a:pt x="36416" y="156886"/>
                  </a:cubicBezTo>
                  <a:cubicBezTo>
                    <a:pt x="40142" y="156637"/>
                    <a:pt x="43619" y="156637"/>
                    <a:pt x="46948" y="156935"/>
                  </a:cubicBezTo>
                  <a:cubicBezTo>
                    <a:pt x="49631" y="154650"/>
                    <a:pt x="51867" y="152911"/>
                    <a:pt x="54003" y="155743"/>
                  </a:cubicBezTo>
                  <a:cubicBezTo>
                    <a:pt x="51469" y="146999"/>
                    <a:pt x="46898" y="141882"/>
                    <a:pt x="46898" y="134828"/>
                  </a:cubicBezTo>
                  <a:cubicBezTo>
                    <a:pt x="46898" y="124842"/>
                    <a:pt x="44861" y="116595"/>
                    <a:pt x="46401" y="103678"/>
                  </a:cubicBezTo>
                  <a:cubicBezTo>
                    <a:pt x="47942" y="90761"/>
                    <a:pt x="56189" y="84253"/>
                    <a:pt x="56189" y="84253"/>
                  </a:cubicBezTo>
                  <a:cubicBezTo>
                    <a:pt x="56189" y="84253"/>
                    <a:pt x="59766" y="74863"/>
                    <a:pt x="64933" y="68951"/>
                  </a:cubicBezTo>
                  <a:cubicBezTo>
                    <a:pt x="70049" y="63089"/>
                    <a:pt x="68013" y="36659"/>
                    <a:pt x="67516" y="31343"/>
                  </a:cubicBezTo>
                  <a:cubicBezTo>
                    <a:pt x="67218" y="28312"/>
                    <a:pt x="66075" y="19966"/>
                    <a:pt x="65181" y="13508"/>
                  </a:cubicBezTo>
                  <a:cubicBezTo>
                    <a:pt x="63541" y="14650"/>
                    <a:pt x="61107" y="14650"/>
                    <a:pt x="57779" y="12961"/>
                  </a:cubicBezTo>
                  <a:cubicBezTo>
                    <a:pt x="51618" y="9831"/>
                    <a:pt x="57083" y="2727"/>
                    <a:pt x="50227" y="392"/>
                  </a:cubicBezTo>
                  <a:cubicBezTo>
                    <a:pt x="43371" y="-1943"/>
                    <a:pt x="40639" y="6652"/>
                    <a:pt x="42030" y="12961"/>
                  </a:cubicBezTo>
                  <a:cubicBezTo>
                    <a:pt x="43371" y="19221"/>
                    <a:pt x="38602" y="19221"/>
                    <a:pt x="35869" y="23146"/>
                  </a:cubicBezTo>
                  <a:cubicBezTo>
                    <a:pt x="33137" y="27070"/>
                    <a:pt x="20816" y="27816"/>
                    <a:pt x="16693" y="27816"/>
                  </a:cubicBezTo>
                  <a:cubicBezTo>
                    <a:pt x="12569" y="27816"/>
                    <a:pt x="7800" y="36460"/>
                    <a:pt x="3676" y="38000"/>
                  </a:cubicBezTo>
                  <a:cubicBezTo>
                    <a:pt x="2732" y="38348"/>
                    <a:pt x="1490" y="38398"/>
                    <a:pt x="0" y="38298"/>
                  </a:cubicBezTo>
                  <a:cubicBezTo>
                    <a:pt x="894" y="59015"/>
                    <a:pt x="3875" y="57425"/>
                    <a:pt x="12519" y="6313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95" name="Freeform: Shape 29">
              <a:extLst>
                <a:ext uri="{FF2B5EF4-FFF2-40B4-BE49-F238E27FC236}">
                  <a16:creationId xmlns:a16="http://schemas.microsoft.com/office/drawing/2014/main" xmlns="" id="{48DDFB5B-A3EA-9352-6EE8-7E6AED54C4C4}"/>
                </a:ext>
              </a:extLst>
            </p:cNvPr>
            <p:cNvSpPr/>
            <p:nvPr/>
          </p:nvSpPr>
          <p:spPr>
            <a:xfrm>
              <a:off x="4316641" y="4013273"/>
              <a:ext cx="42924" cy="130550"/>
            </a:xfrm>
            <a:custGeom>
              <a:avLst/>
              <a:gdLst>
                <a:gd name="connsiteX0" fmla="*/ 10284 w 42924"/>
                <a:gd name="connsiteY0" fmla="*/ 33524 h 130550"/>
                <a:gd name="connsiteX1" fmla="*/ 10781 w 42924"/>
                <a:gd name="connsiteY1" fmla="*/ 70586 h 130550"/>
                <a:gd name="connsiteX2" fmla="*/ 16941 w 42924"/>
                <a:gd name="connsiteY2" fmla="*/ 107001 h 130550"/>
                <a:gd name="connsiteX3" fmla="*/ 22555 w 42924"/>
                <a:gd name="connsiteY3" fmla="*/ 130550 h 130550"/>
                <a:gd name="connsiteX4" fmla="*/ 42924 w 42924"/>
                <a:gd name="connsiteY4" fmla="*/ 124240 h 130550"/>
                <a:gd name="connsiteX5" fmla="*/ 41086 w 42924"/>
                <a:gd name="connsiteY5" fmla="*/ 79379 h 130550"/>
                <a:gd name="connsiteX6" fmla="*/ 37509 w 42924"/>
                <a:gd name="connsiteY6" fmla="*/ 48229 h 130550"/>
                <a:gd name="connsiteX7" fmla="*/ 32889 w 42924"/>
                <a:gd name="connsiteY7" fmla="*/ 28258 h 130550"/>
                <a:gd name="connsiteX8" fmla="*/ 20319 w 42924"/>
                <a:gd name="connsiteY8" fmla="*/ 3467 h 130550"/>
                <a:gd name="connsiteX9" fmla="*/ 2782 w 42924"/>
                <a:gd name="connsiteY9" fmla="*/ 39 h 130550"/>
                <a:gd name="connsiteX10" fmla="*/ 0 w 42924"/>
                <a:gd name="connsiteY10" fmla="*/ 586 h 130550"/>
                <a:gd name="connsiteX11" fmla="*/ 4670 w 42924"/>
                <a:gd name="connsiteY11" fmla="*/ 17626 h 130550"/>
                <a:gd name="connsiteX12" fmla="*/ 10284 w 42924"/>
                <a:gd name="connsiteY12" fmla="*/ 33524 h 13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2924" h="130550">
                  <a:moveTo>
                    <a:pt x="10284" y="33524"/>
                  </a:moveTo>
                  <a:cubicBezTo>
                    <a:pt x="9787" y="42317"/>
                    <a:pt x="7701" y="61742"/>
                    <a:pt x="10781" y="70586"/>
                  </a:cubicBezTo>
                  <a:cubicBezTo>
                    <a:pt x="13861" y="79379"/>
                    <a:pt x="16941" y="93488"/>
                    <a:pt x="16941" y="107001"/>
                  </a:cubicBezTo>
                  <a:cubicBezTo>
                    <a:pt x="16941" y="113510"/>
                    <a:pt x="19425" y="122452"/>
                    <a:pt x="22555" y="130550"/>
                  </a:cubicBezTo>
                  <a:cubicBezTo>
                    <a:pt x="29262" y="128165"/>
                    <a:pt x="36018" y="125880"/>
                    <a:pt x="42924" y="124240"/>
                  </a:cubicBezTo>
                  <a:cubicBezTo>
                    <a:pt x="42378" y="107896"/>
                    <a:pt x="41632" y="87576"/>
                    <a:pt x="41086" y="79379"/>
                  </a:cubicBezTo>
                  <a:cubicBezTo>
                    <a:pt x="40043" y="64674"/>
                    <a:pt x="41583" y="52949"/>
                    <a:pt x="37509" y="48229"/>
                  </a:cubicBezTo>
                  <a:cubicBezTo>
                    <a:pt x="33385" y="43510"/>
                    <a:pt x="42626" y="34716"/>
                    <a:pt x="32889" y="28258"/>
                  </a:cubicBezTo>
                  <a:cubicBezTo>
                    <a:pt x="24294" y="22544"/>
                    <a:pt x="21263" y="24134"/>
                    <a:pt x="20319" y="3467"/>
                  </a:cubicBezTo>
                  <a:cubicBezTo>
                    <a:pt x="15351" y="3119"/>
                    <a:pt x="8048" y="635"/>
                    <a:pt x="2782" y="39"/>
                  </a:cubicBezTo>
                  <a:cubicBezTo>
                    <a:pt x="1689" y="-110"/>
                    <a:pt x="795" y="188"/>
                    <a:pt x="0" y="586"/>
                  </a:cubicBezTo>
                  <a:cubicBezTo>
                    <a:pt x="1093" y="8087"/>
                    <a:pt x="2733" y="16384"/>
                    <a:pt x="4670" y="17626"/>
                  </a:cubicBezTo>
                  <a:cubicBezTo>
                    <a:pt x="8247" y="20011"/>
                    <a:pt x="10781" y="24681"/>
                    <a:pt x="10284" y="33524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96" name="Freeform: Shape 30">
              <a:extLst>
                <a:ext uri="{FF2B5EF4-FFF2-40B4-BE49-F238E27FC236}">
                  <a16:creationId xmlns:a16="http://schemas.microsoft.com/office/drawing/2014/main" xmlns="" id="{937C66A9-0F48-5007-E6B6-93E224D2387D}"/>
                </a:ext>
              </a:extLst>
            </p:cNvPr>
            <p:cNvSpPr/>
            <p:nvPr/>
          </p:nvSpPr>
          <p:spPr>
            <a:xfrm>
              <a:off x="4518345" y="3958961"/>
              <a:ext cx="171646" cy="305088"/>
            </a:xfrm>
            <a:custGeom>
              <a:avLst/>
              <a:gdLst>
                <a:gd name="connsiteX0" fmla="*/ 167622 w 171646"/>
                <a:gd name="connsiteY0" fmla="*/ 277069 h 305088"/>
                <a:gd name="connsiteX1" fmla="*/ 152718 w 171646"/>
                <a:gd name="connsiteY1" fmla="*/ 260028 h 305088"/>
                <a:gd name="connsiteX2" fmla="*/ 147601 w 171646"/>
                <a:gd name="connsiteY2" fmla="*/ 251235 h 305088"/>
                <a:gd name="connsiteX3" fmla="*/ 144024 w 171646"/>
                <a:gd name="connsiteY3" fmla="*/ 235337 h 305088"/>
                <a:gd name="connsiteX4" fmla="*/ 137367 w 171646"/>
                <a:gd name="connsiteY4" fmla="*/ 214173 h 305088"/>
                <a:gd name="connsiteX5" fmla="*/ 134286 w 171646"/>
                <a:gd name="connsiteY5" fmla="*/ 192413 h 305088"/>
                <a:gd name="connsiteX6" fmla="*/ 145564 w 171646"/>
                <a:gd name="connsiteY6" fmla="*/ 165983 h 305088"/>
                <a:gd name="connsiteX7" fmla="*/ 157239 w 171646"/>
                <a:gd name="connsiteY7" fmla="*/ 149489 h 305088"/>
                <a:gd name="connsiteX8" fmla="*/ 150383 w 171646"/>
                <a:gd name="connsiteY8" fmla="*/ 130312 h 305088"/>
                <a:gd name="connsiteX9" fmla="*/ 131206 w 171646"/>
                <a:gd name="connsiteY9" fmla="*/ 107608 h 305088"/>
                <a:gd name="connsiteX10" fmla="*/ 125741 w 171646"/>
                <a:gd name="connsiteY10" fmla="*/ 88779 h 305088"/>
                <a:gd name="connsiteX11" fmla="*/ 145614 w 171646"/>
                <a:gd name="connsiteY11" fmla="*/ 85649 h 305088"/>
                <a:gd name="connsiteX12" fmla="*/ 155202 w 171646"/>
                <a:gd name="connsiteY12" fmla="*/ 81725 h 305088"/>
                <a:gd name="connsiteX13" fmla="*/ 145614 w 171646"/>
                <a:gd name="connsiteY13" fmla="*/ 48786 h 305088"/>
                <a:gd name="connsiteX14" fmla="*/ 142881 w 171646"/>
                <a:gd name="connsiteY14" fmla="*/ 25288 h 305088"/>
                <a:gd name="connsiteX15" fmla="*/ 128474 w 171646"/>
                <a:gd name="connsiteY15" fmla="*/ 199 h 305088"/>
                <a:gd name="connsiteX16" fmla="*/ 127182 w 171646"/>
                <a:gd name="connsiteY16" fmla="*/ 0 h 305088"/>
                <a:gd name="connsiteX17" fmla="*/ 125741 w 171646"/>
                <a:gd name="connsiteY17" fmla="*/ 14258 h 305088"/>
                <a:gd name="connsiteX18" fmla="*/ 135330 w 171646"/>
                <a:gd name="connsiteY18" fmla="*/ 25238 h 305088"/>
                <a:gd name="connsiteX19" fmla="*/ 136721 w 171646"/>
                <a:gd name="connsiteY19" fmla="*/ 41682 h 305088"/>
                <a:gd name="connsiteX20" fmla="*/ 123009 w 171646"/>
                <a:gd name="connsiteY20" fmla="*/ 50277 h 305088"/>
                <a:gd name="connsiteX21" fmla="*/ 109297 w 171646"/>
                <a:gd name="connsiteY21" fmla="*/ 79290 h 305088"/>
                <a:gd name="connsiteX22" fmla="*/ 103832 w 171646"/>
                <a:gd name="connsiteY22" fmla="*/ 96529 h 305088"/>
                <a:gd name="connsiteX23" fmla="*/ 101100 w 171646"/>
                <a:gd name="connsiteY23" fmla="*/ 110639 h 305088"/>
                <a:gd name="connsiteX24" fmla="*/ 90121 w 171646"/>
                <a:gd name="connsiteY24" fmla="*/ 126338 h 305088"/>
                <a:gd name="connsiteX25" fmla="*/ 73030 w 171646"/>
                <a:gd name="connsiteY25" fmla="*/ 167076 h 305088"/>
                <a:gd name="connsiteX26" fmla="*/ 63442 w 171646"/>
                <a:gd name="connsiteY26" fmla="*/ 178850 h 305088"/>
                <a:gd name="connsiteX27" fmla="*/ 46998 w 171646"/>
                <a:gd name="connsiteY27" fmla="*/ 165536 h 305088"/>
                <a:gd name="connsiteX28" fmla="*/ 33286 w 171646"/>
                <a:gd name="connsiteY28" fmla="*/ 167870 h 305088"/>
                <a:gd name="connsiteX29" fmla="*/ 6756 w 171646"/>
                <a:gd name="connsiteY29" fmla="*/ 196834 h 305088"/>
                <a:gd name="connsiteX30" fmla="*/ 0 w 171646"/>
                <a:gd name="connsiteY30" fmla="*/ 225252 h 305088"/>
                <a:gd name="connsiteX31" fmla="*/ 4620 w 171646"/>
                <a:gd name="connsiteY31" fmla="*/ 231213 h 305088"/>
                <a:gd name="connsiteX32" fmla="*/ 10781 w 171646"/>
                <a:gd name="connsiteY32" fmla="*/ 230418 h 305088"/>
                <a:gd name="connsiteX33" fmla="*/ 38900 w 171646"/>
                <a:gd name="connsiteY33" fmla="*/ 247012 h 305088"/>
                <a:gd name="connsiteX34" fmla="*/ 41731 w 171646"/>
                <a:gd name="connsiteY34" fmla="*/ 264946 h 305088"/>
                <a:gd name="connsiteX35" fmla="*/ 42377 w 171646"/>
                <a:gd name="connsiteY35" fmla="*/ 270312 h 305088"/>
                <a:gd name="connsiteX36" fmla="*/ 40191 w 171646"/>
                <a:gd name="connsiteY36" fmla="*/ 291327 h 305088"/>
                <a:gd name="connsiteX37" fmla="*/ 39496 w 171646"/>
                <a:gd name="connsiteY37" fmla="*/ 293662 h 305088"/>
                <a:gd name="connsiteX38" fmla="*/ 61653 w 171646"/>
                <a:gd name="connsiteY38" fmla="*/ 293662 h 305088"/>
                <a:gd name="connsiteX39" fmla="*/ 71639 w 171646"/>
                <a:gd name="connsiteY39" fmla="*/ 290383 h 305088"/>
                <a:gd name="connsiteX40" fmla="*/ 133094 w 171646"/>
                <a:gd name="connsiteY40" fmla="*/ 292022 h 305088"/>
                <a:gd name="connsiteX41" fmla="*/ 165933 w 171646"/>
                <a:gd name="connsiteY41" fmla="*/ 305088 h 305088"/>
                <a:gd name="connsiteX42" fmla="*/ 171646 w 171646"/>
                <a:gd name="connsiteY42" fmla="*/ 281440 h 305088"/>
                <a:gd name="connsiteX43" fmla="*/ 167622 w 171646"/>
                <a:gd name="connsiteY43" fmla="*/ 277069 h 305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171646" h="305088">
                  <a:moveTo>
                    <a:pt x="167622" y="277069"/>
                  </a:moveTo>
                  <a:cubicBezTo>
                    <a:pt x="166579" y="272945"/>
                    <a:pt x="156345" y="265294"/>
                    <a:pt x="152718" y="260028"/>
                  </a:cubicBezTo>
                  <a:cubicBezTo>
                    <a:pt x="149141" y="254762"/>
                    <a:pt x="147601" y="251235"/>
                    <a:pt x="147601" y="251235"/>
                  </a:cubicBezTo>
                  <a:cubicBezTo>
                    <a:pt x="147601" y="251235"/>
                    <a:pt x="148644" y="242391"/>
                    <a:pt x="144024" y="235337"/>
                  </a:cubicBezTo>
                  <a:cubicBezTo>
                    <a:pt x="139404" y="228282"/>
                    <a:pt x="137367" y="223562"/>
                    <a:pt x="137367" y="214173"/>
                  </a:cubicBezTo>
                  <a:cubicBezTo>
                    <a:pt x="137367" y="204783"/>
                    <a:pt x="134286" y="197729"/>
                    <a:pt x="134286" y="192413"/>
                  </a:cubicBezTo>
                  <a:cubicBezTo>
                    <a:pt x="134286" y="187147"/>
                    <a:pt x="142484" y="177111"/>
                    <a:pt x="145564" y="165983"/>
                  </a:cubicBezTo>
                  <a:cubicBezTo>
                    <a:pt x="147352" y="159474"/>
                    <a:pt x="152768" y="154208"/>
                    <a:pt x="157239" y="149489"/>
                  </a:cubicBezTo>
                  <a:cubicBezTo>
                    <a:pt x="154954" y="145415"/>
                    <a:pt x="152470" y="138112"/>
                    <a:pt x="150383" y="130312"/>
                  </a:cubicBezTo>
                  <a:cubicBezTo>
                    <a:pt x="147650" y="120128"/>
                    <a:pt x="140099" y="116998"/>
                    <a:pt x="131206" y="107608"/>
                  </a:cubicBezTo>
                  <a:cubicBezTo>
                    <a:pt x="122313" y="98219"/>
                    <a:pt x="125741" y="92704"/>
                    <a:pt x="125741" y="88779"/>
                  </a:cubicBezTo>
                  <a:cubicBezTo>
                    <a:pt x="125741" y="84854"/>
                    <a:pt x="137367" y="84854"/>
                    <a:pt x="145614" y="85649"/>
                  </a:cubicBezTo>
                  <a:cubicBezTo>
                    <a:pt x="153811" y="86444"/>
                    <a:pt x="158630" y="84109"/>
                    <a:pt x="155202" y="81725"/>
                  </a:cubicBezTo>
                  <a:cubicBezTo>
                    <a:pt x="151774" y="79340"/>
                    <a:pt x="144918" y="61355"/>
                    <a:pt x="145614" y="48786"/>
                  </a:cubicBezTo>
                  <a:cubicBezTo>
                    <a:pt x="146309" y="36217"/>
                    <a:pt x="142186" y="32342"/>
                    <a:pt x="142881" y="25288"/>
                  </a:cubicBezTo>
                  <a:cubicBezTo>
                    <a:pt x="143577" y="18233"/>
                    <a:pt x="135330" y="199"/>
                    <a:pt x="128474" y="199"/>
                  </a:cubicBezTo>
                  <a:cubicBezTo>
                    <a:pt x="127977" y="199"/>
                    <a:pt x="127629" y="99"/>
                    <a:pt x="127182" y="0"/>
                  </a:cubicBezTo>
                  <a:cubicBezTo>
                    <a:pt x="125990" y="5614"/>
                    <a:pt x="125741" y="12072"/>
                    <a:pt x="125741" y="14258"/>
                  </a:cubicBezTo>
                  <a:cubicBezTo>
                    <a:pt x="125741" y="18183"/>
                    <a:pt x="131206" y="23648"/>
                    <a:pt x="135330" y="25238"/>
                  </a:cubicBezTo>
                  <a:cubicBezTo>
                    <a:pt x="139453" y="26778"/>
                    <a:pt x="137416" y="34627"/>
                    <a:pt x="136721" y="41682"/>
                  </a:cubicBezTo>
                  <a:cubicBezTo>
                    <a:pt x="136025" y="48737"/>
                    <a:pt x="125046" y="47147"/>
                    <a:pt x="123009" y="50277"/>
                  </a:cubicBezTo>
                  <a:cubicBezTo>
                    <a:pt x="120972" y="53407"/>
                    <a:pt x="108651" y="75365"/>
                    <a:pt x="109297" y="79290"/>
                  </a:cubicBezTo>
                  <a:cubicBezTo>
                    <a:pt x="109993" y="83215"/>
                    <a:pt x="107260" y="94989"/>
                    <a:pt x="103832" y="96529"/>
                  </a:cubicBezTo>
                  <a:cubicBezTo>
                    <a:pt x="100404" y="98119"/>
                    <a:pt x="101100" y="106714"/>
                    <a:pt x="101100" y="110639"/>
                  </a:cubicBezTo>
                  <a:cubicBezTo>
                    <a:pt x="101100" y="114563"/>
                    <a:pt x="90121" y="120028"/>
                    <a:pt x="90121" y="126338"/>
                  </a:cubicBezTo>
                  <a:cubicBezTo>
                    <a:pt x="90121" y="132597"/>
                    <a:pt x="77104" y="158481"/>
                    <a:pt x="73030" y="167076"/>
                  </a:cubicBezTo>
                  <a:cubicBezTo>
                    <a:pt x="68907" y="175720"/>
                    <a:pt x="64833" y="186700"/>
                    <a:pt x="63442" y="178850"/>
                  </a:cubicBezTo>
                  <a:cubicBezTo>
                    <a:pt x="62101" y="171000"/>
                    <a:pt x="51817" y="161611"/>
                    <a:pt x="46998" y="165536"/>
                  </a:cubicBezTo>
                  <a:cubicBezTo>
                    <a:pt x="42179" y="169460"/>
                    <a:pt x="36068" y="167076"/>
                    <a:pt x="33286" y="167870"/>
                  </a:cubicBezTo>
                  <a:cubicBezTo>
                    <a:pt x="30553" y="168666"/>
                    <a:pt x="6756" y="196834"/>
                    <a:pt x="6756" y="196834"/>
                  </a:cubicBezTo>
                  <a:cubicBezTo>
                    <a:pt x="6756" y="196834"/>
                    <a:pt x="4968" y="210198"/>
                    <a:pt x="0" y="225252"/>
                  </a:cubicBezTo>
                  <a:cubicBezTo>
                    <a:pt x="1490" y="226295"/>
                    <a:pt x="3030" y="228580"/>
                    <a:pt x="4620" y="231213"/>
                  </a:cubicBezTo>
                  <a:cubicBezTo>
                    <a:pt x="6707" y="230667"/>
                    <a:pt x="8793" y="230319"/>
                    <a:pt x="10781" y="230418"/>
                  </a:cubicBezTo>
                  <a:cubicBezTo>
                    <a:pt x="22455" y="230965"/>
                    <a:pt x="32988" y="236430"/>
                    <a:pt x="38900" y="247012"/>
                  </a:cubicBezTo>
                  <a:cubicBezTo>
                    <a:pt x="42030" y="252576"/>
                    <a:pt x="42725" y="258786"/>
                    <a:pt x="41731" y="264946"/>
                  </a:cubicBezTo>
                  <a:cubicBezTo>
                    <a:pt x="42129" y="266735"/>
                    <a:pt x="42377" y="268523"/>
                    <a:pt x="42377" y="270312"/>
                  </a:cubicBezTo>
                  <a:cubicBezTo>
                    <a:pt x="42377" y="277367"/>
                    <a:pt x="41831" y="284421"/>
                    <a:pt x="40191" y="291327"/>
                  </a:cubicBezTo>
                  <a:cubicBezTo>
                    <a:pt x="39993" y="292122"/>
                    <a:pt x="39794" y="292917"/>
                    <a:pt x="39496" y="293662"/>
                  </a:cubicBezTo>
                  <a:lnTo>
                    <a:pt x="61653" y="293662"/>
                  </a:lnTo>
                  <a:lnTo>
                    <a:pt x="71639" y="290383"/>
                  </a:lnTo>
                  <a:cubicBezTo>
                    <a:pt x="71639" y="290383"/>
                    <a:pt x="125940" y="293662"/>
                    <a:pt x="133094" y="292022"/>
                  </a:cubicBezTo>
                  <a:cubicBezTo>
                    <a:pt x="140248" y="290383"/>
                    <a:pt x="165933" y="305088"/>
                    <a:pt x="165933" y="305088"/>
                  </a:cubicBezTo>
                  <a:cubicBezTo>
                    <a:pt x="165933" y="305088"/>
                    <a:pt x="167175" y="290283"/>
                    <a:pt x="171646" y="281440"/>
                  </a:cubicBezTo>
                  <a:cubicBezTo>
                    <a:pt x="169858" y="280447"/>
                    <a:pt x="168119" y="279006"/>
                    <a:pt x="167622" y="27706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97" name="Freeform: Shape 31">
              <a:extLst>
                <a:ext uri="{FF2B5EF4-FFF2-40B4-BE49-F238E27FC236}">
                  <a16:creationId xmlns:a16="http://schemas.microsoft.com/office/drawing/2014/main" xmlns="" id="{398BF834-8066-9B3A-C6A6-7EDD1A304F57}"/>
                </a:ext>
              </a:extLst>
            </p:cNvPr>
            <p:cNvSpPr/>
            <p:nvPr/>
          </p:nvSpPr>
          <p:spPr>
            <a:xfrm>
              <a:off x="4119840" y="4026179"/>
              <a:ext cx="141357" cy="153910"/>
            </a:xfrm>
            <a:custGeom>
              <a:avLst/>
              <a:gdLst>
                <a:gd name="connsiteX0" fmla="*/ 8810 w 141357"/>
                <a:gd name="connsiteY0" fmla="*/ 120525 h 153910"/>
                <a:gd name="connsiteX1" fmla="*/ 26794 w 141357"/>
                <a:gd name="connsiteY1" fmla="*/ 140497 h 153910"/>
                <a:gd name="connsiteX2" fmla="*/ 23068 w 141357"/>
                <a:gd name="connsiteY2" fmla="*/ 153116 h 153910"/>
                <a:gd name="connsiteX3" fmla="*/ 23913 w 141357"/>
                <a:gd name="connsiteY3" fmla="*/ 153911 h 153910"/>
                <a:gd name="connsiteX4" fmla="*/ 35041 w 141357"/>
                <a:gd name="connsiteY4" fmla="*/ 150533 h 153910"/>
                <a:gd name="connsiteX5" fmla="*/ 132266 w 141357"/>
                <a:gd name="connsiteY5" fmla="*/ 135579 h 153910"/>
                <a:gd name="connsiteX6" fmla="*/ 123870 w 141357"/>
                <a:gd name="connsiteY6" fmla="*/ 108751 h 153910"/>
                <a:gd name="connsiteX7" fmla="*/ 132614 w 141357"/>
                <a:gd name="connsiteY7" fmla="*/ 82868 h 153910"/>
                <a:gd name="connsiteX8" fmla="*/ 141358 w 141357"/>
                <a:gd name="connsiteY8" fmla="*/ 65231 h 153910"/>
                <a:gd name="connsiteX9" fmla="*/ 133260 w 141357"/>
                <a:gd name="connsiteY9" fmla="*/ 24096 h 153910"/>
                <a:gd name="connsiteX10" fmla="*/ 128987 w 141357"/>
                <a:gd name="connsiteY10" fmla="*/ 21562 h 153910"/>
                <a:gd name="connsiteX11" fmla="*/ 101613 w 141357"/>
                <a:gd name="connsiteY11" fmla="*/ 25486 h 153910"/>
                <a:gd name="connsiteX12" fmla="*/ 81046 w 141357"/>
                <a:gd name="connsiteY12" fmla="*/ 14507 h 153910"/>
                <a:gd name="connsiteX13" fmla="*/ 63210 w 141357"/>
                <a:gd name="connsiteY13" fmla="*/ 7453 h 153910"/>
                <a:gd name="connsiteX14" fmla="*/ 55013 w 141357"/>
                <a:gd name="connsiteY14" fmla="*/ 4323 h 153910"/>
                <a:gd name="connsiteX15" fmla="*/ 43388 w 141357"/>
                <a:gd name="connsiteY15" fmla="*/ 5912 h 153910"/>
                <a:gd name="connsiteX16" fmla="*/ 30371 w 141357"/>
                <a:gd name="connsiteY16" fmla="*/ 12967 h 153910"/>
                <a:gd name="connsiteX17" fmla="*/ 18746 w 141357"/>
                <a:gd name="connsiteY17" fmla="*/ 9042 h 153910"/>
                <a:gd name="connsiteX18" fmla="*/ 10897 w 141357"/>
                <a:gd name="connsiteY18" fmla="*/ 11228 h 153910"/>
                <a:gd name="connsiteX19" fmla="*/ 10847 w 141357"/>
                <a:gd name="connsiteY19" fmla="*/ 32342 h 153910"/>
                <a:gd name="connsiteX20" fmla="*/ 14970 w 141357"/>
                <a:gd name="connsiteY20" fmla="*/ 44713 h 153910"/>
                <a:gd name="connsiteX21" fmla="*/ 19094 w 141357"/>
                <a:gd name="connsiteY21" fmla="*/ 61157 h 153910"/>
                <a:gd name="connsiteX22" fmla="*/ 8313 w 141357"/>
                <a:gd name="connsiteY22" fmla="*/ 62896 h 153910"/>
                <a:gd name="connsiteX23" fmla="*/ 10350 w 141357"/>
                <a:gd name="connsiteY23" fmla="*/ 78794 h 153910"/>
                <a:gd name="connsiteX24" fmla="*/ 3693 w 141357"/>
                <a:gd name="connsiteY24" fmla="*/ 93499 h 153910"/>
                <a:gd name="connsiteX25" fmla="*/ 1110 w 141357"/>
                <a:gd name="connsiteY25" fmla="*/ 112328 h 153910"/>
                <a:gd name="connsiteX26" fmla="*/ 8810 w 141357"/>
                <a:gd name="connsiteY26" fmla="*/ 120525 h 153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41357" h="153910">
                  <a:moveTo>
                    <a:pt x="8810" y="120525"/>
                  </a:moveTo>
                  <a:cubicBezTo>
                    <a:pt x="16014" y="125791"/>
                    <a:pt x="27788" y="131703"/>
                    <a:pt x="26794" y="140497"/>
                  </a:cubicBezTo>
                  <a:cubicBezTo>
                    <a:pt x="26198" y="145565"/>
                    <a:pt x="24757" y="148148"/>
                    <a:pt x="23068" y="153116"/>
                  </a:cubicBezTo>
                  <a:cubicBezTo>
                    <a:pt x="23367" y="153364"/>
                    <a:pt x="23665" y="153663"/>
                    <a:pt x="23913" y="153911"/>
                  </a:cubicBezTo>
                  <a:cubicBezTo>
                    <a:pt x="27838" y="152719"/>
                    <a:pt x="31613" y="151526"/>
                    <a:pt x="35041" y="150533"/>
                  </a:cubicBezTo>
                  <a:cubicBezTo>
                    <a:pt x="68079" y="140994"/>
                    <a:pt x="98980" y="138460"/>
                    <a:pt x="132266" y="135579"/>
                  </a:cubicBezTo>
                  <a:cubicBezTo>
                    <a:pt x="128838" y="128474"/>
                    <a:pt x="123473" y="112825"/>
                    <a:pt x="123870" y="108751"/>
                  </a:cubicBezTo>
                  <a:cubicBezTo>
                    <a:pt x="124367" y="104031"/>
                    <a:pt x="133111" y="89922"/>
                    <a:pt x="132614" y="82868"/>
                  </a:cubicBezTo>
                  <a:cubicBezTo>
                    <a:pt x="132117" y="75813"/>
                    <a:pt x="141358" y="71093"/>
                    <a:pt x="141358" y="65231"/>
                  </a:cubicBezTo>
                  <a:cubicBezTo>
                    <a:pt x="141358" y="60760"/>
                    <a:pt x="138973" y="38552"/>
                    <a:pt x="133260" y="24096"/>
                  </a:cubicBezTo>
                  <a:cubicBezTo>
                    <a:pt x="132068" y="24195"/>
                    <a:pt x="130676" y="23499"/>
                    <a:pt x="128987" y="21562"/>
                  </a:cubicBezTo>
                  <a:cubicBezTo>
                    <a:pt x="124864" y="16842"/>
                    <a:pt x="107774" y="17637"/>
                    <a:pt x="101613" y="25486"/>
                  </a:cubicBezTo>
                  <a:cubicBezTo>
                    <a:pt x="95453" y="33336"/>
                    <a:pt x="83132" y="18432"/>
                    <a:pt x="81046" y="14507"/>
                  </a:cubicBezTo>
                  <a:cubicBezTo>
                    <a:pt x="79009" y="10582"/>
                    <a:pt x="70066" y="1938"/>
                    <a:pt x="63210" y="7453"/>
                  </a:cubicBezTo>
                  <a:cubicBezTo>
                    <a:pt x="56354" y="12917"/>
                    <a:pt x="54317" y="11377"/>
                    <a:pt x="55013" y="4323"/>
                  </a:cubicBezTo>
                  <a:cubicBezTo>
                    <a:pt x="55709" y="-2732"/>
                    <a:pt x="44729" y="-397"/>
                    <a:pt x="43388" y="5912"/>
                  </a:cubicBezTo>
                  <a:cubicBezTo>
                    <a:pt x="42046" y="12172"/>
                    <a:pt x="33104" y="17687"/>
                    <a:pt x="30371" y="12967"/>
                  </a:cubicBezTo>
                  <a:cubicBezTo>
                    <a:pt x="27639" y="8247"/>
                    <a:pt x="21479" y="1988"/>
                    <a:pt x="18746" y="9042"/>
                  </a:cubicBezTo>
                  <a:cubicBezTo>
                    <a:pt x="16858" y="13911"/>
                    <a:pt x="13629" y="13514"/>
                    <a:pt x="10897" y="11228"/>
                  </a:cubicBezTo>
                  <a:cubicBezTo>
                    <a:pt x="9158" y="19972"/>
                    <a:pt x="7071" y="29958"/>
                    <a:pt x="10847" y="32342"/>
                  </a:cubicBezTo>
                  <a:cubicBezTo>
                    <a:pt x="15467" y="35274"/>
                    <a:pt x="15964" y="41136"/>
                    <a:pt x="14970" y="44713"/>
                  </a:cubicBezTo>
                  <a:cubicBezTo>
                    <a:pt x="13927" y="48240"/>
                    <a:pt x="22671" y="57083"/>
                    <a:pt x="19094" y="61157"/>
                  </a:cubicBezTo>
                  <a:cubicBezTo>
                    <a:pt x="15517" y="65281"/>
                    <a:pt x="10897" y="57034"/>
                    <a:pt x="8313" y="62896"/>
                  </a:cubicBezTo>
                  <a:cubicBezTo>
                    <a:pt x="5730" y="68758"/>
                    <a:pt x="13430" y="74074"/>
                    <a:pt x="10350" y="78794"/>
                  </a:cubicBezTo>
                  <a:cubicBezTo>
                    <a:pt x="7270" y="83464"/>
                    <a:pt x="2650" y="84060"/>
                    <a:pt x="3693" y="93499"/>
                  </a:cubicBezTo>
                  <a:cubicBezTo>
                    <a:pt x="4736" y="102889"/>
                    <a:pt x="4190" y="109347"/>
                    <a:pt x="1110" y="112328"/>
                  </a:cubicBezTo>
                  <a:cubicBezTo>
                    <a:pt x="-1970" y="115259"/>
                    <a:pt x="1606" y="115259"/>
                    <a:pt x="8810" y="12052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98" name="Freeform: Shape 32">
              <a:extLst>
                <a:ext uri="{FF2B5EF4-FFF2-40B4-BE49-F238E27FC236}">
                  <a16:creationId xmlns:a16="http://schemas.microsoft.com/office/drawing/2014/main" xmlns="" id="{5AF7A671-40EF-7738-106F-76EFEB839A6E}"/>
                </a:ext>
              </a:extLst>
            </p:cNvPr>
            <p:cNvSpPr/>
            <p:nvPr/>
          </p:nvSpPr>
          <p:spPr>
            <a:xfrm>
              <a:off x="4243684" y="4013808"/>
              <a:ext cx="95512" cy="147948"/>
            </a:xfrm>
            <a:custGeom>
              <a:avLst/>
              <a:gdLst>
                <a:gd name="connsiteX0" fmla="*/ 22631 w 95512"/>
                <a:gd name="connsiteY0" fmla="*/ 146707 h 147948"/>
                <a:gd name="connsiteX1" fmla="*/ 78969 w 95512"/>
                <a:gd name="connsiteY1" fmla="*/ 135628 h 147948"/>
                <a:gd name="connsiteX2" fmla="*/ 95512 w 95512"/>
                <a:gd name="connsiteY2" fmla="*/ 129964 h 147948"/>
                <a:gd name="connsiteX3" fmla="*/ 89898 w 95512"/>
                <a:gd name="connsiteY3" fmla="*/ 106416 h 147948"/>
                <a:gd name="connsiteX4" fmla="*/ 83738 w 95512"/>
                <a:gd name="connsiteY4" fmla="*/ 70000 h 147948"/>
                <a:gd name="connsiteX5" fmla="*/ 83241 w 95512"/>
                <a:gd name="connsiteY5" fmla="*/ 32938 h 147948"/>
                <a:gd name="connsiteX6" fmla="*/ 77578 w 95512"/>
                <a:gd name="connsiteY6" fmla="*/ 17040 h 147948"/>
                <a:gd name="connsiteX7" fmla="*/ 72908 w 95512"/>
                <a:gd name="connsiteY7" fmla="*/ 0 h 147948"/>
                <a:gd name="connsiteX8" fmla="*/ 66797 w 95512"/>
                <a:gd name="connsiteY8" fmla="*/ 6508 h 147948"/>
                <a:gd name="connsiteX9" fmla="*/ 8571 w 95512"/>
                <a:gd name="connsiteY9" fmla="*/ 4919 h 147948"/>
                <a:gd name="connsiteX10" fmla="*/ 12695 w 95512"/>
                <a:gd name="connsiteY10" fmla="*/ 31597 h 147948"/>
                <a:gd name="connsiteX11" fmla="*/ 9416 w 95512"/>
                <a:gd name="connsiteY11" fmla="*/ 36466 h 147948"/>
                <a:gd name="connsiteX12" fmla="*/ 17514 w 95512"/>
                <a:gd name="connsiteY12" fmla="*/ 77601 h 147948"/>
                <a:gd name="connsiteX13" fmla="*/ 8770 w 95512"/>
                <a:gd name="connsiteY13" fmla="*/ 95238 h 147948"/>
                <a:gd name="connsiteX14" fmla="*/ 26 w 95512"/>
                <a:gd name="connsiteY14" fmla="*/ 121121 h 147948"/>
                <a:gd name="connsiteX15" fmla="*/ 8422 w 95512"/>
                <a:gd name="connsiteY15" fmla="*/ 147949 h 147948"/>
                <a:gd name="connsiteX16" fmla="*/ 22631 w 95512"/>
                <a:gd name="connsiteY16" fmla="*/ 146707 h 147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5512" h="147948">
                  <a:moveTo>
                    <a:pt x="22631" y="146707"/>
                  </a:moveTo>
                  <a:cubicBezTo>
                    <a:pt x="41808" y="144918"/>
                    <a:pt x="60537" y="141341"/>
                    <a:pt x="78969" y="135628"/>
                  </a:cubicBezTo>
                  <a:cubicBezTo>
                    <a:pt x="84533" y="133939"/>
                    <a:pt x="89998" y="131902"/>
                    <a:pt x="95512" y="129964"/>
                  </a:cubicBezTo>
                  <a:cubicBezTo>
                    <a:pt x="92432" y="121867"/>
                    <a:pt x="89898" y="112924"/>
                    <a:pt x="89898" y="106416"/>
                  </a:cubicBezTo>
                  <a:cubicBezTo>
                    <a:pt x="89898" y="92903"/>
                    <a:pt x="86818" y="78794"/>
                    <a:pt x="83738" y="70000"/>
                  </a:cubicBezTo>
                  <a:cubicBezTo>
                    <a:pt x="80658" y="61157"/>
                    <a:pt x="82695" y="41782"/>
                    <a:pt x="83241" y="32938"/>
                  </a:cubicBezTo>
                  <a:cubicBezTo>
                    <a:pt x="83738" y="24145"/>
                    <a:pt x="81204" y="19425"/>
                    <a:pt x="77578" y="17040"/>
                  </a:cubicBezTo>
                  <a:cubicBezTo>
                    <a:pt x="75640" y="15798"/>
                    <a:pt x="74050" y="7452"/>
                    <a:pt x="72908" y="0"/>
                  </a:cubicBezTo>
                  <a:cubicBezTo>
                    <a:pt x="68834" y="2087"/>
                    <a:pt x="68486" y="9787"/>
                    <a:pt x="66797" y="6508"/>
                  </a:cubicBezTo>
                  <a:cubicBezTo>
                    <a:pt x="64760" y="2583"/>
                    <a:pt x="11304" y="249"/>
                    <a:pt x="8571" y="4919"/>
                  </a:cubicBezTo>
                  <a:cubicBezTo>
                    <a:pt x="5839" y="9638"/>
                    <a:pt x="13341" y="26877"/>
                    <a:pt x="12695" y="31597"/>
                  </a:cubicBezTo>
                  <a:cubicBezTo>
                    <a:pt x="12297" y="34429"/>
                    <a:pt x="11105" y="36316"/>
                    <a:pt x="9416" y="36466"/>
                  </a:cubicBezTo>
                  <a:cubicBezTo>
                    <a:pt x="15080" y="50923"/>
                    <a:pt x="17514" y="73130"/>
                    <a:pt x="17514" y="77601"/>
                  </a:cubicBezTo>
                  <a:cubicBezTo>
                    <a:pt x="17514" y="83464"/>
                    <a:pt x="8273" y="88183"/>
                    <a:pt x="8770" y="95238"/>
                  </a:cubicBezTo>
                  <a:cubicBezTo>
                    <a:pt x="9267" y="102292"/>
                    <a:pt x="573" y="116401"/>
                    <a:pt x="26" y="121121"/>
                  </a:cubicBezTo>
                  <a:cubicBezTo>
                    <a:pt x="-421" y="125195"/>
                    <a:pt x="4945" y="140845"/>
                    <a:pt x="8422" y="147949"/>
                  </a:cubicBezTo>
                  <a:cubicBezTo>
                    <a:pt x="13092" y="147551"/>
                    <a:pt x="17812" y="147154"/>
                    <a:pt x="22631" y="14670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99" name="Freeform: Shape 33">
              <a:extLst>
                <a:ext uri="{FF2B5EF4-FFF2-40B4-BE49-F238E27FC236}">
                  <a16:creationId xmlns:a16="http://schemas.microsoft.com/office/drawing/2014/main" xmlns="" id="{CA9CE6FA-4E3E-B34E-150D-BA2C67E57B9F}"/>
                </a:ext>
              </a:extLst>
            </p:cNvPr>
            <p:cNvSpPr/>
            <p:nvPr/>
          </p:nvSpPr>
          <p:spPr>
            <a:xfrm>
              <a:off x="3966791" y="3971133"/>
              <a:ext cx="172912" cy="148221"/>
            </a:xfrm>
            <a:custGeom>
              <a:avLst/>
              <a:gdLst>
                <a:gd name="connsiteX0" fmla="*/ 16693 w 172912"/>
                <a:gd name="connsiteY0" fmla="*/ 67615 h 148221"/>
                <a:gd name="connsiteX1" fmla="*/ 19872 w 172912"/>
                <a:gd name="connsiteY1" fmla="*/ 70348 h 148221"/>
                <a:gd name="connsiteX2" fmla="*/ 46054 w 172912"/>
                <a:gd name="connsiteY2" fmla="*/ 96927 h 148221"/>
                <a:gd name="connsiteX3" fmla="*/ 58573 w 172912"/>
                <a:gd name="connsiteY3" fmla="*/ 80383 h 148221"/>
                <a:gd name="connsiteX4" fmla="*/ 69354 w 172912"/>
                <a:gd name="connsiteY4" fmla="*/ 77452 h 148221"/>
                <a:gd name="connsiteX5" fmla="*/ 86792 w 172912"/>
                <a:gd name="connsiteY5" fmla="*/ 73329 h 148221"/>
                <a:gd name="connsiteX6" fmla="*/ 105273 w 172912"/>
                <a:gd name="connsiteY6" fmla="*/ 99759 h 148221"/>
                <a:gd name="connsiteX7" fmla="*/ 108353 w 172912"/>
                <a:gd name="connsiteY7" fmla="*/ 115656 h 148221"/>
                <a:gd name="connsiteX8" fmla="*/ 109049 w 172912"/>
                <a:gd name="connsiteY8" fmla="*/ 117494 h 148221"/>
                <a:gd name="connsiteX9" fmla="*/ 125791 w 172912"/>
                <a:gd name="connsiteY9" fmla="*/ 114166 h 148221"/>
                <a:gd name="connsiteX10" fmla="*/ 132349 w 172912"/>
                <a:gd name="connsiteY10" fmla="*/ 136721 h 148221"/>
                <a:gd name="connsiteX11" fmla="*/ 143477 w 172912"/>
                <a:gd name="connsiteY11" fmla="*/ 146011 h 148221"/>
                <a:gd name="connsiteX12" fmla="*/ 152569 w 172912"/>
                <a:gd name="connsiteY12" fmla="*/ 137913 h 148221"/>
                <a:gd name="connsiteX13" fmla="*/ 157189 w 172912"/>
                <a:gd name="connsiteY13" fmla="*/ 141888 h 148221"/>
                <a:gd name="connsiteX14" fmla="*/ 163300 w 172912"/>
                <a:gd name="connsiteY14" fmla="*/ 133939 h 148221"/>
                <a:gd name="connsiteX15" fmla="*/ 161263 w 172912"/>
                <a:gd name="connsiteY15" fmla="*/ 118041 h 148221"/>
                <a:gd name="connsiteX16" fmla="*/ 172044 w 172912"/>
                <a:gd name="connsiteY16" fmla="*/ 116302 h 148221"/>
                <a:gd name="connsiteX17" fmla="*/ 167920 w 172912"/>
                <a:gd name="connsiteY17" fmla="*/ 99858 h 148221"/>
                <a:gd name="connsiteX18" fmla="*/ 163797 w 172912"/>
                <a:gd name="connsiteY18" fmla="*/ 87487 h 148221"/>
                <a:gd name="connsiteX19" fmla="*/ 163846 w 172912"/>
                <a:gd name="connsiteY19" fmla="*/ 66373 h 148221"/>
                <a:gd name="connsiteX20" fmla="*/ 160717 w 172912"/>
                <a:gd name="connsiteY20" fmla="*/ 62647 h 148221"/>
                <a:gd name="connsiteX21" fmla="*/ 155252 w 172912"/>
                <a:gd name="connsiteY21" fmla="*/ 47743 h 148221"/>
                <a:gd name="connsiteX22" fmla="*/ 155252 w 172912"/>
                <a:gd name="connsiteY22" fmla="*/ 38353 h 148221"/>
                <a:gd name="connsiteX23" fmla="*/ 147055 w 172912"/>
                <a:gd name="connsiteY23" fmla="*/ 25834 h 148221"/>
                <a:gd name="connsiteX24" fmla="*/ 138162 w 172912"/>
                <a:gd name="connsiteY24" fmla="*/ 6260 h 148221"/>
                <a:gd name="connsiteX25" fmla="*/ 121717 w 172912"/>
                <a:gd name="connsiteY25" fmla="*/ 19574 h 148221"/>
                <a:gd name="connsiteX26" fmla="*/ 105969 w 172912"/>
                <a:gd name="connsiteY26" fmla="*/ 17984 h 148221"/>
                <a:gd name="connsiteX27" fmla="*/ 92952 w 172912"/>
                <a:gd name="connsiteY27" fmla="*/ 20369 h 148221"/>
                <a:gd name="connsiteX28" fmla="*/ 86096 w 172912"/>
                <a:gd name="connsiteY28" fmla="*/ 13314 h 148221"/>
                <a:gd name="connsiteX29" fmla="*/ 86245 w 172912"/>
                <a:gd name="connsiteY29" fmla="*/ 8942 h 148221"/>
                <a:gd name="connsiteX30" fmla="*/ 83712 w 172912"/>
                <a:gd name="connsiteY30" fmla="*/ 9986 h 148221"/>
                <a:gd name="connsiteX31" fmla="*/ 49830 w 172912"/>
                <a:gd name="connsiteY31" fmla="*/ 7651 h 148221"/>
                <a:gd name="connsiteX32" fmla="*/ 33385 w 172912"/>
                <a:gd name="connsiteY32" fmla="*/ 0 h 148221"/>
                <a:gd name="connsiteX33" fmla="*/ 28219 w 172912"/>
                <a:gd name="connsiteY33" fmla="*/ 12321 h 148221"/>
                <a:gd name="connsiteX34" fmla="*/ 29759 w 172912"/>
                <a:gd name="connsiteY34" fmla="*/ 24641 h 148221"/>
                <a:gd name="connsiteX35" fmla="*/ 21512 w 172912"/>
                <a:gd name="connsiteY35" fmla="*/ 28765 h 148221"/>
                <a:gd name="connsiteX36" fmla="*/ 2484 w 172912"/>
                <a:gd name="connsiteY36" fmla="*/ 41682 h 148221"/>
                <a:gd name="connsiteX37" fmla="*/ 0 w 172912"/>
                <a:gd name="connsiteY37" fmla="*/ 44514 h 148221"/>
                <a:gd name="connsiteX38" fmla="*/ 16693 w 172912"/>
                <a:gd name="connsiteY38" fmla="*/ 67615 h 148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172912" h="148221">
                  <a:moveTo>
                    <a:pt x="16693" y="67615"/>
                  </a:moveTo>
                  <a:cubicBezTo>
                    <a:pt x="17736" y="68509"/>
                    <a:pt x="18779" y="69404"/>
                    <a:pt x="19872" y="70348"/>
                  </a:cubicBezTo>
                  <a:cubicBezTo>
                    <a:pt x="30355" y="76905"/>
                    <a:pt x="38800" y="86295"/>
                    <a:pt x="46054" y="96927"/>
                  </a:cubicBezTo>
                  <a:cubicBezTo>
                    <a:pt x="52016" y="91015"/>
                    <a:pt x="58275" y="84059"/>
                    <a:pt x="58573" y="80383"/>
                  </a:cubicBezTo>
                  <a:cubicBezTo>
                    <a:pt x="59070" y="73925"/>
                    <a:pt x="63691" y="76260"/>
                    <a:pt x="69354" y="77452"/>
                  </a:cubicBezTo>
                  <a:cubicBezTo>
                    <a:pt x="75018" y="78644"/>
                    <a:pt x="81675" y="73329"/>
                    <a:pt x="86792" y="73329"/>
                  </a:cubicBezTo>
                  <a:cubicBezTo>
                    <a:pt x="91909" y="73329"/>
                    <a:pt x="105273" y="93896"/>
                    <a:pt x="105273" y="99759"/>
                  </a:cubicBezTo>
                  <a:cubicBezTo>
                    <a:pt x="105273" y="105621"/>
                    <a:pt x="105770" y="110937"/>
                    <a:pt x="108353" y="115656"/>
                  </a:cubicBezTo>
                  <a:cubicBezTo>
                    <a:pt x="108701" y="116252"/>
                    <a:pt x="108900" y="116898"/>
                    <a:pt x="109049" y="117494"/>
                  </a:cubicBezTo>
                  <a:cubicBezTo>
                    <a:pt x="117345" y="115308"/>
                    <a:pt x="124201" y="114166"/>
                    <a:pt x="125791" y="114166"/>
                  </a:cubicBezTo>
                  <a:cubicBezTo>
                    <a:pt x="128325" y="114166"/>
                    <a:pt x="133392" y="128027"/>
                    <a:pt x="132349" y="136721"/>
                  </a:cubicBezTo>
                  <a:cubicBezTo>
                    <a:pt x="131355" y="145415"/>
                    <a:pt x="139950" y="151774"/>
                    <a:pt x="143477" y="146011"/>
                  </a:cubicBezTo>
                  <a:cubicBezTo>
                    <a:pt x="147005" y="140198"/>
                    <a:pt x="151526" y="132697"/>
                    <a:pt x="152569" y="137913"/>
                  </a:cubicBezTo>
                  <a:cubicBezTo>
                    <a:pt x="152867" y="139453"/>
                    <a:pt x="154755" y="140795"/>
                    <a:pt x="157189" y="141888"/>
                  </a:cubicBezTo>
                  <a:cubicBezTo>
                    <a:pt x="158481" y="138460"/>
                    <a:pt x="161213" y="137118"/>
                    <a:pt x="163300" y="133939"/>
                  </a:cubicBezTo>
                  <a:cubicBezTo>
                    <a:pt x="166380" y="129219"/>
                    <a:pt x="158680" y="123953"/>
                    <a:pt x="161263" y="118041"/>
                  </a:cubicBezTo>
                  <a:cubicBezTo>
                    <a:pt x="163846" y="112179"/>
                    <a:pt x="168467" y="120376"/>
                    <a:pt x="172044" y="116302"/>
                  </a:cubicBezTo>
                  <a:cubicBezTo>
                    <a:pt x="175621" y="112179"/>
                    <a:pt x="166927" y="103385"/>
                    <a:pt x="167920" y="99858"/>
                  </a:cubicBezTo>
                  <a:cubicBezTo>
                    <a:pt x="168964" y="96331"/>
                    <a:pt x="168417" y="90468"/>
                    <a:pt x="163797" y="87487"/>
                  </a:cubicBezTo>
                  <a:cubicBezTo>
                    <a:pt x="159971" y="85053"/>
                    <a:pt x="162108" y="75067"/>
                    <a:pt x="163846" y="66373"/>
                  </a:cubicBezTo>
                  <a:cubicBezTo>
                    <a:pt x="162654" y="65379"/>
                    <a:pt x="161561" y="64038"/>
                    <a:pt x="160717" y="62647"/>
                  </a:cubicBezTo>
                  <a:cubicBezTo>
                    <a:pt x="157984" y="57977"/>
                    <a:pt x="160021" y="47743"/>
                    <a:pt x="155252" y="47743"/>
                  </a:cubicBezTo>
                  <a:cubicBezTo>
                    <a:pt x="150433" y="47743"/>
                    <a:pt x="151128" y="39893"/>
                    <a:pt x="155252" y="38353"/>
                  </a:cubicBezTo>
                  <a:cubicBezTo>
                    <a:pt x="159375" y="36813"/>
                    <a:pt x="147055" y="31299"/>
                    <a:pt x="147055" y="25834"/>
                  </a:cubicBezTo>
                  <a:cubicBezTo>
                    <a:pt x="147055" y="20369"/>
                    <a:pt x="140894" y="7005"/>
                    <a:pt x="138162" y="6260"/>
                  </a:cubicBezTo>
                  <a:cubicBezTo>
                    <a:pt x="135429" y="5465"/>
                    <a:pt x="125841" y="19574"/>
                    <a:pt x="121717" y="19574"/>
                  </a:cubicBezTo>
                  <a:cubicBezTo>
                    <a:pt x="117594" y="19574"/>
                    <a:pt x="108701" y="10184"/>
                    <a:pt x="105969" y="17984"/>
                  </a:cubicBezTo>
                  <a:cubicBezTo>
                    <a:pt x="103236" y="25834"/>
                    <a:pt x="97076" y="14060"/>
                    <a:pt x="92952" y="20369"/>
                  </a:cubicBezTo>
                  <a:cubicBezTo>
                    <a:pt x="88829" y="26629"/>
                    <a:pt x="86096" y="13314"/>
                    <a:pt x="86096" y="13314"/>
                  </a:cubicBezTo>
                  <a:cubicBezTo>
                    <a:pt x="86096" y="13314"/>
                    <a:pt x="86146" y="11476"/>
                    <a:pt x="86245" y="8942"/>
                  </a:cubicBezTo>
                  <a:cubicBezTo>
                    <a:pt x="85401" y="9290"/>
                    <a:pt x="84556" y="9638"/>
                    <a:pt x="83712" y="9986"/>
                  </a:cubicBezTo>
                  <a:cubicBezTo>
                    <a:pt x="71888" y="14705"/>
                    <a:pt x="50823" y="11774"/>
                    <a:pt x="49830" y="7651"/>
                  </a:cubicBezTo>
                  <a:cubicBezTo>
                    <a:pt x="48786" y="3527"/>
                    <a:pt x="33385" y="0"/>
                    <a:pt x="33385" y="0"/>
                  </a:cubicBezTo>
                  <a:cubicBezTo>
                    <a:pt x="33385" y="0"/>
                    <a:pt x="33882" y="9986"/>
                    <a:pt x="28219" y="12321"/>
                  </a:cubicBezTo>
                  <a:cubicBezTo>
                    <a:pt x="22555" y="14656"/>
                    <a:pt x="29759" y="22307"/>
                    <a:pt x="29759" y="24641"/>
                  </a:cubicBezTo>
                  <a:cubicBezTo>
                    <a:pt x="29759" y="26977"/>
                    <a:pt x="25138" y="30504"/>
                    <a:pt x="21512" y="28765"/>
                  </a:cubicBezTo>
                  <a:cubicBezTo>
                    <a:pt x="17935" y="27026"/>
                    <a:pt x="7651" y="37608"/>
                    <a:pt x="2484" y="41682"/>
                  </a:cubicBezTo>
                  <a:cubicBezTo>
                    <a:pt x="1888" y="42179"/>
                    <a:pt x="1043" y="43172"/>
                    <a:pt x="0" y="44514"/>
                  </a:cubicBezTo>
                  <a:cubicBezTo>
                    <a:pt x="8048" y="51668"/>
                    <a:pt x="7353" y="59815"/>
                    <a:pt x="16693" y="6761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00" name="Freeform: Shape 34">
              <a:extLst>
                <a:ext uri="{FF2B5EF4-FFF2-40B4-BE49-F238E27FC236}">
                  <a16:creationId xmlns:a16="http://schemas.microsoft.com/office/drawing/2014/main" xmlns="" id="{525499F2-37E4-FB4B-BC76-B9F82A43648B}"/>
                </a:ext>
              </a:extLst>
            </p:cNvPr>
            <p:cNvSpPr/>
            <p:nvPr/>
          </p:nvSpPr>
          <p:spPr>
            <a:xfrm>
              <a:off x="4050354" y="4085199"/>
              <a:ext cx="96345" cy="94094"/>
            </a:xfrm>
            <a:custGeom>
              <a:avLst/>
              <a:gdLst>
                <a:gd name="connsiteX0" fmla="*/ 15351 w 96345"/>
                <a:gd name="connsiteY0" fmla="*/ 46849 h 94094"/>
                <a:gd name="connsiteX1" fmla="*/ 42924 w 96345"/>
                <a:gd name="connsiteY1" fmla="*/ 70795 h 94094"/>
                <a:gd name="connsiteX2" fmla="*/ 89425 w 96345"/>
                <a:gd name="connsiteY2" fmla="*/ 91462 h 94094"/>
                <a:gd name="connsiteX3" fmla="*/ 92555 w 96345"/>
                <a:gd name="connsiteY3" fmla="*/ 94095 h 94094"/>
                <a:gd name="connsiteX4" fmla="*/ 96281 w 96345"/>
                <a:gd name="connsiteY4" fmla="*/ 81476 h 94094"/>
                <a:gd name="connsiteX5" fmla="*/ 78297 w 96345"/>
                <a:gd name="connsiteY5" fmla="*/ 61505 h 94094"/>
                <a:gd name="connsiteX6" fmla="*/ 70596 w 96345"/>
                <a:gd name="connsiteY6" fmla="*/ 53258 h 94094"/>
                <a:gd name="connsiteX7" fmla="*/ 73179 w 96345"/>
                <a:gd name="connsiteY7" fmla="*/ 34429 h 94094"/>
                <a:gd name="connsiteX8" fmla="*/ 73726 w 96345"/>
                <a:gd name="connsiteY8" fmla="*/ 27722 h 94094"/>
                <a:gd name="connsiteX9" fmla="*/ 69106 w 96345"/>
                <a:gd name="connsiteY9" fmla="*/ 23747 h 94094"/>
                <a:gd name="connsiteX10" fmla="*/ 60014 w 96345"/>
                <a:gd name="connsiteY10" fmla="*/ 31845 h 94094"/>
                <a:gd name="connsiteX11" fmla="*/ 48886 w 96345"/>
                <a:gd name="connsiteY11" fmla="*/ 22555 h 94094"/>
                <a:gd name="connsiteX12" fmla="*/ 42328 w 96345"/>
                <a:gd name="connsiteY12" fmla="*/ 0 h 94094"/>
                <a:gd name="connsiteX13" fmla="*/ 25586 w 96345"/>
                <a:gd name="connsiteY13" fmla="*/ 3329 h 94094"/>
                <a:gd name="connsiteX14" fmla="*/ 23300 w 96345"/>
                <a:gd name="connsiteY14" fmla="*/ 16743 h 94094"/>
                <a:gd name="connsiteX15" fmla="*/ 4819 w 96345"/>
                <a:gd name="connsiteY15" fmla="*/ 34379 h 94094"/>
                <a:gd name="connsiteX16" fmla="*/ 0 w 96345"/>
                <a:gd name="connsiteY16" fmla="*/ 42427 h 94094"/>
                <a:gd name="connsiteX17" fmla="*/ 15351 w 96345"/>
                <a:gd name="connsiteY17" fmla="*/ 46849 h 94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6345" h="94094">
                  <a:moveTo>
                    <a:pt x="15351" y="46849"/>
                  </a:moveTo>
                  <a:cubicBezTo>
                    <a:pt x="23052" y="52761"/>
                    <a:pt x="32690" y="62349"/>
                    <a:pt x="42924" y="70795"/>
                  </a:cubicBezTo>
                  <a:cubicBezTo>
                    <a:pt x="58921" y="76657"/>
                    <a:pt x="75514" y="81923"/>
                    <a:pt x="89425" y="91462"/>
                  </a:cubicBezTo>
                  <a:cubicBezTo>
                    <a:pt x="90568" y="92257"/>
                    <a:pt x="91611" y="93151"/>
                    <a:pt x="92555" y="94095"/>
                  </a:cubicBezTo>
                  <a:cubicBezTo>
                    <a:pt x="94244" y="89127"/>
                    <a:pt x="95685" y="86544"/>
                    <a:pt x="96281" y="81476"/>
                  </a:cubicBezTo>
                  <a:cubicBezTo>
                    <a:pt x="97324" y="72633"/>
                    <a:pt x="85500" y="66771"/>
                    <a:pt x="78297" y="61505"/>
                  </a:cubicBezTo>
                  <a:cubicBezTo>
                    <a:pt x="71093" y="56238"/>
                    <a:pt x="67516" y="56238"/>
                    <a:pt x="70596" y="53258"/>
                  </a:cubicBezTo>
                  <a:cubicBezTo>
                    <a:pt x="73676" y="50326"/>
                    <a:pt x="74173" y="43868"/>
                    <a:pt x="73179" y="34429"/>
                  </a:cubicBezTo>
                  <a:cubicBezTo>
                    <a:pt x="72881" y="31398"/>
                    <a:pt x="73130" y="29361"/>
                    <a:pt x="73726" y="27722"/>
                  </a:cubicBezTo>
                  <a:cubicBezTo>
                    <a:pt x="71341" y="26629"/>
                    <a:pt x="69453" y="25288"/>
                    <a:pt x="69106" y="23747"/>
                  </a:cubicBezTo>
                  <a:cubicBezTo>
                    <a:pt x="68112" y="18531"/>
                    <a:pt x="63541" y="26082"/>
                    <a:pt x="60014" y="31845"/>
                  </a:cubicBezTo>
                  <a:cubicBezTo>
                    <a:pt x="56437" y="37608"/>
                    <a:pt x="47892" y="31249"/>
                    <a:pt x="48886" y="22555"/>
                  </a:cubicBezTo>
                  <a:cubicBezTo>
                    <a:pt x="49879" y="13861"/>
                    <a:pt x="44862" y="0"/>
                    <a:pt x="42328" y="0"/>
                  </a:cubicBezTo>
                  <a:cubicBezTo>
                    <a:pt x="40738" y="0"/>
                    <a:pt x="33882" y="1143"/>
                    <a:pt x="25586" y="3329"/>
                  </a:cubicBezTo>
                  <a:cubicBezTo>
                    <a:pt x="26678" y="7552"/>
                    <a:pt x="24244" y="12122"/>
                    <a:pt x="23300" y="16743"/>
                  </a:cubicBezTo>
                  <a:cubicBezTo>
                    <a:pt x="22257" y="22058"/>
                    <a:pt x="9936" y="29659"/>
                    <a:pt x="4819" y="34379"/>
                  </a:cubicBezTo>
                  <a:cubicBezTo>
                    <a:pt x="3478" y="35571"/>
                    <a:pt x="1788" y="38602"/>
                    <a:pt x="0" y="42427"/>
                  </a:cubicBezTo>
                  <a:cubicBezTo>
                    <a:pt x="4918" y="41782"/>
                    <a:pt x="10184" y="42924"/>
                    <a:pt x="15351" y="4684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01" name="Freeform: Shape 35">
              <a:extLst>
                <a:ext uri="{FF2B5EF4-FFF2-40B4-BE49-F238E27FC236}">
                  <a16:creationId xmlns:a16="http://schemas.microsoft.com/office/drawing/2014/main" xmlns="" id="{8846DB1E-84FF-C9B3-7CE8-56EE2B89F351}"/>
                </a:ext>
              </a:extLst>
            </p:cNvPr>
            <p:cNvSpPr/>
            <p:nvPr/>
          </p:nvSpPr>
          <p:spPr>
            <a:xfrm>
              <a:off x="4012895" y="4044362"/>
              <a:ext cx="63306" cy="83562"/>
            </a:xfrm>
            <a:custGeom>
              <a:avLst/>
              <a:gdLst>
                <a:gd name="connsiteX0" fmla="*/ 28169 w 63306"/>
                <a:gd name="connsiteY0" fmla="*/ 74620 h 83562"/>
                <a:gd name="connsiteX1" fmla="*/ 32143 w 63306"/>
                <a:gd name="connsiteY1" fmla="*/ 80681 h 83562"/>
                <a:gd name="connsiteX2" fmla="*/ 36118 w 63306"/>
                <a:gd name="connsiteY2" fmla="*/ 83563 h 83562"/>
                <a:gd name="connsiteX3" fmla="*/ 37459 w 63306"/>
                <a:gd name="connsiteY3" fmla="*/ 83314 h 83562"/>
                <a:gd name="connsiteX4" fmla="*/ 42278 w 63306"/>
                <a:gd name="connsiteY4" fmla="*/ 75266 h 83562"/>
                <a:gd name="connsiteX5" fmla="*/ 60759 w 63306"/>
                <a:gd name="connsiteY5" fmla="*/ 57629 h 83562"/>
                <a:gd name="connsiteX6" fmla="*/ 62299 w 63306"/>
                <a:gd name="connsiteY6" fmla="*/ 42328 h 83562"/>
                <a:gd name="connsiteX7" fmla="*/ 59219 w 63306"/>
                <a:gd name="connsiteY7" fmla="*/ 26430 h 83562"/>
                <a:gd name="connsiteX8" fmla="*/ 40738 w 63306"/>
                <a:gd name="connsiteY8" fmla="*/ 0 h 83562"/>
                <a:gd name="connsiteX9" fmla="*/ 23300 w 63306"/>
                <a:gd name="connsiteY9" fmla="*/ 4124 h 83562"/>
                <a:gd name="connsiteX10" fmla="*/ 12519 w 63306"/>
                <a:gd name="connsiteY10" fmla="*/ 7055 h 83562"/>
                <a:gd name="connsiteX11" fmla="*/ 0 w 63306"/>
                <a:gd name="connsiteY11" fmla="*/ 23598 h 83562"/>
                <a:gd name="connsiteX12" fmla="*/ 28169 w 63306"/>
                <a:gd name="connsiteY12" fmla="*/ 74620 h 83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3306" h="83562">
                  <a:moveTo>
                    <a:pt x="28169" y="74620"/>
                  </a:moveTo>
                  <a:cubicBezTo>
                    <a:pt x="29361" y="76806"/>
                    <a:pt x="30752" y="78793"/>
                    <a:pt x="32143" y="80681"/>
                  </a:cubicBezTo>
                  <a:cubicBezTo>
                    <a:pt x="33435" y="81625"/>
                    <a:pt x="34776" y="82569"/>
                    <a:pt x="36118" y="83563"/>
                  </a:cubicBezTo>
                  <a:cubicBezTo>
                    <a:pt x="36565" y="83463"/>
                    <a:pt x="37012" y="83364"/>
                    <a:pt x="37459" y="83314"/>
                  </a:cubicBezTo>
                  <a:cubicBezTo>
                    <a:pt x="39247" y="79539"/>
                    <a:pt x="40986" y="76508"/>
                    <a:pt x="42278" y="75266"/>
                  </a:cubicBezTo>
                  <a:cubicBezTo>
                    <a:pt x="47395" y="70546"/>
                    <a:pt x="59766" y="62945"/>
                    <a:pt x="60759" y="57629"/>
                  </a:cubicBezTo>
                  <a:cubicBezTo>
                    <a:pt x="61803" y="52313"/>
                    <a:pt x="64883" y="47047"/>
                    <a:pt x="62299" y="42328"/>
                  </a:cubicBezTo>
                  <a:cubicBezTo>
                    <a:pt x="59716" y="37608"/>
                    <a:pt x="59219" y="32342"/>
                    <a:pt x="59219" y="26430"/>
                  </a:cubicBezTo>
                  <a:cubicBezTo>
                    <a:pt x="59219" y="20568"/>
                    <a:pt x="45855" y="0"/>
                    <a:pt x="40738" y="0"/>
                  </a:cubicBezTo>
                  <a:cubicBezTo>
                    <a:pt x="35621" y="0"/>
                    <a:pt x="28914" y="5266"/>
                    <a:pt x="23300" y="4124"/>
                  </a:cubicBezTo>
                  <a:cubicBezTo>
                    <a:pt x="17637" y="2931"/>
                    <a:pt x="13016" y="596"/>
                    <a:pt x="12519" y="7055"/>
                  </a:cubicBezTo>
                  <a:cubicBezTo>
                    <a:pt x="12221" y="10781"/>
                    <a:pt x="5912" y="17686"/>
                    <a:pt x="0" y="23598"/>
                  </a:cubicBezTo>
                  <a:cubicBezTo>
                    <a:pt x="11029" y="39844"/>
                    <a:pt x="19326" y="58822"/>
                    <a:pt x="28169" y="7462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02" name="Freeform: Shape 36">
              <a:extLst>
                <a:ext uri="{FF2B5EF4-FFF2-40B4-BE49-F238E27FC236}">
                  <a16:creationId xmlns:a16="http://schemas.microsoft.com/office/drawing/2014/main" xmlns="" id="{A0685570-25E0-ED56-F7CE-87B3CC45F9C1}"/>
                </a:ext>
              </a:extLst>
            </p:cNvPr>
            <p:cNvSpPr/>
            <p:nvPr/>
          </p:nvSpPr>
          <p:spPr>
            <a:xfrm>
              <a:off x="3922526" y="3553220"/>
              <a:ext cx="194231" cy="180539"/>
            </a:xfrm>
            <a:custGeom>
              <a:avLst/>
              <a:gdLst>
                <a:gd name="connsiteX0" fmla="*/ 177210 w 194231"/>
                <a:gd name="connsiteY0" fmla="*/ 0 h 180539"/>
                <a:gd name="connsiteX1" fmla="*/ 91064 w 194231"/>
                <a:gd name="connsiteY1" fmla="*/ 0 h 180539"/>
                <a:gd name="connsiteX2" fmla="*/ 84109 w 194231"/>
                <a:gd name="connsiteY2" fmla="*/ 10334 h 180539"/>
                <a:gd name="connsiteX3" fmla="*/ 58573 w 194231"/>
                <a:gd name="connsiteY3" fmla="*/ 60461 h 180539"/>
                <a:gd name="connsiteX4" fmla="*/ 47495 w 194231"/>
                <a:gd name="connsiteY4" fmla="*/ 73527 h 180539"/>
                <a:gd name="connsiteX5" fmla="*/ 7651 w 194231"/>
                <a:gd name="connsiteY5" fmla="*/ 153712 h 180539"/>
                <a:gd name="connsiteX6" fmla="*/ 646 w 194231"/>
                <a:gd name="connsiteY6" fmla="*/ 175720 h 180539"/>
                <a:gd name="connsiteX7" fmla="*/ 0 w 194231"/>
                <a:gd name="connsiteY7" fmla="*/ 180539 h 180539"/>
                <a:gd name="connsiteX8" fmla="*/ 91362 w 194231"/>
                <a:gd name="connsiteY8" fmla="*/ 180539 h 180539"/>
                <a:gd name="connsiteX9" fmla="*/ 91362 w 194231"/>
                <a:gd name="connsiteY9" fmla="*/ 139056 h 180539"/>
                <a:gd name="connsiteX10" fmla="*/ 115557 w 194231"/>
                <a:gd name="connsiteY10" fmla="*/ 119184 h 180539"/>
                <a:gd name="connsiteX11" fmla="*/ 115557 w 194231"/>
                <a:gd name="connsiteY11" fmla="*/ 48339 h 180539"/>
                <a:gd name="connsiteX12" fmla="*/ 193357 w 194231"/>
                <a:gd name="connsiteY12" fmla="*/ 48339 h 180539"/>
                <a:gd name="connsiteX13" fmla="*/ 193903 w 194231"/>
                <a:gd name="connsiteY13" fmla="*/ 10185 h 180539"/>
                <a:gd name="connsiteX14" fmla="*/ 177210 w 194231"/>
                <a:gd name="connsiteY14" fmla="*/ 0 h 180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4231" h="180539">
                  <a:moveTo>
                    <a:pt x="177210" y="0"/>
                  </a:moveTo>
                  <a:lnTo>
                    <a:pt x="91064" y="0"/>
                  </a:lnTo>
                  <a:cubicBezTo>
                    <a:pt x="88183" y="3080"/>
                    <a:pt x="85997" y="6657"/>
                    <a:pt x="84109" y="10334"/>
                  </a:cubicBezTo>
                  <a:cubicBezTo>
                    <a:pt x="78893" y="28964"/>
                    <a:pt x="70894" y="45060"/>
                    <a:pt x="58573" y="60461"/>
                  </a:cubicBezTo>
                  <a:cubicBezTo>
                    <a:pt x="54996" y="64933"/>
                    <a:pt x="51221" y="69255"/>
                    <a:pt x="47495" y="73527"/>
                  </a:cubicBezTo>
                  <a:cubicBezTo>
                    <a:pt x="46004" y="90866"/>
                    <a:pt x="23201" y="117495"/>
                    <a:pt x="7651" y="153712"/>
                  </a:cubicBezTo>
                  <a:cubicBezTo>
                    <a:pt x="5117" y="160965"/>
                    <a:pt x="2732" y="168318"/>
                    <a:pt x="646" y="175720"/>
                  </a:cubicBezTo>
                  <a:cubicBezTo>
                    <a:pt x="348" y="177409"/>
                    <a:pt x="149" y="179049"/>
                    <a:pt x="0" y="180539"/>
                  </a:cubicBezTo>
                  <a:lnTo>
                    <a:pt x="91362" y="180539"/>
                  </a:lnTo>
                  <a:cubicBezTo>
                    <a:pt x="91362" y="180539"/>
                    <a:pt x="91362" y="145117"/>
                    <a:pt x="91362" y="139056"/>
                  </a:cubicBezTo>
                  <a:cubicBezTo>
                    <a:pt x="91362" y="132995"/>
                    <a:pt x="115557" y="125245"/>
                    <a:pt x="115557" y="119184"/>
                  </a:cubicBezTo>
                  <a:cubicBezTo>
                    <a:pt x="115557" y="113123"/>
                    <a:pt x="115557" y="48339"/>
                    <a:pt x="115557" y="48339"/>
                  </a:cubicBezTo>
                  <a:cubicBezTo>
                    <a:pt x="115557" y="48339"/>
                    <a:pt x="191071" y="50078"/>
                    <a:pt x="193357" y="48339"/>
                  </a:cubicBezTo>
                  <a:cubicBezTo>
                    <a:pt x="194549" y="47445"/>
                    <a:pt x="194301" y="28666"/>
                    <a:pt x="193903" y="10185"/>
                  </a:cubicBezTo>
                  <a:cubicBezTo>
                    <a:pt x="190972" y="4620"/>
                    <a:pt x="195046" y="0"/>
                    <a:pt x="177210" y="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03" name="Freeform: Shape 37">
              <a:extLst>
                <a:ext uri="{FF2B5EF4-FFF2-40B4-BE49-F238E27FC236}">
                  <a16:creationId xmlns:a16="http://schemas.microsoft.com/office/drawing/2014/main" xmlns="" id="{A7302219-58E7-19CE-5614-D5540D5BDCA5}"/>
                </a:ext>
              </a:extLst>
            </p:cNvPr>
            <p:cNvSpPr/>
            <p:nvPr/>
          </p:nvSpPr>
          <p:spPr>
            <a:xfrm>
              <a:off x="3922393" y="3563355"/>
              <a:ext cx="280480" cy="352682"/>
            </a:xfrm>
            <a:custGeom>
              <a:avLst/>
              <a:gdLst>
                <a:gd name="connsiteX0" fmla="*/ 20998 w 280480"/>
                <a:gd name="connsiteY0" fmla="*/ 304790 h 352682"/>
                <a:gd name="connsiteX1" fmla="*/ 42162 w 280480"/>
                <a:gd name="connsiteY1" fmla="*/ 304790 h 352682"/>
                <a:gd name="connsiteX2" fmla="*/ 60097 w 280480"/>
                <a:gd name="connsiteY2" fmla="*/ 302902 h 352682"/>
                <a:gd name="connsiteX3" fmla="*/ 73114 w 280480"/>
                <a:gd name="connsiteY3" fmla="*/ 315919 h 352682"/>
                <a:gd name="connsiteX4" fmla="*/ 81261 w 280480"/>
                <a:gd name="connsiteY4" fmla="*/ 315919 h 352682"/>
                <a:gd name="connsiteX5" fmla="*/ 97556 w 280480"/>
                <a:gd name="connsiteY5" fmla="*/ 340163 h 352682"/>
                <a:gd name="connsiteX6" fmla="*/ 108536 w 280480"/>
                <a:gd name="connsiteY6" fmla="*/ 352682 h 352682"/>
                <a:gd name="connsiteX7" fmla="*/ 120906 w 280480"/>
                <a:gd name="connsiteY7" fmla="*/ 344137 h 352682"/>
                <a:gd name="connsiteX8" fmla="*/ 134419 w 280480"/>
                <a:gd name="connsiteY8" fmla="*/ 338225 h 352682"/>
                <a:gd name="connsiteX9" fmla="*/ 146889 w 280480"/>
                <a:gd name="connsiteY9" fmla="*/ 335840 h 352682"/>
                <a:gd name="connsiteX10" fmla="*/ 162489 w 280480"/>
                <a:gd name="connsiteY10" fmla="*/ 337033 h 352682"/>
                <a:gd name="connsiteX11" fmla="*/ 177045 w 280480"/>
                <a:gd name="connsiteY11" fmla="*/ 332264 h 352682"/>
                <a:gd name="connsiteX12" fmla="*/ 267414 w 280480"/>
                <a:gd name="connsiteY12" fmla="*/ 331071 h 352682"/>
                <a:gd name="connsiteX13" fmla="*/ 270544 w 280480"/>
                <a:gd name="connsiteY13" fmla="*/ 308467 h 352682"/>
                <a:gd name="connsiteX14" fmla="*/ 263291 w 280480"/>
                <a:gd name="connsiteY14" fmla="*/ 300170 h 352682"/>
                <a:gd name="connsiteX15" fmla="*/ 241481 w 280480"/>
                <a:gd name="connsiteY15" fmla="*/ 65976 h 352682"/>
                <a:gd name="connsiteX16" fmla="*/ 280480 w 280480"/>
                <a:gd name="connsiteY16" fmla="*/ 65976 h 352682"/>
                <a:gd name="connsiteX17" fmla="*/ 198557 w 280480"/>
                <a:gd name="connsiteY17" fmla="*/ 4769 h 352682"/>
                <a:gd name="connsiteX18" fmla="*/ 194036 w 280480"/>
                <a:gd name="connsiteY18" fmla="*/ 0 h 352682"/>
                <a:gd name="connsiteX19" fmla="*/ 193489 w 280480"/>
                <a:gd name="connsiteY19" fmla="*/ 38155 h 352682"/>
                <a:gd name="connsiteX20" fmla="*/ 115690 w 280480"/>
                <a:gd name="connsiteY20" fmla="*/ 38155 h 352682"/>
                <a:gd name="connsiteX21" fmla="*/ 115690 w 280480"/>
                <a:gd name="connsiteY21" fmla="*/ 108999 h 352682"/>
                <a:gd name="connsiteX22" fmla="*/ 91495 w 280480"/>
                <a:gd name="connsiteY22" fmla="*/ 128871 h 352682"/>
                <a:gd name="connsiteX23" fmla="*/ 91495 w 280480"/>
                <a:gd name="connsiteY23" fmla="*/ 170355 h 352682"/>
                <a:gd name="connsiteX24" fmla="*/ 133 w 280480"/>
                <a:gd name="connsiteY24" fmla="*/ 170355 h 352682"/>
                <a:gd name="connsiteX25" fmla="*/ 13099 w 280480"/>
                <a:gd name="connsiteY25" fmla="*/ 200262 h 352682"/>
                <a:gd name="connsiteX26" fmla="*/ 18216 w 280480"/>
                <a:gd name="connsiteY26" fmla="*/ 242988 h 352682"/>
                <a:gd name="connsiteX27" fmla="*/ 10665 w 280480"/>
                <a:gd name="connsiteY27" fmla="*/ 295103 h 352682"/>
                <a:gd name="connsiteX28" fmla="*/ 6740 w 280480"/>
                <a:gd name="connsiteY28" fmla="*/ 318154 h 352682"/>
                <a:gd name="connsiteX29" fmla="*/ 7933 w 280480"/>
                <a:gd name="connsiteY29" fmla="*/ 317807 h 352682"/>
                <a:gd name="connsiteX30" fmla="*/ 20998 w 280480"/>
                <a:gd name="connsiteY30" fmla="*/ 304790 h 352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280480" h="352682">
                  <a:moveTo>
                    <a:pt x="20998" y="304790"/>
                  </a:moveTo>
                  <a:cubicBezTo>
                    <a:pt x="29146" y="306678"/>
                    <a:pt x="42162" y="304790"/>
                    <a:pt x="42162" y="304790"/>
                  </a:cubicBezTo>
                  <a:cubicBezTo>
                    <a:pt x="42162" y="304790"/>
                    <a:pt x="53539" y="299226"/>
                    <a:pt x="60097" y="302902"/>
                  </a:cubicBezTo>
                  <a:cubicBezTo>
                    <a:pt x="66605" y="306629"/>
                    <a:pt x="73114" y="315919"/>
                    <a:pt x="73114" y="315919"/>
                  </a:cubicBezTo>
                  <a:lnTo>
                    <a:pt x="81261" y="315919"/>
                  </a:lnTo>
                  <a:cubicBezTo>
                    <a:pt x="81261" y="315919"/>
                    <a:pt x="87769" y="336437"/>
                    <a:pt x="97556" y="340163"/>
                  </a:cubicBezTo>
                  <a:cubicBezTo>
                    <a:pt x="103170" y="342299"/>
                    <a:pt x="106598" y="348112"/>
                    <a:pt x="108536" y="352682"/>
                  </a:cubicBezTo>
                  <a:cubicBezTo>
                    <a:pt x="115491" y="352484"/>
                    <a:pt x="120906" y="349850"/>
                    <a:pt x="120906" y="344137"/>
                  </a:cubicBezTo>
                  <a:cubicBezTo>
                    <a:pt x="120906" y="336983"/>
                    <a:pt x="124036" y="327494"/>
                    <a:pt x="134419" y="338225"/>
                  </a:cubicBezTo>
                  <a:cubicBezTo>
                    <a:pt x="144803" y="348906"/>
                    <a:pt x="144803" y="339418"/>
                    <a:pt x="146889" y="335840"/>
                  </a:cubicBezTo>
                  <a:cubicBezTo>
                    <a:pt x="148976" y="332264"/>
                    <a:pt x="156229" y="337033"/>
                    <a:pt x="162489" y="337033"/>
                  </a:cubicBezTo>
                  <a:cubicBezTo>
                    <a:pt x="168699" y="337033"/>
                    <a:pt x="177045" y="332264"/>
                    <a:pt x="177045" y="332264"/>
                  </a:cubicBezTo>
                  <a:cubicBezTo>
                    <a:pt x="177045" y="332264"/>
                    <a:pt x="263291" y="333456"/>
                    <a:pt x="267414" y="331071"/>
                  </a:cubicBezTo>
                  <a:cubicBezTo>
                    <a:pt x="271538" y="328687"/>
                    <a:pt x="270544" y="308467"/>
                    <a:pt x="270544" y="308467"/>
                  </a:cubicBezTo>
                  <a:lnTo>
                    <a:pt x="263291" y="300170"/>
                  </a:lnTo>
                  <a:lnTo>
                    <a:pt x="241481" y="65976"/>
                  </a:lnTo>
                  <a:lnTo>
                    <a:pt x="280480" y="65976"/>
                  </a:lnTo>
                  <a:cubicBezTo>
                    <a:pt x="238848" y="34478"/>
                    <a:pt x="203127" y="7701"/>
                    <a:pt x="198557" y="4769"/>
                  </a:cubicBezTo>
                  <a:cubicBezTo>
                    <a:pt x="196073" y="3130"/>
                    <a:pt x="194781" y="1540"/>
                    <a:pt x="194036" y="0"/>
                  </a:cubicBezTo>
                  <a:cubicBezTo>
                    <a:pt x="194433" y="18481"/>
                    <a:pt x="194682" y="37260"/>
                    <a:pt x="193489" y="38155"/>
                  </a:cubicBezTo>
                  <a:cubicBezTo>
                    <a:pt x="191204" y="39893"/>
                    <a:pt x="115690" y="38155"/>
                    <a:pt x="115690" y="38155"/>
                  </a:cubicBezTo>
                  <a:cubicBezTo>
                    <a:pt x="115690" y="38155"/>
                    <a:pt x="115690" y="102988"/>
                    <a:pt x="115690" y="108999"/>
                  </a:cubicBezTo>
                  <a:cubicBezTo>
                    <a:pt x="115690" y="115060"/>
                    <a:pt x="91495" y="122810"/>
                    <a:pt x="91495" y="128871"/>
                  </a:cubicBezTo>
                  <a:cubicBezTo>
                    <a:pt x="91495" y="134932"/>
                    <a:pt x="91495" y="170355"/>
                    <a:pt x="91495" y="170355"/>
                  </a:cubicBezTo>
                  <a:lnTo>
                    <a:pt x="133" y="170355"/>
                  </a:lnTo>
                  <a:cubicBezTo>
                    <a:pt x="-1209" y="187445"/>
                    <a:pt x="7933" y="193456"/>
                    <a:pt x="13099" y="200262"/>
                  </a:cubicBezTo>
                  <a:cubicBezTo>
                    <a:pt x="20303" y="209652"/>
                    <a:pt x="7635" y="226096"/>
                    <a:pt x="18216" y="242988"/>
                  </a:cubicBezTo>
                  <a:cubicBezTo>
                    <a:pt x="28848" y="259829"/>
                    <a:pt x="15832" y="285713"/>
                    <a:pt x="10665" y="295103"/>
                  </a:cubicBezTo>
                  <a:cubicBezTo>
                    <a:pt x="7883" y="300220"/>
                    <a:pt x="7585" y="309063"/>
                    <a:pt x="6740" y="318154"/>
                  </a:cubicBezTo>
                  <a:cubicBezTo>
                    <a:pt x="7187" y="318055"/>
                    <a:pt x="7684" y="317906"/>
                    <a:pt x="7933" y="317807"/>
                  </a:cubicBezTo>
                  <a:cubicBezTo>
                    <a:pt x="14490" y="315968"/>
                    <a:pt x="12851" y="302952"/>
                    <a:pt x="20998" y="30479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04" name="Freeform: Shape 38">
              <a:extLst>
                <a:ext uri="{FF2B5EF4-FFF2-40B4-BE49-F238E27FC236}">
                  <a16:creationId xmlns:a16="http://schemas.microsoft.com/office/drawing/2014/main" xmlns="" id="{F6A59D65-A4F0-33A6-BE30-AD2229C0E2DD}"/>
                </a:ext>
              </a:extLst>
            </p:cNvPr>
            <p:cNvSpPr/>
            <p:nvPr/>
          </p:nvSpPr>
          <p:spPr>
            <a:xfrm>
              <a:off x="4030879" y="3629331"/>
              <a:ext cx="386778" cy="411488"/>
            </a:xfrm>
            <a:custGeom>
              <a:avLst/>
              <a:gdLst>
                <a:gd name="connsiteX0" fmla="*/ 366841 w 386778"/>
                <a:gd name="connsiteY0" fmla="*/ 171746 h 411488"/>
                <a:gd name="connsiteX1" fmla="*/ 355464 w 386778"/>
                <a:gd name="connsiteY1" fmla="*/ 143776 h 411488"/>
                <a:gd name="connsiteX2" fmla="*/ 329432 w 386778"/>
                <a:gd name="connsiteY2" fmla="*/ 134436 h 411488"/>
                <a:gd name="connsiteX3" fmla="*/ 314776 w 386778"/>
                <a:gd name="connsiteY3" fmla="*/ 110241 h 411488"/>
                <a:gd name="connsiteX4" fmla="*/ 171944 w 386778"/>
                <a:gd name="connsiteY4" fmla="*/ 0 h 411488"/>
                <a:gd name="connsiteX5" fmla="*/ 132945 w 386778"/>
                <a:gd name="connsiteY5" fmla="*/ 0 h 411488"/>
                <a:gd name="connsiteX6" fmla="*/ 154755 w 386778"/>
                <a:gd name="connsiteY6" fmla="*/ 234194 h 411488"/>
                <a:gd name="connsiteX7" fmla="*/ 162008 w 386778"/>
                <a:gd name="connsiteY7" fmla="*/ 242491 h 411488"/>
                <a:gd name="connsiteX8" fmla="*/ 158878 w 386778"/>
                <a:gd name="connsiteY8" fmla="*/ 265096 h 411488"/>
                <a:gd name="connsiteX9" fmla="*/ 68509 w 386778"/>
                <a:gd name="connsiteY9" fmla="*/ 266288 h 411488"/>
                <a:gd name="connsiteX10" fmla="*/ 53953 w 386778"/>
                <a:gd name="connsiteY10" fmla="*/ 271057 h 411488"/>
                <a:gd name="connsiteX11" fmla="*/ 38353 w 386778"/>
                <a:gd name="connsiteY11" fmla="*/ 269865 h 411488"/>
                <a:gd name="connsiteX12" fmla="*/ 25883 w 386778"/>
                <a:gd name="connsiteY12" fmla="*/ 272250 h 411488"/>
                <a:gd name="connsiteX13" fmla="*/ 12370 w 386778"/>
                <a:gd name="connsiteY13" fmla="*/ 278162 h 411488"/>
                <a:gd name="connsiteX14" fmla="*/ 0 w 386778"/>
                <a:gd name="connsiteY14" fmla="*/ 286706 h 411488"/>
                <a:gd name="connsiteX15" fmla="*/ 2086 w 386778"/>
                <a:gd name="connsiteY15" fmla="*/ 292817 h 411488"/>
                <a:gd name="connsiteX16" fmla="*/ 6359 w 386778"/>
                <a:gd name="connsiteY16" fmla="*/ 300021 h 411488"/>
                <a:gd name="connsiteX17" fmla="*/ 9787 w 386778"/>
                <a:gd name="connsiteY17" fmla="*/ 316465 h 411488"/>
                <a:gd name="connsiteX18" fmla="*/ 22108 w 386778"/>
                <a:gd name="connsiteY18" fmla="*/ 333704 h 411488"/>
                <a:gd name="connsiteX19" fmla="*/ 22108 w 386778"/>
                <a:gd name="connsiteY19" fmla="*/ 354868 h 411488"/>
                <a:gd name="connsiteX20" fmla="*/ 28964 w 386778"/>
                <a:gd name="connsiteY20" fmla="*/ 361923 h 411488"/>
                <a:gd name="connsiteX21" fmla="*/ 41980 w 386778"/>
                <a:gd name="connsiteY21" fmla="*/ 359538 h 411488"/>
                <a:gd name="connsiteX22" fmla="*/ 57729 w 386778"/>
                <a:gd name="connsiteY22" fmla="*/ 361128 h 411488"/>
                <a:gd name="connsiteX23" fmla="*/ 74173 w 386778"/>
                <a:gd name="connsiteY23" fmla="*/ 347813 h 411488"/>
                <a:gd name="connsiteX24" fmla="*/ 83066 w 386778"/>
                <a:gd name="connsiteY24" fmla="*/ 367388 h 411488"/>
                <a:gd name="connsiteX25" fmla="*/ 91263 w 386778"/>
                <a:gd name="connsiteY25" fmla="*/ 379907 h 411488"/>
                <a:gd name="connsiteX26" fmla="*/ 91263 w 386778"/>
                <a:gd name="connsiteY26" fmla="*/ 389297 h 411488"/>
                <a:gd name="connsiteX27" fmla="*/ 96728 w 386778"/>
                <a:gd name="connsiteY27" fmla="*/ 404201 h 411488"/>
                <a:gd name="connsiteX28" fmla="*/ 107707 w 386778"/>
                <a:gd name="connsiteY28" fmla="*/ 405791 h 411488"/>
                <a:gd name="connsiteX29" fmla="*/ 119332 w 386778"/>
                <a:gd name="connsiteY29" fmla="*/ 409716 h 411488"/>
                <a:gd name="connsiteX30" fmla="*/ 132349 w 386778"/>
                <a:gd name="connsiteY30" fmla="*/ 402661 h 411488"/>
                <a:gd name="connsiteX31" fmla="*/ 143974 w 386778"/>
                <a:gd name="connsiteY31" fmla="*/ 401071 h 411488"/>
                <a:gd name="connsiteX32" fmla="*/ 152172 w 386778"/>
                <a:gd name="connsiteY32" fmla="*/ 404201 h 411488"/>
                <a:gd name="connsiteX33" fmla="*/ 158729 w 386778"/>
                <a:gd name="connsiteY33" fmla="*/ 402661 h 411488"/>
                <a:gd name="connsiteX34" fmla="*/ 165188 w 386778"/>
                <a:gd name="connsiteY34" fmla="*/ 382242 h 411488"/>
                <a:gd name="connsiteX35" fmla="*/ 163797 w 386778"/>
                <a:gd name="connsiteY35" fmla="*/ 365003 h 411488"/>
                <a:gd name="connsiteX36" fmla="*/ 182278 w 386778"/>
                <a:gd name="connsiteY36" fmla="*/ 355613 h 411488"/>
                <a:gd name="connsiteX37" fmla="*/ 189829 w 386778"/>
                <a:gd name="connsiteY37" fmla="*/ 339169 h 411488"/>
                <a:gd name="connsiteX38" fmla="*/ 197381 w 386778"/>
                <a:gd name="connsiteY38" fmla="*/ 319595 h 411488"/>
                <a:gd name="connsiteX39" fmla="*/ 211788 w 386778"/>
                <a:gd name="connsiteY39" fmla="*/ 320390 h 411488"/>
                <a:gd name="connsiteX40" fmla="*/ 222072 w 386778"/>
                <a:gd name="connsiteY40" fmla="*/ 307870 h 411488"/>
                <a:gd name="connsiteX41" fmla="*/ 233051 w 386778"/>
                <a:gd name="connsiteY41" fmla="*/ 301611 h 411488"/>
                <a:gd name="connsiteX42" fmla="*/ 241944 w 386778"/>
                <a:gd name="connsiteY42" fmla="*/ 296146 h 411488"/>
                <a:gd name="connsiteX43" fmla="*/ 261817 w 386778"/>
                <a:gd name="connsiteY43" fmla="*/ 286756 h 411488"/>
                <a:gd name="connsiteX44" fmla="*/ 278906 w 386778"/>
                <a:gd name="connsiteY44" fmla="*/ 278112 h 411488"/>
                <a:gd name="connsiteX45" fmla="*/ 308367 w 386778"/>
                <a:gd name="connsiteY45" fmla="*/ 279702 h 411488"/>
                <a:gd name="connsiteX46" fmla="*/ 326848 w 386778"/>
                <a:gd name="connsiteY46" fmla="*/ 272647 h 411488"/>
                <a:gd name="connsiteX47" fmla="*/ 363115 w 386778"/>
                <a:gd name="connsiteY47" fmla="*/ 268722 h 411488"/>
                <a:gd name="connsiteX48" fmla="*/ 377522 w 386778"/>
                <a:gd name="connsiteY48" fmla="*/ 256948 h 411488"/>
                <a:gd name="connsiteX49" fmla="*/ 385074 w 386778"/>
                <a:gd name="connsiteY49" fmla="*/ 237374 h 411488"/>
                <a:gd name="connsiteX50" fmla="*/ 386564 w 386778"/>
                <a:gd name="connsiteY50" fmla="*/ 166827 h 411488"/>
                <a:gd name="connsiteX51" fmla="*/ 366841 w 386778"/>
                <a:gd name="connsiteY51" fmla="*/ 171746 h 411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</a:cxnLst>
              <a:rect l="l" t="t" r="r" b="b"/>
              <a:pathLst>
                <a:path w="386778" h="411488">
                  <a:moveTo>
                    <a:pt x="366841" y="171746"/>
                  </a:moveTo>
                  <a:cubicBezTo>
                    <a:pt x="366841" y="171746"/>
                    <a:pt x="366841" y="151277"/>
                    <a:pt x="355464" y="143776"/>
                  </a:cubicBezTo>
                  <a:cubicBezTo>
                    <a:pt x="344088" y="136323"/>
                    <a:pt x="329432" y="134436"/>
                    <a:pt x="329432" y="134436"/>
                  </a:cubicBezTo>
                  <a:cubicBezTo>
                    <a:pt x="329432" y="134436"/>
                    <a:pt x="321284" y="117644"/>
                    <a:pt x="314776" y="110241"/>
                  </a:cubicBezTo>
                  <a:cubicBezTo>
                    <a:pt x="310851" y="105770"/>
                    <a:pt x="234641" y="47445"/>
                    <a:pt x="171944" y="0"/>
                  </a:cubicBezTo>
                  <a:lnTo>
                    <a:pt x="132945" y="0"/>
                  </a:lnTo>
                  <a:lnTo>
                    <a:pt x="154755" y="234194"/>
                  </a:lnTo>
                  <a:lnTo>
                    <a:pt x="162008" y="242491"/>
                  </a:lnTo>
                  <a:cubicBezTo>
                    <a:pt x="162008" y="242491"/>
                    <a:pt x="163052" y="262711"/>
                    <a:pt x="158878" y="265096"/>
                  </a:cubicBezTo>
                  <a:cubicBezTo>
                    <a:pt x="154705" y="267480"/>
                    <a:pt x="68509" y="266288"/>
                    <a:pt x="68509" y="266288"/>
                  </a:cubicBezTo>
                  <a:cubicBezTo>
                    <a:pt x="68509" y="266288"/>
                    <a:pt x="60213" y="271057"/>
                    <a:pt x="53953" y="271057"/>
                  </a:cubicBezTo>
                  <a:cubicBezTo>
                    <a:pt x="47743" y="271057"/>
                    <a:pt x="40440" y="266288"/>
                    <a:pt x="38353" y="269865"/>
                  </a:cubicBezTo>
                  <a:cubicBezTo>
                    <a:pt x="36267" y="273442"/>
                    <a:pt x="36267" y="282931"/>
                    <a:pt x="25883" y="272250"/>
                  </a:cubicBezTo>
                  <a:cubicBezTo>
                    <a:pt x="15500" y="261518"/>
                    <a:pt x="12370" y="271057"/>
                    <a:pt x="12370" y="278162"/>
                  </a:cubicBezTo>
                  <a:cubicBezTo>
                    <a:pt x="12370" y="283875"/>
                    <a:pt x="6955" y="286508"/>
                    <a:pt x="0" y="286706"/>
                  </a:cubicBezTo>
                  <a:cubicBezTo>
                    <a:pt x="1441" y="290085"/>
                    <a:pt x="2086" y="292817"/>
                    <a:pt x="2086" y="292817"/>
                  </a:cubicBezTo>
                  <a:lnTo>
                    <a:pt x="6359" y="300021"/>
                  </a:lnTo>
                  <a:cubicBezTo>
                    <a:pt x="6359" y="300021"/>
                    <a:pt x="5663" y="311795"/>
                    <a:pt x="9787" y="316465"/>
                  </a:cubicBezTo>
                  <a:cubicBezTo>
                    <a:pt x="13910" y="321185"/>
                    <a:pt x="21412" y="329780"/>
                    <a:pt x="22108" y="333704"/>
                  </a:cubicBezTo>
                  <a:cubicBezTo>
                    <a:pt x="22803" y="337629"/>
                    <a:pt x="22108" y="354868"/>
                    <a:pt x="22108" y="354868"/>
                  </a:cubicBezTo>
                  <a:cubicBezTo>
                    <a:pt x="22108" y="354868"/>
                    <a:pt x="24840" y="368183"/>
                    <a:pt x="28964" y="361923"/>
                  </a:cubicBezTo>
                  <a:cubicBezTo>
                    <a:pt x="33087" y="355613"/>
                    <a:pt x="39247" y="367388"/>
                    <a:pt x="41980" y="359538"/>
                  </a:cubicBezTo>
                  <a:cubicBezTo>
                    <a:pt x="44712" y="351689"/>
                    <a:pt x="53605" y="361128"/>
                    <a:pt x="57729" y="361128"/>
                  </a:cubicBezTo>
                  <a:cubicBezTo>
                    <a:pt x="61852" y="361128"/>
                    <a:pt x="71441" y="347019"/>
                    <a:pt x="74173" y="347813"/>
                  </a:cubicBezTo>
                  <a:cubicBezTo>
                    <a:pt x="76905" y="348608"/>
                    <a:pt x="83066" y="361923"/>
                    <a:pt x="83066" y="367388"/>
                  </a:cubicBezTo>
                  <a:cubicBezTo>
                    <a:pt x="83066" y="372853"/>
                    <a:pt x="95387" y="378367"/>
                    <a:pt x="91263" y="379907"/>
                  </a:cubicBezTo>
                  <a:cubicBezTo>
                    <a:pt x="87140" y="381497"/>
                    <a:pt x="86444" y="389297"/>
                    <a:pt x="91263" y="389297"/>
                  </a:cubicBezTo>
                  <a:cubicBezTo>
                    <a:pt x="96082" y="389297"/>
                    <a:pt x="93996" y="399481"/>
                    <a:pt x="96728" y="404201"/>
                  </a:cubicBezTo>
                  <a:cubicBezTo>
                    <a:pt x="99460" y="408921"/>
                    <a:pt x="104925" y="412845"/>
                    <a:pt x="107707" y="405791"/>
                  </a:cubicBezTo>
                  <a:cubicBezTo>
                    <a:pt x="110440" y="398736"/>
                    <a:pt x="116600" y="404996"/>
                    <a:pt x="119332" y="409716"/>
                  </a:cubicBezTo>
                  <a:cubicBezTo>
                    <a:pt x="122065" y="414435"/>
                    <a:pt x="131008" y="408921"/>
                    <a:pt x="132349" y="402661"/>
                  </a:cubicBezTo>
                  <a:cubicBezTo>
                    <a:pt x="133740" y="396401"/>
                    <a:pt x="144670" y="394017"/>
                    <a:pt x="143974" y="401071"/>
                  </a:cubicBezTo>
                  <a:cubicBezTo>
                    <a:pt x="143279" y="408126"/>
                    <a:pt x="145316" y="409716"/>
                    <a:pt x="152172" y="404201"/>
                  </a:cubicBezTo>
                  <a:cubicBezTo>
                    <a:pt x="154258" y="402561"/>
                    <a:pt x="156494" y="402263"/>
                    <a:pt x="158729" y="402661"/>
                  </a:cubicBezTo>
                  <a:cubicBezTo>
                    <a:pt x="161164" y="393569"/>
                    <a:pt x="163946" y="385124"/>
                    <a:pt x="165188" y="382242"/>
                  </a:cubicBezTo>
                  <a:cubicBezTo>
                    <a:pt x="167225" y="377523"/>
                    <a:pt x="160369" y="366593"/>
                    <a:pt x="163797" y="365003"/>
                  </a:cubicBezTo>
                  <a:cubicBezTo>
                    <a:pt x="167225" y="363413"/>
                    <a:pt x="178850" y="366593"/>
                    <a:pt x="182278" y="355613"/>
                  </a:cubicBezTo>
                  <a:cubicBezTo>
                    <a:pt x="185706" y="344634"/>
                    <a:pt x="189829" y="339169"/>
                    <a:pt x="189829" y="339169"/>
                  </a:cubicBezTo>
                  <a:cubicBezTo>
                    <a:pt x="189829" y="339169"/>
                    <a:pt x="191171" y="315670"/>
                    <a:pt x="197381" y="319595"/>
                  </a:cubicBezTo>
                  <a:cubicBezTo>
                    <a:pt x="203541" y="323520"/>
                    <a:pt x="211093" y="329780"/>
                    <a:pt x="211788" y="320390"/>
                  </a:cubicBezTo>
                  <a:cubicBezTo>
                    <a:pt x="212484" y="311000"/>
                    <a:pt x="219985" y="316465"/>
                    <a:pt x="222072" y="307870"/>
                  </a:cubicBezTo>
                  <a:cubicBezTo>
                    <a:pt x="224109" y="299226"/>
                    <a:pt x="228232" y="300021"/>
                    <a:pt x="233051" y="301611"/>
                  </a:cubicBezTo>
                  <a:cubicBezTo>
                    <a:pt x="237821" y="303200"/>
                    <a:pt x="241944" y="300816"/>
                    <a:pt x="241944" y="296146"/>
                  </a:cubicBezTo>
                  <a:cubicBezTo>
                    <a:pt x="241944" y="291476"/>
                    <a:pt x="252924" y="293811"/>
                    <a:pt x="261817" y="286756"/>
                  </a:cubicBezTo>
                  <a:cubicBezTo>
                    <a:pt x="270709" y="279702"/>
                    <a:pt x="275528" y="274237"/>
                    <a:pt x="278906" y="278112"/>
                  </a:cubicBezTo>
                  <a:cubicBezTo>
                    <a:pt x="282334" y="282036"/>
                    <a:pt x="304939" y="281242"/>
                    <a:pt x="308367" y="279702"/>
                  </a:cubicBezTo>
                  <a:cubicBezTo>
                    <a:pt x="311795" y="278112"/>
                    <a:pt x="318651" y="271107"/>
                    <a:pt x="326848" y="272647"/>
                  </a:cubicBezTo>
                  <a:cubicBezTo>
                    <a:pt x="335046" y="274237"/>
                    <a:pt x="354918" y="268722"/>
                    <a:pt x="363115" y="268722"/>
                  </a:cubicBezTo>
                  <a:cubicBezTo>
                    <a:pt x="371312" y="268722"/>
                    <a:pt x="374790" y="260127"/>
                    <a:pt x="377522" y="256948"/>
                  </a:cubicBezTo>
                  <a:cubicBezTo>
                    <a:pt x="380255" y="253818"/>
                    <a:pt x="382341" y="239709"/>
                    <a:pt x="385074" y="237374"/>
                  </a:cubicBezTo>
                  <a:cubicBezTo>
                    <a:pt x="387260" y="235486"/>
                    <a:pt x="386813" y="186252"/>
                    <a:pt x="386564" y="166827"/>
                  </a:cubicBezTo>
                  <a:cubicBezTo>
                    <a:pt x="378317" y="168815"/>
                    <a:pt x="366841" y="171746"/>
                    <a:pt x="366841" y="171746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05" name="Freeform: Shape 39">
              <a:extLst>
                <a:ext uri="{FF2B5EF4-FFF2-40B4-BE49-F238E27FC236}">
                  <a16:creationId xmlns:a16="http://schemas.microsoft.com/office/drawing/2014/main" xmlns="" id="{02F16F87-BAF8-FD35-3BC8-421A132BAADF}"/>
                </a:ext>
              </a:extLst>
            </p:cNvPr>
            <p:cNvSpPr/>
            <p:nvPr/>
          </p:nvSpPr>
          <p:spPr>
            <a:xfrm>
              <a:off x="4189608" y="3906136"/>
              <a:ext cx="189579" cy="147659"/>
            </a:xfrm>
            <a:custGeom>
              <a:avLst/>
              <a:gdLst>
                <a:gd name="connsiteX0" fmla="*/ 189333 w 189579"/>
                <a:gd name="connsiteY0" fmla="*/ 84919 h 147659"/>
                <a:gd name="connsiteX1" fmla="*/ 179943 w 189579"/>
                <a:gd name="connsiteY1" fmla="*/ 80099 h 147659"/>
                <a:gd name="connsiteX2" fmla="*/ 178403 w 189579"/>
                <a:gd name="connsiteY2" fmla="*/ 65394 h 147659"/>
                <a:gd name="connsiteX3" fmla="*/ 166579 w 189579"/>
                <a:gd name="connsiteY3" fmla="*/ 67133 h 147659"/>
                <a:gd name="connsiteX4" fmla="*/ 157338 w 189579"/>
                <a:gd name="connsiteY4" fmla="*/ 57743 h 147659"/>
                <a:gd name="connsiteX5" fmla="*/ 153215 w 189579"/>
                <a:gd name="connsiteY5" fmla="*/ 47757 h 147659"/>
                <a:gd name="connsiteX6" fmla="*/ 142434 w 189579"/>
                <a:gd name="connsiteY6" fmla="*/ 33648 h 147659"/>
                <a:gd name="connsiteX7" fmla="*/ 134734 w 189579"/>
                <a:gd name="connsiteY7" fmla="*/ 18347 h 147659"/>
                <a:gd name="connsiteX8" fmla="*/ 134584 w 189579"/>
                <a:gd name="connsiteY8" fmla="*/ 4138 h 147659"/>
                <a:gd name="connsiteX9" fmla="*/ 120177 w 189579"/>
                <a:gd name="connsiteY9" fmla="*/ 1306 h 147659"/>
                <a:gd name="connsiteX10" fmla="*/ 103087 w 189579"/>
                <a:gd name="connsiteY10" fmla="*/ 9950 h 147659"/>
                <a:gd name="connsiteX11" fmla="*/ 83215 w 189579"/>
                <a:gd name="connsiteY11" fmla="*/ 19340 h 147659"/>
                <a:gd name="connsiteX12" fmla="*/ 74322 w 189579"/>
                <a:gd name="connsiteY12" fmla="*/ 24805 h 147659"/>
                <a:gd name="connsiteX13" fmla="*/ 63343 w 189579"/>
                <a:gd name="connsiteY13" fmla="*/ 31065 h 147659"/>
                <a:gd name="connsiteX14" fmla="*/ 53059 w 189579"/>
                <a:gd name="connsiteY14" fmla="*/ 43584 h 147659"/>
                <a:gd name="connsiteX15" fmla="*/ 38651 w 189579"/>
                <a:gd name="connsiteY15" fmla="*/ 42789 h 147659"/>
                <a:gd name="connsiteX16" fmla="*/ 31100 w 189579"/>
                <a:gd name="connsiteY16" fmla="*/ 62363 h 147659"/>
                <a:gd name="connsiteX17" fmla="*/ 23549 w 189579"/>
                <a:gd name="connsiteY17" fmla="*/ 78808 h 147659"/>
                <a:gd name="connsiteX18" fmla="*/ 5067 w 189579"/>
                <a:gd name="connsiteY18" fmla="*/ 88197 h 147659"/>
                <a:gd name="connsiteX19" fmla="*/ 6458 w 189579"/>
                <a:gd name="connsiteY19" fmla="*/ 105437 h 147659"/>
                <a:gd name="connsiteX20" fmla="*/ 0 w 189579"/>
                <a:gd name="connsiteY20" fmla="*/ 125855 h 147659"/>
                <a:gd name="connsiteX21" fmla="*/ 11277 w 189579"/>
                <a:gd name="connsiteY21" fmla="*/ 134450 h 147659"/>
                <a:gd name="connsiteX22" fmla="*/ 31845 w 189579"/>
                <a:gd name="connsiteY22" fmla="*/ 145429 h 147659"/>
                <a:gd name="connsiteX23" fmla="*/ 59219 w 189579"/>
                <a:gd name="connsiteY23" fmla="*/ 141505 h 147659"/>
                <a:gd name="connsiteX24" fmla="*/ 66770 w 189579"/>
                <a:gd name="connsiteY24" fmla="*/ 139170 h 147659"/>
                <a:gd name="connsiteX25" fmla="*/ 62647 w 189579"/>
                <a:gd name="connsiteY25" fmla="*/ 112491 h 147659"/>
                <a:gd name="connsiteX26" fmla="*/ 120873 w 189579"/>
                <a:gd name="connsiteY26" fmla="*/ 114081 h 147659"/>
                <a:gd name="connsiteX27" fmla="*/ 129766 w 189579"/>
                <a:gd name="connsiteY27" fmla="*/ 107026 h 147659"/>
                <a:gd name="connsiteX28" fmla="*/ 150979 w 189579"/>
                <a:gd name="connsiteY28" fmla="*/ 110156 h 147659"/>
                <a:gd name="connsiteX29" fmla="*/ 163995 w 189579"/>
                <a:gd name="connsiteY29" fmla="*/ 99972 h 147659"/>
                <a:gd name="connsiteX30" fmla="*/ 183172 w 189579"/>
                <a:gd name="connsiteY30" fmla="*/ 95302 h 147659"/>
                <a:gd name="connsiteX31" fmla="*/ 189333 w 189579"/>
                <a:gd name="connsiteY31" fmla="*/ 85117 h 147659"/>
                <a:gd name="connsiteX32" fmla="*/ 189333 w 189579"/>
                <a:gd name="connsiteY32" fmla="*/ 84919 h 147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89579" h="147659">
                  <a:moveTo>
                    <a:pt x="189333" y="84919"/>
                  </a:moveTo>
                  <a:cubicBezTo>
                    <a:pt x="185855" y="81242"/>
                    <a:pt x="181185" y="80099"/>
                    <a:pt x="179943" y="80099"/>
                  </a:cubicBezTo>
                  <a:cubicBezTo>
                    <a:pt x="177906" y="80099"/>
                    <a:pt x="179446" y="67183"/>
                    <a:pt x="178403" y="65394"/>
                  </a:cubicBezTo>
                  <a:cubicBezTo>
                    <a:pt x="177359" y="63655"/>
                    <a:pt x="170702" y="68921"/>
                    <a:pt x="166579" y="67133"/>
                  </a:cubicBezTo>
                  <a:cubicBezTo>
                    <a:pt x="162455" y="65394"/>
                    <a:pt x="160915" y="57743"/>
                    <a:pt x="157338" y="57743"/>
                  </a:cubicBezTo>
                  <a:cubicBezTo>
                    <a:pt x="153761" y="57743"/>
                    <a:pt x="153215" y="53023"/>
                    <a:pt x="153215" y="47757"/>
                  </a:cubicBezTo>
                  <a:cubicBezTo>
                    <a:pt x="153215" y="42441"/>
                    <a:pt x="146558" y="37175"/>
                    <a:pt x="142434" y="33648"/>
                  </a:cubicBezTo>
                  <a:cubicBezTo>
                    <a:pt x="138310" y="30121"/>
                    <a:pt x="137317" y="20135"/>
                    <a:pt x="134734" y="18347"/>
                  </a:cubicBezTo>
                  <a:cubicBezTo>
                    <a:pt x="133243" y="17353"/>
                    <a:pt x="133839" y="10100"/>
                    <a:pt x="134584" y="4138"/>
                  </a:cubicBezTo>
                  <a:cubicBezTo>
                    <a:pt x="128176" y="4038"/>
                    <a:pt x="121866" y="3244"/>
                    <a:pt x="120177" y="1306"/>
                  </a:cubicBezTo>
                  <a:cubicBezTo>
                    <a:pt x="116749" y="-2619"/>
                    <a:pt x="111980" y="2896"/>
                    <a:pt x="103087" y="9950"/>
                  </a:cubicBezTo>
                  <a:cubicBezTo>
                    <a:pt x="94194" y="17005"/>
                    <a:pt x="83215" y="14670"/>
                    <a:pt x="83215" y="19340"/>
                  </a:cubicBezTo>
                  <a:cubicBezTo>
                    <a:pt x="83215" y="24060"/>
                    <a:pt x="79091" y="26395"/>
                    <a:pt x="74322" y="24805"/>
                  </a:cubicBezTo>
                  <a:cubicBezTo>
                    <a:pt x="69503" y="23265"/>
                    <a:pt x="65429" y="22470"/>
                    <a:pt x="63343" y="31065"/>
                  </a:cubicBezTo>
                  <a:cubicBezTo>
                    <a:pt x="61306" y="39659"/>
                    <a:pt x="53754" y="34195"/>
                    <a:pt x="53059" y="43584"/>
                  </a:cubicBezTo>
                  <a:cubicBezTo>
                    <a:pt x="52363" y="52974"/>
                    <a:pt x="44861" y="46714"/>
                    <a:pt x="38651" y="42789"/>
                  </a:cubicBezTo>
                  <a:cubicBezTo>
                    <a:pt x="32491" y="38865"/>
                    <a:pt x="31100" y="62363"/>
                    <a:pt x="31100" y="62363"/>
                  </a:cubicBezTo>
                  <a:cubicBezTo>
                    <a:pt x="31100" y="62363"/>
                    <a:pt x="26977" y="67878"/>
                    <a:pt x="23549" y="78808"/>
                  </a:cubicBezTo>
                  <a:cubicBezTo>
                    <a:pt x="20121" y="89787"/>
                    <a:pt x="8495" y="86657"/>
                    <a:pt x="5067" y="88197"/>
                  </a:cubicBezTo>
                  <a:cubicBezTo>
                    <a:pt x="1639" y="89787"/>
                    <a:pt x="8495" y="100717"/>
                    <a:pt x="6458" y="105437"/>
                  </a:cubicBezTo>
                  <a:cubicBezTo>
                    <a:pt x="5216" y="108318"/>
                    <a:pt x="2434" y="116714"/>
                    <a:pt x="0" y="125855"/>
                  </a:cubicBezTo>
                  <a:cubicBezTo>
                    <a:pt x="5067" y="126799"/>
                    <a:pt x="9837" y="131718"/>
                    <a:pt x="11277" y="134450"/>
                  </a:cubicBezTo>
                  <a:cubicBezTo>
                    <a:pt x="13314" y="138375"/>
                    <a:pt x="25685" y="153229"/>
                    <a:pt x="31845" y="145429"/>
                  </a:cubicBezTo>
                  <a:cubicBezTo>
                    <a:pt x="38005" y="137580"/>
                    <a:pt x="55096" y="136835"/>
                    <a:pt x="59219" y="141505"/>
                  </a:cubicBezTo>
                  <a:cubicBezTo>
                    <a:pt x="63343" y="146224"/>
                    <a:pt x="66075" y="143840"/>
                    <a:pt x="66770" y="139170"/>
                  </a:cubicBezTo>
                  <a:cubicBezTo>
                    <a:pt x="67466" y="134450"/>
                    <a:pt x="59915" y="117211"/>
                    <a:pt x="62647" y="112491"/>
                  </a:cubicBezTo>
                  <a:cubicBezTo>
                    <a:pt x="65379" y="107772"/>
                    <a:pt x="118786" y="110156"/>
                    <a:pt x="120873" y="114081"/>
                  </a:cubicBezTo>
                  <a:cubicBezTo>
                    <a:pt x="122910" y="118006"/>
                    <a:pt x="122910" y="106231"/>
                    <a:pt x="129766" y="107026"/>
                  </a:cubicBezTo>
                  <a:cubicBezTo>
                    <a:pt x="136622" y="107821"/>
                    <a:pt x="146905" y="111746"/>
                    <a:pt x="150979" y="110156"/>
                  </a:cubicBezTo>
                  <a:cubicBezTo>
                    <a:pt x="155103" y="108566"/>
                    <a:pt x="159872" y="99972"/>
                    <a:pt x="163995" y="99972"/>
                  </a:cubicBezTo>
                  <a:cubicBezTo>
                    <a:pt x="168119" y="99972"/>
                    <a:pt x="180439" y="99227"/>
                    <a:pt x="183172" y="95302"/>
                  </a:cubicBezTo>
                  <a:cubicBezTo>
                    <a:pt x="185905" y="91377"/>
                    <a:pt x="190723" y="91377"/>
                    <a:pt x="189333" y="85117"/>
                  </a:cubicBezTo>
                  <a:cubicBezTo>
                    <a:pt x="189382" y="85117"/>
                    <a:pt x="189382" y="85018"/>
                    <a:pt x="189333" y="8491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06" name="Freeform: Shape 40">
              <a:extLst>
                <a:ext uri="{FF2B5EF4-FFF2-40B4-BE49-F238E27FC236}">
                  <a16:creationId xmlns:a16="http://schemas.microsoft.com/office/drawing/2014/main" xmlns="" id="{ECF69A05-445C-F99F-0C61-2BDDA1CDFBC1}"/>
                </a:ext>
              </a:extLst>
            </p:cNvPr>
            <p:cNvSpPr/>
            <p:nvPr/>
          </p:nvSpPr>
          <p:spPr>
            <a:xfrm>
              <a:off x="4323491" y="3672503"/>
              <a:ext cx="357413" cy="320352"/>
            </a:xfrm>
            <a:custGeom>
              <a:avLst/>
              <a:gdLst>
                <a:gd name="connsiteX0" fmla="*/ 343150 w 357413"/>
                <a:gd name="connsiteY0" fmla="*/ 46898 h 320352"/>
                <a:gd name="connsiteX1" fmla="*/ 341809 w 357413"/>
                <a:gd name="connsiteY1" fmla="*/ 12867 h 320352"/>
                <a:gd name="connsiteX2" fmla="*/ 323427 w 357413"/>
                <a:gd name="connsiteY2" fmla="*/ 24244 h 320352"/>
                <a:gd name="connsiteX3" fmla="*/ 308771 w 357413"/>
                <a:gd name="connsiteY3" fmla="*/ 7452 h 320352"/>
                <a:gd name="connsiteX4" fmla="*/ 274591 w 357413"/>
                <a:gd name="connsiteY4" fmla="*/ 0 h 320352"/>
                <a:gd name="connsiteX5" fmla="*/ 175230 w 357413"/>
                <a:gd name="connsiteY5" fmla="*/ 70845 h 320352"/>
                <a:gd name="connsiteX6" fmla="*/ 132902 w 357413"/>
                <a:gd name="connsiteY6" fmla="*/ 109943 h 320352"/>
                <a:gd name="connsiteX7" fmla="*/ 97083 w 357413"/>
                <a:gd name="connsiteY7" fmla="*/ 123009 h 320352"/>
                <a:gd name="connsiteX8" fmla="*/ 94002 w 357413"/>
                <a:gd name="connsiteY8" fmla="*/ 123754 h 320352"/>
                <a:gd name="connsiteX9" fmla="*/ 92512 w 357413"/>
                <a:gd name="connsiteY9" fmla="*/ 194301 h 320352"/>
                <a:gd name="connsiteX10" fmla="*/ 84961 w 357413"/>
                <a:gd name="connsiteY10" fmla="*/ 213875 h 320352"/>
                <a:gd name="connsiteX11" fmla="*/ 70553 w 357413"/>
                <a:gd name="connsiteY11" fmla="*/ 225649 h 320352"/>
                <a:gd name="connsiteX12" fmla="*/ 34286 w 357413"/>
                <a:gd name="connsiteY12" fmla="*/ 229574 h 320352"/>
                <a:gd name="connsiteX13" fmla="*/ 15805 w 357413"/>
                <a:gd name="connsiteY13" fmla="*/ 236628 h 320352"/>
                <a:gd name="connsiteX14" fmla="*/ 752 w 357413"/>
                <a:gd name="connsiteY14" fmla="*/ 237870 h 320352"/>
                <a:gd name="connsiteX15" fmla="*/ 901 w 357413"/>
                <a:gd name="connsiteY15" fmla="*/ 252079 h 320352"/>
                <a:gd name="connsiteX16" fmla="*/ 8602 w 357413"/>
                <a:gd name="connsiteY16" fmla="*/ 267381 h 320352"/>
                <a:gd name="connsiteX17" fmla="*/ 19382 w 357413"/>
                <a:gd name="connsiteY17" fmla="*/ 281490 h 320352"/>
                <a:gd name="connsiteX18" fmla="*/ 23506 w 357413"/>
                <a:gd name="connsiteY18" fmla="*/ 291476 h 320352"/>
                <a:gd name="connsiteX19" fmla="*/ 32746 w 357413"/>
                <a:gd name="connsiteY19" fmla="*/ 300866 h 320352"/>
                <a:gd name="connsiteX20" fmla="*/ 44570 w 357413"/>
                <a:gd name="connsiteY20" fmla="*/ 299127 h 320352"/>
                <a:gd name="connsiteX21" fmla="*/ 46110 w 357413"/>
                <a:gd name="connsiteY21" fmla="*/ 313832 h 320352"/>
                <a:gd name="connsiteX22" fmla="*/ 55500 w 357413"/>
                <a:gd name="connsiteY22" fmla="*/ 318651 h 320352"/>
                <a:gd name="connsiteX23" fmla="*/ 63747 w 357413"/>
                <a:gd name="connsiteY23" fmla="*/ 306380 h 320352"/>
                <a:gd name="connsiteX24" fmla="*/ 71249 w 357413"/>
                <a:gd name="connsiteY24" fmla="*/ 318949 h 320352"/>
                <a:gd name="connsiteX25" fmla="*/ 80837 w 357413"/>
                <a:gd name="connsiteY25" fmla="*/ 314230 h 320352"/>
                <a:gd name="connsiteX26" fmla="*/ 91121 w 357413"/>
                <a:gd name="connsiteY26" fmla="*/ 295401 h 320352"/>
                <a:gd name="connsiteX27" fmla="*/ 96586 w 357413"/>
                <a:gd name="connsiteY27" fmla="*/ 274237 h 320352"/>
                <a:gd name="connsiteX28" fmla="*/ 117799 w 357413"/>
                <a:gd name="connsiteY28" fmla="*/ 274237 h 320352"/>
                <a:gd name="connsiteX29" fmla="*/ 131511 w 357413"/>
                <a:gd name="connsiteY29" fmla="*/ 268772 h 320352"/>
                <a:gd name="connsiteX30" fmla="*/ 149992 w 357413"/>
                <a:gd name="connsiteY30" fmla="*/ 275032 h 320352"/>
                <a:gd name="connsiteX31" fmla="*/ 163008 w 357413"/>
                <a:gd name="connsiteY31" fmla="*/ 289141 h 320352"/>
                <a:gd name="connsiteX32" fmla="*/ 182185 w 357413"/>
                <a:gd name="connsiteY32" fmla="*/ 282881 h 320352"/>
                <a:gd name="connsiteX33" fmla="*/ 200021 w 357413"/>
                <a:gd name="connsiteY33" fmla="*/ 293860 h 320352"/>
                <a:gd name="connsiteX34" fmla="*/ 222625 w 357413"/>
                <a:gd name="connsiteY34" fmla="*/ 293860 h 320352"/>
                <a:gd name="connsiteX35" fmla="*/ 239715 w 357413"/>
                <a:gd name="connsiteY35" fmla="*/ 281341 h 320352"/>
                <a:gd name="connsiteX36" fmla="*/ 269176 w 357413"/>
                <a:gd name="connsiteY36" fmla="*/ 282136 h 320352"/>
                <a:gd name="connsiteX37" fmla="*/ 288353 w 357413"/>
                <a:gd name="connsiteY37" fmla="*/ 287601 h 320352"/>
                <a:gd name="connsiteX38" fmla="*/ 304797 w 357413"/>
                <a:gd name="connsiteY38" fmla="*/ 270362 h 320352"/>
                <a:gd name="connsiteX39" fmla="*/ 308076 w 357413"/>
                <a:gd name="connsiteY39" fmla="*/ 270262 h 320352"/>
                <a:gd name="connsiteX40" fmla="*/ 308175 w 357413"/>
                <a:gd name="connsiteY40" fmla="*/ 261717 h 320352"/>
                <a:gd name="connsiteX41" fmla="*/ 312994 w 357413"/>
                <a:gd name="connsiteY41" fmla="*/ 239013 h 320352"/>
                <a:gd name="connsiteX42" fmla="*/ 349956 w 357413"/>
                <a:gd name="connsiteY42" fmla="*/ 185706 h 320352"/>
                <a:gd name="connsiteX43" fmla="*/ 352689 w 357413"/>
                <a:gd name="connsiteY43" fmla="*/ 119879 h 320352"/>
                <a:gd name="connsiteX44" fmla="*/ 356812 w 357413"/>
                <a:gd name="connsiteY44" fmla="*/ 91661 h 320352"/>
                <a:gd name="connsiteX45" fmla="*/ 352689 w 357413"/>
                <a:gd name="connsiteY45" fmla="*/ 71292 h 320352"/>
                <a:gd name="connsiteX46" fmla="*/ 343150 w 357413"/>
                <a:gd name="connsiteY46" fmla="*/ 46898 h 320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357413" h="320352">
                  <a:moveTo>
                    <a:pt x="343150" y="46898"/>
                  </a:moveTo>
                  <a:cubicBezTo>
                    <a:pt x="343150" y="43073"/>
                    <a:pt x="342355" y="25734"/>
                    <a:pt x="341809" y="12867"/>
                  </a:cubicBezTo>
                  <a:lnTo>
                    <a:pt x="323427" y="24244"/>
                  </a:lnTo>
                  <a:cubicBezTo>
                    <a:pt x="323427" y="24244"/>
                    <a:pt x="318558" y="14954"/>
                    <a:pt x="308771" y="7452"/>
                  </a:cubicBezTo>
                  <a:cubicBezTo>
                    <a:pt x="299034" y="0"/>
                    <a:pt x="274591" y="0"/>
                    <a:pt x="274591" y="0"/>
                  </a:cubicBezTo>
                  <a:lnTo>
                    <a:pt x="175230" y="70845"/>
                  </a:lnTo>
                  <a:lnTo>
                    <a:pt x="132902" y="109943"/>
                  </a:lnTo>
                  <a:cubicBezTo>
                    <a:pt x="132902" y="109943"/>
                    <a:pt x="105230" y="121121"/>
                    <a:pt x="97083" y="123009"/>
                  </a:cubicBezTo>
                  <a:cubicBezTo>
                    <a:pt x="96139" y="123208"/>
                    <a:pt x="95095" y="123456"/>
                    <a:pt x="94002" y="123754"/>
                  </a:cubicBezTo>
                  <a:cubicBezTo>
                    <a:pt x="94251" y="143179"/>
                    <a:pt x="94698" y="192363"/>
                    <a:pt x="92512" y="194301"/>
                  </a:cubicBezTo>
                  <a:cubicBezTo>
                    <a:pt x="89779" y="196636"/>
                    <a:pt x="87693" y="210745"/>
                    <a:pt x="84961" y="213875"/>
                  </a:cubicBezTo>
                  <a:cubicBezTo>
                    <a:pt x="82228" y="217005"/>
                    <a:pt x="78800" y="225649"/>
                    <a:pt x="70553" y="225649"/>
                  </a:cubicBezTo>
                  <a:cubicBezTo>
                    <a:pt x="62356" y="225649"/>
                    <a:pt x="42484" y="231164"/>
                    <a:pt x="34286" y="229574"/>
                  </a:cubicBezTo>
                  <a:cubicBezTo>
                    <a:pt x="26039" y="228034"/>
                    <a:pt x="19233" y="235039"/>
                    <a:pt x="15805" y="236628"/>
                  </a:cubicBezTo>
                  <a:cubicBezTo>
                    <a:pt x="14066" y="237423"/>
                    <a:pt x="7360" y="238020"/>
                    <a:pt x="752" y="237870"/>
                  </a:cubicBezTo>
                  <a:cubicBezTo>
                    <a:pt x="7" y="243882"/>
                    <a:pt x="-540" y="251086"/>
                    <a:pt x="901" y="252079"/>
                  </a:cubicBezTo>
                  <a:cubicBezTo>
                    <a:pt x="3484" y="253868"/>
                    <a:pt x="4478" y="263853"/>
                    <a:pt x="8602" y="267381"/>
                  </a:cubicBezTo>
                  <a:cubicBezTo>
                    <a:pt x="12725" y="270908"/>
                    <a:pt x="19382" y="276174"/>
                    <a:pt x="19382" y="281490"/>
                  </a:cubicBezTo>
                  <a:cubicBezTo>
                    <a:pt x="19382" y="286806"/>
                    <a:pt x="19879" y="291476"/>
                    <a:pt x="23506" y="291476"/>
                  </a:cubicBezTo>
                  <a:cubicBezTo>
                    <a:pt x="27083" y="291476"/>
                    <a:pt x="28623" y="299127"/>
                    <a:pt x="32746" y="300866"/>
                  </a:cubicBezTo>
                  <a:cubicBezTo>
                    <a:pt x="36870" y="302604"/>
                    <a:pt x="43527" y="297338"/>
                    <a:pt x="44570" y="299127"/>
                  </a:cubicBezTo>
                  <a:cubicBezTo>
                    <a:pt x="45613" y="300866"/>
                    <a:pt x="44073" y="313832"/>
                    <a:pt x="46110" y="313832"/>
                  </a:cubicBezTo>
                  <a:cubicBezTo>
                    <a:pt x="47352" y="313832"/>
                    <a:pt x="52022" y="314975"/>
                    <a:pt x="55500" y="318651"/>
                  </a:cubicBezTo>
                  <a:cubicBezTo>
                    <a:pt x="54258" y="312391"/>
                    <a:pt x="56990" y="304095"/>
                    <a:pt x="63747" y="306380"/>
                  </a:cubicBezTo>
                  <a:cubicBezTo>
                    <a:pt x="70603" y="308715"/>
                    <a:pt x="65088" y="315770"/>
                    <a:pt x="71249" y="318949"/>
                  </a:cubicBezTo>
                  <a:cubicBezTo>
                    <a:pt x="77409" y="322079"/>
                    <a:pt x="80837" y="319744"/>
                    <a:pt x="80837" y="314230"/>
                  </a:cubicBezTo>
                  <a:cubicBezTo>
                    <a:pt x="80837" y="308715"/>
                    <a:pt x="89084" y="297785"/>
                    <a:pt x="91121" y="295401"/>
                  </a:cubicBezTo>
                  <a:cubicBezTo>
                    <a:pt x="93158" y="293066"/>
                    <a:pt x="92462" y="278162"/>
                    <a:pt x="96586" y="274237"/>
                  </a:cubicBezTo>
                  <a:cubicBezTo>
                    <a:pt x="100709" y="270312"/>
                    <a:pt x="113030" y="273442"/>
                    <a:pt x="117799" y="274237"/>
                  </a:cubicBezTo>
                  <a:cubicBezTo>
                    <a:pt x="122569" y="275032"/>
                    <a:pt x="125997" y="263257"/>
                    <a:pt x="131511" y="268772"/>
                  </a:cubicBezTo>
                  <a:cubicBezTo>
                    <a:pt x="136976" y="274237"/>
                    <a:pt x="145869" y="269567"/>
                    <a:pt x="149992" y="275032"/>
                  </a:cubicBezTo>
                  <a:cubicBezTo>
                    <a:pt x="154116" y="280496"/>
                    <a:pt x="156153" y="293811"/>
                    <a:pt x="163008" y="289141"/>
                  </a:cubicBezTo>
                  <a:cubicBezTo>
                    <a:pt x="169864" y="284421"/>
                    <a:pt x="178062" y="282881"/>
                    <a:pt x="182185" y="282881"/>
                  </a:cubicBezTo>
                  <a:cubicBezTo>
                    <a:pt x="186309" y="282881"/>
                    <a:pt x="195897" y="292271"/>
                    <a:pt x="200021" y="293860"/>
                  </a:cubicBezTo>
                  <a:cubicBezTo>
                    <a:pt x="204144" y="295450"/>
                    <a:pt x="217806" y="296990"/>
                    <a:pt x="222625" y="293860"/>
                  </a:cubicBezTo>
                  <a:cubicBezTo>
                    <a:pt x="227395" y="290731"/>
                    <a:pt x="233555" y="280546"/>
                    <a:pt x="239715" y="281341"/>
                  </a:cubicBezTo>
                  <a:cubicBezTo>
                    <a:pt x="245876" y="282136"/>
                    <a:pt x="265052" y="279751"/>
                    <a:pt x="269176" y="282136"/>
                  </a:cubicBezTo>
                  <a:cubicBezTo>
                    <a:pt x="273299" y="284471"/>
                    <a:pt x="282192" y="289986"/>
                    <a:pt x="288353" y="287601"/>
                  </a:cubicBezTo>
                  <a:cubicBezTo>
                    <a:pt x="294513" y="285266"/>
                    <a:pt x="299978" y="271951"/>
                    <a:pt x="304797" y="270362"/>
                  </a:cubicBezTo>
                  <a:cubicBezTo>
                    <a:pt x="306287" y="269865"/>
                    <a:pt x="307281" y="269964"/>
                    <a:pt x="308076" y="270262"/>
                  </a:cubicBezTo>
                  <a:cubicBezTo>
                    <a:pt x="308175" y="267232"/>
                    <a:pt x="308175" y="264300"/>
                    <a:pt x="308175" y="261717"/>
                  </a:cubicBezTo>
                  <a:cubicBezTo>
                    <a:pt x="308175" y="247608"/>
                    <a:pt x="310908" y="253073"/>
                    <a:pt x="312994" y="239013"/>
                  </a:cubicBezTo>
                  <a:cubicBezTo>
                    <a:pt x="315031" y="224904"/>
                    <a:pt x="347224" y="188041"/>
                    <a:pt x="349956" y="185706"/>
                  </a:cubicBezTo>
                  <a:cubicBezTo>
                    <a:pt x="352689" y="183371"/>
                    <a:pt x="352689" y="127729"/>
                    <a:pt x="352689" y="119879"/>
                  </a:cubicBezTo>
                  <a:cubicBezTo>
                    <a:pt x="352689" y="112030"/>
                    <a:pt x="354080" y="102640"/>
                    <a:pt x="356812" y="91661"/>
                  </a:cubicBezTo>
                  <a:cubicBezTo>
                    <a:pt x="359545" y="80681"/>
                    <a:pt x="352043" y="81476"/>
                    <a:pt x="352689" y="71292"/>
                  </a:cubicBezTo>
                  <a:cubicBezTo>
                    <a:pt x="353434" y="61008"/>
                    <a:pt x="343150" y="53158"/>
                    <a:pt x="343150" y="4689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07" name="Freeform: Shape 41">
              <a:extLst>
                <a:ext uri="{FF2B5EF4-FFF2-40B4-BE49-F238E27FC236}">
                  <a16:creationId xmlns:a16="http://schemas.microsoft.com/office/drawing/2014/main" xmlns="" id="{6EBB6BBD-4581-7BC8-1EE7-09CC432C0249}"/>
                </a:ext>
              </a:extLst>
            </p:cNvPr>
            <p:cNvSpPr/>
            <p:nvPr/>
          </p:nvSpPr>
          <p:spPr>
            <a:xfrm>
              <a:off x="4631616" y="3672503"/>
              <a:ext cx="231479" cy="439942"/>
            </a:xfrm>
            <a:custGeom>
              <a:avLst/>
              <a:gdLst>
                <a:gd name="connsiteX0" fmla="*/ 231164 w 231479"/>
                <a:gd name="connsiteY0" fmla="*/ 108800 h 439942"/>
                <a:gd name="connsiteX1" fmla="*/ 54351 w 231479"/>
                <a:gd name="connsiteY1" fmla="*/ 0 h 439942"/>
                <a:gd name="connsiteX2" fmla="*/ 33684 w 231479"/>
                <a:gd name="connsiteY2" fmla="*/ 12867 h 439942"/>
                <a:gd name="connsiteX3" fmla="*/ 35025 w 231479"/>
                <a:gd name="connsiteY3" fmla="*/ 46898 h 439942"/>
                <a:gd name="connsiteX4" fmla="*/ 44613 w 231479"/>
                <a:gd name="connsiteY4" fmla="*/ 71192 h 439942"/>
                <a:gd name="connsiteX5" fmla="*/ 48737 w 231479"/>
                <a:gd name="connsiteY5" fmla="*/ 91561 h 439942"/>
                <a:gd name="connsiteX6" fmla="*/ 44613 w 231479"/>
                <a:gd name="connsiteY6" fmla="*/ 119780 h 439942"/>
                <a:gd name="connsiteX7" fmla="*/ 41881 w 231479"/>
                <a:gd name="connsiteY7" fmla="*/ 185607 h 439942"/>
                <a:gd name="connsiteX8" fmla="*/ 4918 w 231479"/>
                <a:gd name="connsiteY8" fmla="*/ 238914 h 439942"/>
                <a:gd name="connsiteX9" fmla="*/ 99 w 231479"/>
                <a:gd name="connsiteY9" fmla="*/ 261618 h 439942"/>
                <a:gd name="connsiteX10" fmla="*/ 0 w 231479"/>
                <a:gd name="connsiteY10" fmla="*/ 270163 h 439942"/>
                <a:gd name="connsiteX11" fmla="*/ 4918 w 231479"/>
                <a:gd name="connsiteY11" fmla="*/ 275727 h 439942"/>
                <a:gd name="connsiteX12" fmla="*/ 15202 w 231479"/>
                <a:gd name="connsiteY12" fmla="*/ 286706 h 439942"/>
                <a:gd name="connsiteX13" fmla="*/ 29610 w 231479"/>
                <a:gd name="connsiteY13" fmla="*/ 311795 h 439942"/>
                <a:gd name="connsiteX14" fmla="*/ 32342 w 231479"/>
                <a:gd name="connsiteY14" fmla="*/ 335294 h 439942"/>
                <a:gd name="connsiteX15" fmla="*/ 41930 w 231479"/>
                <a:gd name="connsiteY15" fmla="*/ 368232 h 439942"/>
                <a:gd name="connsiteX16" fmla="*/ 32342 w 231479"/>
                <a:gd name="connsiteY16" fmla="*/ 372157 h 439942"/>
                <a:gd name="connsiteX17" fmla="*/ 12470 w 231479"/>
                <a:gd name="connsiteY17" fmla="*/ 375287 h 439942"/>
                <a:gd name="connsiteX18" fmla="*/ 17935 w 231479"/>
                <a:gd name="connsiteY18" fmla="*/ 394116 h 439942"/>
                <a:gd name="connsiteX19" fmla="*/ 37111 w 231479"/>
                <a:gd name="connsiteY19" fmla="*/ 416820 h 439942"/>
                <a:gd name="connsiteX20" fmla="*/ 46004 w 231479"/>
                <a:gd name="connsiteY20" fmla="*/ 438779 h 439942"/>
                <a:gd name="connsiteX21" fmla="*/ 59021 w 231479"/>
                <a:gd name="connsiteY21" fmla="*/ 432519 h 439942"/>
                <a:gd name="connsiteX22" fmla="*/ 74074 w 231479"/>
                <a:gd name="connsiteY22" fmla="*/ 432519 h 439942"/>
                <a:gd name="connsiteX23" fmla="*/ 99411 w 231479"/>
                <a:gd name="connsiteY23" fmla="*/ 423874 h 439942"/>
                <a:gd name="connsiteX24" fmla="*/ 119979 w 231479"/>
                <a:gd name="connsiteY24" fmla="*/ 411355 h 439942"/>
                <a:gd name="connsiteX25" fmla="*/ 121370 w 231479"/>
                <a:gd name="connsiteY25" fmla="*/ 397246 h 439942"/>
                <a:gd name="connsiteX26" fmla="*/ 154258 w 231479"/>
                <a:gd name="connsiteY26" fmla="*/ 389396 h 439942"/>
                <a:gd name="connsiteX27" fmla="*/ 176863 w 231479"/>
                <a:gd name="connsiteY27" fmla="*/ 362767 h 439942"/>
                <a:gd name="connsiteX28" fmla="*/ 181632 w 231479"/>
                <a:gd name="connsiteY28" fmla="*/ 350198 h 439942"/>
                <a:gd name="connsiteX29" fmla="*/ 200809 w 231479"/>
                <a:gd name="connsiteY29" fmla="*/ 341603 h 439942"/>
                <a:gd name="connsiteX30" fmla="*/ 204833 w 231479"/>
                <a:gd name="connsiteY30" fmla="*/ 342647 h 439942"/>
                <a:gd name="connsiteX31" fmla="*/ 204088 w 231479"/>
                <a:gd name="connsiteY31" fmla="*/ 341653 h 439942"/>
                <a:gd name="connsiteX32" fmla="*/ 206969 w 231479"/>
                <a:gd name="connsiteY32" fmla="*/ 330227 h 439942"/>
                <a:gd name="connsiteX33" fmla="*/ 195543 w 231479"/>
                <a:gd name="connsiteY33" fmla="*/ 313882 h 439942"/>
                <a:gd name="connsiteX34" fmla="*/ 191270 w 231479"/>
                <a:gd name="connsiteY34" fmla="*/ 294308 h 439942"/>
                <a:gd name="connsiteX35" fmla="*/ 188389 w 231479"/>
                <a:gd name="connsiteY35" fmla="*/ 279602 h 439942"/>
                <a:gd name="connsiteX36" fmla="*/ 189829 w 231479"/>
                <a:gd name="connsiteY36" fmla="*/ 259978 h 439942"/>
                <a:gd name="connsiteX37" fmla="*/ 199815 w 231479"/>
                <a:gd name="connsiteY37" fmla="*/ 240354 h 439942"/>
                <a:gd name="connsiteX38" fmla="*/ 208360 w 231479"/>
                <a:gd name="connsiteY38" fmla="*/ 224010 h 439942"/>
                <a:gd name="connsiteX39" fmla="*/ 228381 w 231479"/>
                <a:gd name="connsiteY39" fmla="*/ 209304 h 439942"/>
                <a:gd name="connsiteX40" fmla="*/ 231263 w 231479"/>
                <a:gd name="connsiteY40" fmla="*/ 181533 h 439942"/>
                <a:gd name="connsiteX41" fmla="*/ 231263 w 231479"/>
                <a:gd name="connsiteY41" fmla="*/ 108800 h 43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231479" h="439942">
                  <a:moveTo>
                    <a:pt x="231164" y="108800"/>
                  </a:moveTo>
                  <a:lnTo>
                    <a:pt x="54351" y="0"/>
                  </a:lnTo>
                  <a:lnTo>
                    <a:pt x="33684" y="12867"/>
                  </a:lnTo>
                  <a:cubicBezTo>
                    <a:pt x="34280" y="25734"/>
                    <a:pt x="35025" y="43073"/>
                    <a:pt x="35025" y="46898"/>
                  </a:cubicBezTo>
                  <a:cubicBezTo>
                    <a:pt x="35025" y="53208"/>
                    <a:pt x="45309" y="61057"/>
                    <a:pt x="44613" y="71192"/>
                  </a:cubicBezTo>
                  <a:cubicBezTo>
                    <a:pt x="43918" y="81377"/>
                    <a:pt x="51469" y="80582"/>
                    <a:pt x="48737" y="91561"/>
                  </a:cubicBezTo>
                  <a:cubicBezTo>
                    <a:pt x="46004" y="102541"/>
                    <a:pt x="44613" y="111930"/>
                    <a:pt x="44613" y="119780"/>
                  </a:cubicBezTo>
                  <a:cubicBezTo>
                    <a:pt x="44613" y="127629"/>
                    <a:pt x="44613" y="183271"/>
                    <a:pt x="41881" y="185607"/>
                  </a:cubicBezTo>
                  <a:cubicBezTo>
                    <a:pt x="39148" y="187941"/>
                    <a:pt x="6955" y="224805"/>
                    <a:pt x="4918" y="238914"/>
                  </a:cubicBezTo>
                  <a:cubicBezTo>
                    <a:pt x="2882" y="253023"/>
                    <a:pt x="99" y="247508"/>
                    <a:pt x="99" y="261618"/>
                  </a:cubicBezTo>
                  <a:cubicBezTo>
                    <a:pt x="99" y="264201"/>
                    <a:pt x="50" y="267083"/>
                    <a:pt x="0" y="270163"/>
                  </a:cubicBezTo>
                  <a:cubicBezTo>
                    <a:pt x="1788" y="270858"/>
                    <a:pt x="2583" y="273044"/>
                    <a:pt x="4918" y="275727"/>
                  </a:cubicBezTo>
                  <a:cubicBezTo>
                    <a:pt x="8346" y="279652"/>
                    <a:pt x="8346" y="286706"/>
                    <a:pt x="15202" y="286706"/>
                  </a:cubicBezTo>
                  <a:cubicBezTo>
                    <a:pt x="22058" y="286706"/>
                    <a:pt x="30256" y="304740"/>
                    <a:pt x="29610" y="311795"/>
                  </a:cubicBezTo>
                  <a:cubicBezTo>
                    <a:pt x="28914" y="318850"/>
                    <a:pt x="33038" y="322775"/>
                    <a:pt x="32342" y="335294"/>
                  </a:cubicBezTo>
                  <a:cubicBezTo>
                    <a:pt x="31646" y="347813"/>
                    <a:pt x="38502" y="365848"/>
                    <a:pt x="41930" y="368232"/>
                  </a:cubicBezTo>
                  <a:cubicBezTo>
                    <a:pt x="45358" y="370567"/>
                    <a:pt x="40539" y="372952"/>
                    <a:pt x="32342" y="372157"/>
                  </a:cubicBezTo>
                  <a:cubicBezTo>
                    <a:pt x="24145" y="371362"/>
                    <a:pt x="12470" y="371362"/>
                    <a:pt x="12470" y="375287"/>
                  </a:cubicBezTo>
                  <a:cubicBezTo>
                    <a:pt x="12470" y="379212"/>
                    <a:pt x="9042" y="384677"/>
                    <a:pt x="17935" y="394116"/>
                  </a:cubicBezTo>
                  <a:cubicBezTo>
                    <a:pt x="26877" y="403505"/>
                    <a:pt x="34379" y="406635"/>
                    <a:pt x="37111" y="416820"/>
                  </a:cubicBezTo>
                  <a:cubicBezTo>
                    <a:pt x="39844" y="427004"/>
                    <a:pt x="43272" y="436394"/>
                    <a:pt x="46004" y="438779"/>
                  </a:cubicBezTo>
                  <a:cubicBezTo>
                    <a:pt x="48737" y="441114"/>
                    <a:pt x="54201" y="440368"/>
                    <a:pt x="59021" y="432519"/>
                  </a:cubicBezTo>
                  <a:cubicBezTo>
                    <a:pt x="63839" y="424669"/>
                    <a:pt x="69304" y="439574"/>
                    <a:pt x="74074" y="432519"/>
                  </a:cubicBezTo>
                  <a:cubicBezTo>
                    <a:pt x="78843" y="425464"/>
                    <a:pt x="95337" y="426259"/>
                    <a:pt x="99411" y="423874"/>
                  </a:cubicBezTo>
                  <a:cubicBezTo>
                    <a:pt x="103534" y="421540"/>
                    <a:pt x="115855" y="415230"/>
                    <a:pt x="119979" y="411355"/>
                  </a:cubicBezTo>
                  <a:cubicBezTo>
                    <a:pt x="124102" y="407430"/>
                    <a:pt x="115209" y="401171"/>
                    <a:pt x="121370" y="397246"/>
                  </a:cubicBezTo>
                  <a:cubicBezTo>
                    <a:pt x="127530" y="393321"/>
                    <a:pt x="146707" y="400376"/>
                    <a:pt x="154258" y="389396"/>
                  </a:cubicBezTo>
                  <a:cubicBezTo>
                    <a:pt x="161760" y="378417"/>
                    <a:pt x="173435" y="366643"/>
                    <a:pt x="176863" y="362767"/>
                  </a:cubicBezTo>
                  <a:cubicBezTo>
                    <a:pt x="180291" y="358843"/>
                    <a:pt x="176863" y="355713"/>
                    <a:pt x="181632" y="350198"/>
                  </a:cubicBezTo>
                  <a:cubicBezTo>
                    <a:pt x="186402" y="344733"/>
                    <a:pt x="195990" y="338424"/>
                    <a:pt x="200809" y="341603"/>
                  </a:cubicBezTo>
                  <a:cubicBezTo>
                    <a:pt x="201902" y="342299"/>
                    <a:pt x="203293" y="342547"/>
                    <a:pt x="204833" y="342647"/>
                  </a:cubicBezTo>
                  <a:cubicBezTo>
                    <a:pt x="204386" y="342051"/>
                    <a:pt x="204088" y="341653"/>
                    <a:pt x="204088" y="341653"/>
                  </a:cubicBezTo>
                  <a:lnTo>
                    <a:pt x="206969" y="330227"/>
                  </a:lnTo>
                  <a:cubicBezTo>
                    <a:pt x="206969" y="330227"/>
                    <a:pt x="195543" y="323669"/>
                    <a:pt x="195543" y="313882"/>
                  </a:cubicBezTo>
                  <a:cubicBezTo>
                    <a:pt x="195543" y="304095"/>
                    <a:pt x="198374" y="294308"/>
                    <a:pt x="191270" y="294308"/>
                  </a:cubicBezTo>
                  <a:cubicBezTo>
                    <a:pt x="184116" y="294308"/>
                    <a:pt x="182675" y="286110"/>
                    <a:pt x="188389" y="279602"/>
                  </a:cubicBezTo>
                  <a:cubicBezTo>
                    <a:pt x="194102" y="273044"/>
                    <a:pt x="179844" y="259978"/>
                    <a:pt x="189829" y="259978"/>
                  </a:cubicBezTo>
                  <a:cubicBezTo>
                    <a:pt x="199815" y="259978"/>
                    <a:pt x="192711" y="241994"/>
                    <a:pt x="199815" y="240354"/>
                  </a:cubicBezTo>
                  <a:cubicBezTo>
                    <a:pt x="206969" y="238715"/>
                    <a:pt x="208360" y="232157"/>
                    <a:pt x="208360" y="224010"/>
                  </a:cubicBezTo>
                  <a:cubicBezTo>
                    <a:pt x="208360" y="215812"/>
                    <a:pt x="224059" y="210944"/>
                    <a:pt x="228381" y="209304"/>
                  </a:cubicBezTo>
                  <a:cubicBezTo>
                    <a:pt x="232654" y="207665"/>
                    <a:pt x="231263" y="181533"/>
                    <a:pt x="231263" y="181533"/>
                  </a:cubicBezTo>
                  <a:lnTo>
                    <a:pt x="231263" y="108800"/>
                  </a:ln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08" name="Freeform: Shape 42">
              <a:extLst>
                <a:ext uri="{FF2B5EF4-FFF2-40B4-BE49-F238E27FC236}">
                  <a16:creationId xmlns:a16="http://schemas.microsoft.com/office/drawing/2014/main" xmlns="" id="{23E15844-6029-E62F-6CC9-31C1CB170D42}"/>
                </a:ext>
              </a:extLst>
            </p:cNvPr>
            <p:cNvSpPr/>
            <p:nvPr/>
          </p:nvSpPr>
          <p:spPr>
            <a:xfrm>
              <a:off x="4881013" y="3428820"/>
              <a:ext cx="248160" cy="289041"/>
            </a:xfrm>
            <a:custGeom>
              <a:avLst/>
              <a:gdLst>
                <a:gd name="connsiteX0" fmla="*/ 247906 w 248160"/>
                <a:gd name="connsiteY0" fmla="*/ 236479 h 289041"/>
                <a:gd name="connsiteX1" fmla="*/ 237274 w 248160"/>
                <a:gd name="connsiteY1" fmla="*/ 207069 h 289041"/>
                <a:gd name="connsiteX2" fmla="*/ 212633 w 248160"/>
                <a:gd name="connsiteY2" fmla="*/ 152966 h 289041"/>
                <a:gd name="connsiteX3" fmla="*/ 201653 w 248160"/>
                <a:gd name="connsiteY3" fmla="*/ 125940 h 289041"/>
                <a:gd name="connsiteX4" fmla="*/ 185904 w 248160"/>
                <a:gd name="connsiteY4" fmla="*/ 96529 h 289041"/>
                <a:gd name="connsiteX5" fmla="*/ 175273 w 248160"/>
                <a:gd name="connsiteY5" fmla="*/ 47942 h 289041"/>
                <a:gd name="connsiteX6" fmla="*/ 190674 w 248160"/>
                <a:gd name="connsiteY6" fmla="*/ 82022 h 289041"/>
                <a:gd name="connsiteX7" fmla="*/ 213974 w 248160"/>
                <a:gd name="connsiteY7" fmla="*/ 116898 h 289041"/>
                <a:gd name="connsiteX8" fmla="*/ 228033 w 248160"/>
                <a:gd name="connsiteY8" fmla="*/ 79290 h 289041"/>
                <a:gd name="connsiteX9" fmla="*/ 228630 w 248160"/>
                <a:gd name="connsiteY9" fmla="*/ 80433 h 289041"/>
                <a:gd name="connsiteX10" fmla="*/ 229524 w 248160"/>
                <a:gd name="connsiteY10" fmla="*/ 73279 h 289041"/>
                <a:gd name="connsiteX11" fmla="*/ 232902 w 248160"/>
                <a:gd name="connsiteY11" fmla="*/ 62598 h 289041"/>
                <a:gd name="connsiteX12" fmla="*/ 216259 w 248160"/>
                <a:gd name="connsiteY12" fmla="*/ 15947 h 289041"/>
                <a:gd name="connsiteX13" fmla="*/ 213676 w 248160"/>
                <a:gd name="connsiteY13" fmla="*/ 20121 h 289041"/>
                <a:gd name="connsiteX14" fmla="*/ 189034 w 248160"/>
                <a:gd name="connsiteY14" fmla="*/ 18531 h 289041"/>
                <a:gd name="connsiteX15" fmla="*/ 159922 w 248160"/>
                <a:gd name="connsiteY15" fmla="*/ 11476 h 289041"/>
                <a:gd name="connsiteX16" fmla="*/ 158382 w 248160"/>
                <a:gd name="connsiteY16" fmla="*/ 10830 h 289041"/>
                <a:gd name="connsiteX17" fmla="*/ 150284 w 248160"/>
                <a:gd name="connsiteY17" fmla="*/ 15600 h 289041"/>
                <a:gd name="connsiteX18" fmla="*/ 47544 w 248160"/>
                <a:gd name="connsiteY18" fmla="*/ 39645 h 289041"/>
                <a:gd name="connsiteX19" fmla="*/ 17140 w 248160"/>
                <a:gd name="connsiteY19" fmla="*/ 5018 h 289041"/>
                <a:gd name="connsiteX20" fmla="*/ 8148 w 248160"/>
                <a:gd name="connsiteY20" fmla="*/ 0 h 289041"/>
                <a:gd name="connsiteX21" fmla="*/ 6011 w 248160"/>
                <a:gd name="connsiteY21" fmla="*/ 6607 h 289041"/>
                <a:gd name="connsiteX22" fmla="*/ 3180 w 248160"/>
                <a:gd name="connsiteY22" fmla="*/ 39297 h 289041"/>
                <a:gd name="connsiteX23" fmla="*/ 3180 w 248160"/>
                <a:gd name="connsiteY23" fmla="*/ 78545 h 289041"/>
                <a:gd name="connsiteX24" fmla="*/ 3180 w 248160"/>
                <a:gd name="connsiteY24" fmla="*/ 282732 h 289041"/>
                <a:gd name="connsiteX25" fmla="*/ 144471 w 248160"/>
                <a:gd name="connsiteY25" fmla="*/ 282732 h 289041"/>
                <a:gd name="connsiteX26" fmla="*/ 152718 w 248160"/>
                <a:gd name="connsiteY26" fmla="*/ 276472 h 289041"/>
                <a:gd name="connsiteX27" fmla="*/ 163697 w 248160"/>
                <a:gd name="connsiteY27" fmla="*/ 281192 h 289041"/>
                <a:gd name="connsiteX28" fmla="*/ 193804 w 248160"/>
                <a:gd name="connsiteY28" fmla="*/ 281192 h 289041"/>
                <a:gd name="connsiteX29" fmla="*/ 206124 w 248160"/>
                <a:gd name="connsiteY29" fmla="*/ 289041 h 289041"/>
                <a:gd name="connsiteX30" fmla="*/ 219836 w 248160"/>
                <a:gd name="connsiteY30" fmla="*/ 276472 h 289041"/>
                <a:gd name="connsiteX31" fmla="*/ 234889 w 248160"/>
                <a:gd name="connsiteY31" fmla="*/ 257643 h 289041"/>
                <a:gd name="connsiteX32" fmla="*/ 247210 w 248160"/>
                <a:gd name="connsiteY32" fmla="*/ 248254 h 289041"/>
                <a:gd name="connsiteX33" fmla="*/ 247955 w 248160"/>
                <a:gd name="connsiteY33" fmla="*/ 247161 h 289041"/>
                <a:gd name="connsiteX34" fmla="*/ 247906 w 248160"/>
                <a:gd name="connsiteY34" fmla="*/ 236479 h 289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48160" h="289041">
                  <a:moveTo>
                    <a:pt x="247906" y="236479"/>
                  </a:moveTo>
                  <a:cubicBezTo>
                    <a:pt x="249645" y="223960"/>
                    <a:pt x="242093" y="224705"/>
                    <a:pt x="237274" y="207069"/>
                  </a:cubicBezTo>
                  <a:cubicBezTo>
                    <a:pt x="232505" y="189432"/>
                    <a:pt x="213278" y="163201"/>
                    <a:pt x="212633" y="152966"/>
                  </a:cubicBezTo>
                  <a:cubicBezTo>
                    <a:pt x="211937" y="142782"/>
                    <a:pt x="201305" y="136920"/>
                    <a:pt x="201653" y="125940"/>
                  </a:cubicBezTo>
                  <a:cubicBezTo>
                    <a:pt x="202001" y="114961"/>
                    <a:pt x="196536" y="113818"/>
                    <a:pt x="185904" y="96529"/>
                  </a:cubicBezTo>
                  <a:cubicBezTo>
                    <a:pt x="175273" y="79290"/>
                    <a:pt x="172193" y="49134"/>
                    <a:pt x="175273" y="47942"/>
                  </a:cubicBezTo>
                  <a:cubicBezTo>
                    <a:pt x="178353" y="46749"/>
                    <a:pt x="187246" y="73428"/>
                    <a:pt x="190674" y="82022"/>
                  </a:cubicBezTo>
                  <a:cubicBezTo>
                    <a:pt x="194102" y="90667"/>
                    <a:pt x="205727" y="116898"/>
                    <a:pt x="213974" y="116898"/>
                  </a:cubicBezTo>
                  <a:cubicBezTo>
                    <a:pt x="222221" y="116898"/>
                    <a:pt x="225301" y="77303"/>
                    <a:pt x="228033" y="79290"/>
                  </a:cubicBezTo>
                  <a:cubicBezTo>
                    <a:pt x="228282" y="79439"/>
                    <a:pt x="228431" y="79886"/>
                    <a:pt x="228630" y="80433"/>
                  </a:cubicBezTo>
                  <a:lnTo>
                    <a:pt x="229524" y="73279"/>
                  </a:lnTo>
                  <a:lnTo>
                    <a:pt x="232902" y="62598"/>
                  </a:lnTo>
                  <a:lnTo>
                    <a:pt x="216259" y="15947"/>
                  </a:lnTo>
                  <a:cubicBezTo>
                    <a:pt x="215067" y="18084"/>
                    <a:pt x="214173" y="19574"/>
                    <a:pt x="213676" y="20121"/>
                  </a:cubicBezTo>
                  <a:cubicBezTo>
                    <a:pt x="210943" y="23250"/>
                    <a:pt x="199616" y="15401"/>
                    <a:pt x="189034" y="18531"/>
                  </a:cubicBezTo>
                  <a:cubicBezTo>
                    <a:pt x="178403" y="21661"/>
                    <a:pt x="170206" y="17338"/>
                    <a:pt x="159922" y="11476"/>
                  </a:cubicBezTo>
                  <a:cubicBezTo>
                    <a:pt x="159474" y="11228"/>
                    <a:pt x="158928" y="11029"/>
                    <a:pt x="158382" y="10830"/>
                  </a:cubicBezTo>
                  <a:cubicBezTo>
                    <a:pt x="155947" y="12718"/>
                    <a:pt x="153264" y="14308"/>
                    <a:pt x="150284" y="15600"/>
                  </a:cubicBezTo>
                  <a:cubicBezTo>
                    <a:pt x="117395" y="29709"/>
                    <a:pt x="82072" y="31746"/>
                    <a:pt x="47544" y="39645"/>
                  </a:cubicBezTo>
                  <a:cubicBezTo>
                    <a:pt x="25238" y="44762"/>
                    <a:pt x="11973" y="21661"/>
                    <a:pt x="17140" y="5018"/>
                  </a:cubicBezTo>
                  <a:cubicBezTo>
                    <a:pt x="12668" y="3627"/>
                    <a:pt x="9439" y="1987"/>
                    <a:pt x="8148" y="0"/>
                  </a:cubicBezTo>
                  <a:cubicBezTo>
                    <a:pt x="7402" y="2285"/>
                    <a:pt x="6707" y="4471"/>
                    <a:pt x="6011" y="6607"/>
                  </a:cubicBezTo>
                  <a:cubicBezTo>
                    <a:pt x="298" y="24592"/>
                    <a:pt x="10284" y="29510"/>
                    <a:pt x="3180" y="39297"/>
                  </a:cubicBezTo>
                  <a:cubicBezTo>
                    <a:pt x="-3974" y="49084"/>
                    <a:pt x="3180" y="60561"/>
                    <a:pt x="3180" y="78545"/>
                  </a:cubicBezTo>
                  <a:lnTo>
                    <a:pt x="3180" y="282732"/>
                  </a:lnTo>
                  <a:lnTo>
                    <a:pt x="144471" y="282732"/>
                  </a:lnTo>
                  <a:cubicBezTo>
                    <a:pt x="144471" y="282732"/>
                    <a:pt x="148594" y="279602"/>
                    <a:pt x="152718" y="276472"/>
                  </a:cubicBezTo>
                  <a:cubicBezTo>
                    <a:pt x="156841" y="273342"/>
                    <a:pt x="163697" y="281192"/>
                    <a:pt x="163697" y="281192"/>
                  </a:cubicBezTo>
                  <a:lnTo>
                    <a:pt x="193804" y="281192"/>
                  </a:lnTo>
                  <a:cubicBezTo>
                    <a:pt x="193804" y="281192"/>
                    <a:pt x="199318" y="289041"/>
                    <a:pt x="206124" y="289041"/>
                  </a:cubicBezTo>
                  <a:cubicBezTo>
                    <a:pt x="212980" y="289041"/>
                    <a:pt x="208857" y="276472"/>
                    <a:pt x="219836" y="276472"/>
                  </a:cubicBezTo>
                  <a:cubicBezTo>
                    <a:pt x="230766" y="276472"/>
                    <a:pt x="228033" y="257643"/>
                    <a:pt x="234889" y="257643"/>
                  </a:cubicBezTo>
                  <a:cubicBezTo>
                    <a:pt x="241745" y="257643"/>
                    <a:pt x="240404" y="259233"/>
                    <a:pt x="247210" y="248254"/>
                  </a:cubicBezTo>
                  <a:cubicBezTo>
                    <a:pt x="247409" y="247906"/>
                    <a:pt x="247757" y="247508"/>
                    <a:pt x="247955" y="247161"/>
                  </a:cubicBezTo>
                  <a:cubicBezTo>
                    <a:pt x="247459" y="243733"/>
                    <a:pt x="247409" y="240205"/>
                    <a:pt x="247906" y="23647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09" name="Freeform: Shape 43">
              <a:extLst>
                <a:ext uri="{FF2B5EF4-FFF2-40B4-BE49-F238E27FC236}">
                  <a16:creationId xmlns:a16="http://schemas.microsoft.com/office/drawing/2014/main" xmlns="" id="{8DE8D620-6692-41BC-5DD3-E7553E750E56}"/>
                </a:ext>
              </a:extLst>
            </p:cNvPr>
            <p:cNvSpPr/>
            <p:nvPr/>
          </p:nvSpPr>
          <p:spPr>
            <a:xfrm>
              <a:off x="4540552" y="4249443"/>
              <a:ext cx="111592" cy="158828"/>
            </a:xfrm>
            <a:custGeom>
              <a:avLst/>
              <a:gdLst>
                <a:gd name="connsiteX0" fmla="*/ 105720 w 111592"/>
                <a:gd name="connsiteY0" fmla="*/ 71640 h 158828"/>
                <a:gd name="connsiteX1" fmla="*/ 101448 w 111592"/>
                <a:gd name="connsiteY1" fmla="*/ 50326 h 158828"/>
                <a:gd name="connsiteX2" fmla="*/ 104329 w 111592"/>
                <a:gd name="connsiteY2" fmla="*/ 29014 h 158828"/>
                <a:gd name="connsiteX3" fmla="*/ 81426 w 111592"/>
                <a:gd name="connsiteY3" fmla="*/ 29014 h 158828"/>
                <a:gd name="connsiteX4" fmla="*/ 83861 w 111592"/>
                <a:gd name="connsiteY4" fmla="*/ 1689 h 158828"/>
                <a:gd name="connsiteX5" fmla="*/ 49432 w 111592"/>
                <a:gd name="connsiteY5" fmla="*/ 0 h 158828"/>
                <a:gd name="connsiteX6" fmla="*/ 45160 w 111592"/>
                <a:gd name="connsiteY6" fmla="*/ 1391 h 158828"/>
                <a:gd name="connsiteX7" fmla="*/ 44216 w 111592"/>
                <a:gd name="connsiteY7" fmla="*/ 35522 h 158828"/>
                <a:gd name="connsiteX8" fmla="*/ 12718 w 111592"/>
                <a:gd name="connsiteY8" fmla="*/ 37161 h 158828"/>
                <a:gd name="connsiteX9" fmla="*/ 2037 w 111592"/>
                <a:gd name="connsiteY9" fmla="*/ 38751 h 158828"/>
                <a:gd name="connsiteX10" fmla="*/ 1242 w 111592"/>
                <a:gd name="connsiteY10" fmla="*/ 39943 h 158828"/>
                <a:gd name="connsiteX11" fmla="*/ 1242 w 111592"/>
                <a:gd name="connsiteY11" fmla="*/ 49382 h 158828"/>
                <a:gd name="connsiteX12" fmla="*/ 1093 w 111592"/>
                <a:gd name="connsiteY12" fmla="*/ 50724 h 158828"/>
                <a:gd name="connsiteX13" fmla="*/ 7005 w 111592"/>
                <a:gd name="connsiteY13" fmla="*/ 57630 h 158828"/>
                <a:gd name="connsiteX14" fmla="*/ 0 w 111592"/>
                <a:gd name="connsiteY14" fmla="*/ 62647 h 158828"/>
                <a:gd name="connsiteX15" fmla="*/ 1192 w 111592"/>
                <a:gd name="connsiteY15" fmla="*/ 69950 h 158828"/>
                <a:gd name="connsiteX16" fmla="*/ 1192 w 111592"/>
                <a:gd name="connsiteY16" fmla="*/ 77651 h 158828"/>
                <a:gd name="connsiteX17" fmla="*/ 845 w 111592"/>
                <a:gd name="connsiteY17" fmla="*/ 81426 h 158828"/>
                <a:gd name="connsiteX18" fmla="*/ 3428 w 111592"/>
                <a:gd name="connsiteY18" fmla="*/ 85550 h 158828"/>
                <a:gd name="connsiteX19" fmla="*/ 6111 w 111592"/>
                <a:gd name="connsiteY19" fmla="*/ 92704 h 158828"/>
                <a:gd name="connsiteX20" fmla="*/ 12917 w 111592"/>
                <a:gd name="connsiteY20" fmla="*/ 104280 h 158828"/>
                <a:gd name="connsiteX21" fmla="*/ 14060 w 111592"/>
                <a:gd name="connsiteY21" fmla="*/ 108403 h 158828"/>
                <a:gd name="connsiteX22" fmla="*/ 15451 w 111592"/>
                <a:gd name="connsiteY22" fmla="*/ 111036 h 158828"/>
                <a:gd name="connsiteX23" fmla="*/ 18779 w 111592"/>
                <a:gd name="connsiteY23" fmla="*/ 124847 h 158828"/>
                <a:gd name="connsiteX24" fmla="*/ 37708 w 111592"/>
                <a:gd name="connsiteY24" fmla="*/ 144471 h 158828"/>
                <a:gd name="connsiteX25" fmla="*/ 44017 w 111592"/>
                <a:gd name="connsiteY25" fmla="*/ 158829 h 158828"/>
                <a:gd name="connsiteX26" fmla="*/ 47048 w 111592"/>
                <a:gd name="connsiteY26" fmla="*/ 158382 h 158828"/>
                <a:gd name="connsiteX27" fmla="*/ 49929 w 111592"/>
                <a:gd name="connsiteY27" fmla="*/ 137069 h 158828"/>
                <a:gd name="connsiteX28" fmla="*/ 64237 w 111592"/>
                <a:gd name="connsiteY28" fmla="*/ 125593 h 158828"/>
                <a:gd name="connsiteX29" fmla="*/ 74272 w 111592"/>
                <a:gd name="connsiteY29" fmla="*/ 110838 h 158828"/>
                <a:gd name="connsiteX30" fmla="*/ 87140 w 111592"/>
                <a:gd name="connsiteY30" fmla="*/ 127232 h 158828"/>
                <a:gd name="connsiteX31" fmla="*/ 104329 w 111592"/>
                <a:gd name="connsiteY31" fmla="*/ 130511 h 158828"/>
                <a:gd name="connsiteX32" fmla="*/ 111483 w 111592"/>
                <a:gd name="connsiteY32" fmla="*/ 99361 h 158828"/>
                <a:gd name="connsiteX33" fmla="*/ 105720 w 111592"/>
                <a:gd name="connsiteY33" fmla="*/ 71640 h 158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11592" h="158828">
                  <a:moveTo>
                    <a:pt x="105720" y="71640"/>
                  </a:moveTo>
                  <a:cubicBezTo>
                    <a:pt x="98566" y="66721"/>
                    <a:pt x="92853" y="55245"/>
                    <a:pt x="101448" y="50326"/>
                  </a:cubicBezTo>
                  <a:cubicBezTo>
                    <a:pt x="110043" y="45408"/>
                    <a:pt x="111483" y="35571"/>
                    <a:pt x="104329" y="29014"/>
                  </a:cubicBezTo>
                  <a:cubicBezTo>
                    <a:pt x="97175" y="22456"/>
                    <a:pt x="81426" y="35571"/>
                    <a:pt x="81426" y="29014"/>
                  </a:cubicBezTo>
                  <a:cubicBezTo>
                    <a:pt x="81426" y="25437"/>
                    <a:pt x="82718" y="12619"/>
                    <a:pt x="83861" y="1689"/>
                  </a:cubicBezTo>
                  <a:cubicBezTo>
                    <a:pt x="67268" y="1093"/>
                    <a:pt x="49432" y="0"/>
                    <a:pt x="49432" y="0"/>
                  </a:cubicBezTo>
                  <a:lnTo>
                    <a:pt x="45160" y="1391"/>
                  </a:lnTo>
                  <a:cubicBezTo>
                    <a:pt x="46153" y="20618"/>
                    <a:pt x="44216" y="35522"/>
                    <a:pt x="44216" y="35522"/>
                  </a:cubicBezTo>
                  <a:cubicBezTo>
                    <a:pt x="44216" y="35522"/>
                    <a:pt x="18432" y="37161"/>
                    <a:pt x="12718" y="37161"/>
                  </a:cubicBezTo>
                  <a:cubicBezTo>
                    <a:pt x="11476" y="37161"/>
                    <a:pt x="7552" y="37757"/>
                    <a:pt x="2037" y="38751"/>
                  </a:cubicBezTo>
                  <a:cubicBezTo>
                    <a:pt x="1789" y="39198"/>
                    <a:pt x="1490" y="39546"/>
                    <a:pt x="1242" y="39943"/>
                  </a:cubicBezTo>
                  <a:lnTo>
                    <a:pt x="1242" y="49382"/>
                  </a:lnTo>
                  <a:cubicBezTo>
                    <a:pt x="1242" y="49830"/>
                    <a:pt x="1143" y="50277"/>
                    <a:pt x="1093" y="50724"/>
                  </a:cubicBezTo>
                  <a:cubicBezTo>
                    <a:pt x="3428" y="52910"/>
                    <a:pt x="6160" y="55245"/>
                    <a:pt x="7005" y="57630"/>
                  </a:cubicBezTo>
                  <a:cubicBezTo>
                    <a:pt x="7949" y="60461"/>
                    <a:pt x="3825" y="61256"/>
                    <a:pt x="0" y="62647"/>
                  </a:cubicBezTo>
                  <a:cubicBezTo>
                    <a:pt x="696" y="65032"/>
                    <a:pt x="1192" y="67516"/>
                    <a:pt x="1192" y="69950"/>
                  </a:cubicBezTo>
                  <a:lnTo>
                    <a:pt x="1192" y="77651"/>
                  </a:lnTo>
                  <a:cubicBezTo>
                    <a:pt x="1192" y="78942"/>
                    <a:pt x="1043" y="80234"/>
                    <a:pt x="845" y="81426"/>
                  </a:cubicBezTo>
                  <a:cubicBezTo>
                    <a:pt x="1838" y="82768"/>
                    <a:pt x="2732" y="84109"/>
                    <a:pt x="3428" y="85550"/>
                  </a:cubicBezTo>
                  <a:cubicBezTo>
                    <a:pt x="4670" y="88034"/>
                    <a:pt x="5515" y="90320"/>
                    <a:pt x="6111" y="92704"/>
                  </a:cubicBezTo>
                  <a:cubicBezTo>
                    <a:pt x="9290" y="95933"/>
                    <a:pt x="11874" y="100007"/>
                    <a:pt x="12917" y="104280"/>
                  </a:cubicBezTo>
                  <a:cubicBezTo>
                    <a:pt x="13265" y="105671"/>
                    <a:pt x="13612" y="107012"/>
                    <a:pt x="14060" y="108403"/>
                  </a:cubicBezTo>
                  <a:cubicBezTo>
                    <a:pt x="14507" y="109297"/>
                    <a:pt x="14904" y="110192"/>
                    <a:pt x="15451" y="111036"/>
                  </a:cubicBezTo>
                  <a:cubicBezTo>
                    <a:pt x="18034" y="115160"/>
                    <a:pt x="18978" y="120028"/>
                    <a:pt x="18779" y="124847"/>
                  </a:cubicBezTo>
                  <a:cubicBezTo>
                    <a:pt x="25685" y="130561"/>
                    <a:pt x="32988" y="135827"/>
                    <a:pt x="37708" y="144471"/>
                  </a:cubicBezTo>
                  <a:cubicBezTo>
                    <a:pt x="40241" y="149042"/>
                    <a:pt x="42228" y="153861"/>
                    <a:pt x="44017" y="158829"/>
                  </a:cubicBezTo>
                  <a:cubicBezTo>
                    <a:pt x="44961" y="158531"/>
                    <a:pt x="45955" y="158382"/>
                    <a:pt x="47048" y="158382"/>
                  </a:cubicBezTo>
                  <a:cubicBezTo>
                    <a:pt x="58524" y="158382"/>
                    <a:pt x="54202" y="150185"/>
                    <a:pt x="49929" y="137069"/>
                  </a:cubicBezTo>
                  <a:cubicBezTo>
                    <a:pt x="45656" y="123953"/>
                    <a:pt x="57083" y="125593"/>
                    <a:pt x="64237" y="125593"/>
                  </a:cubicBezTo>
                  <a:cubicBezTo>
                    <a:pt x="71391" y="125593"/>
                    <a:pt x="68510" y="110838"/>
                    <a:pt x="74272" y="110838"/>
                  </a:cubicBezTo>
                  <a:cubicBezTo>
                    <a:pt x="79986" y="110838"/>
                    <a:pt x="81426" y="128871"/>
                    <a:pt x="87140" y="127232"/>
                  </a:cubicBezTo>
                  <a:cubicBezTo>
                    <a:pt x="92853" y="125593"/>
                    <a:pt x="97175" y="132150"/>
                    <a:pt x="104329" y="130511"/>
                  </a:cubicBezTo>
                  <a:cubicBezTo>
                    <a:pt x="111483" y="128871"/>
                    <a:pt x="111483" y="112477"/>
                    <a:pt x="111483" y="99361"/>
                  </a:cubicBezTo>
                  <a:cubicBezTo>
                    <a:pt x="111483" y="86345"/>
                    <a:pt x="112874" y="76558"/>
                    <a:pt x="105720" y="7164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10" name="Freeform: Shape 44">
              <a:extLst>
                <a:ext uri="{FF2B5EF4-FFF2-40B4-BE49-F238E27FC236}">
                  <a16:creationId xmlns:a16="http://schemas.microsoft.com/office/drawing/2014/main" xmlns="" id="{90BB83DE-9C16-2092-D7E6-434E24049F2A}"/>
                </a:ext>
              </a:extLst>
            </p:cNvPr>
            <p:cNvSpPr/>
            <p:nvPr/>
          </p:nvSpPr>
          <p:spPr>
            <a:xfrm>
              <a:off x="4540601" y="4250884"/>
              <a:ext cx="45347" cy="37359"/>
            </a:xfrm>
            <a:custGeom>
              <a:avLst/>
              <a:gdLst>
                <a:gd name="connsiteX0" fmla="*/ 45060 w 45347"/>
                <a:gd name="connsiteY0" fmla="*/ 0 h 37359"/>
                <a:gd name="connsiteX1" fmla="*/ 39347 w 45347"/>
                <a:gd name="connsiteY1" fmla="*/ 1838 h 37359"/>
                <a:gd name="connsiteX2" fmla="*/ 17190 w 45347"/>
                <a:gd name="connsiteY2" fmla="*/ 1838 h 37359"/>
                <a:gd name="connsiteX3" fmla="*/ 8396 w 45347"/>
                <a:gd name="connsiteY3" fmla="*/ 13364 h 37359"/>
                <a:gd name="connsiteX4" fmla="*/ 2037 w 45347"/>
                <a:gd name="connsiteY4" fmla="*/ 19822 h 37359"/>
                <a:gd name="connsiteX5" fmla="*/ 199 w 45347"/>
                <a:gd name="connsiteY5" fmla="*/ 20766 h 37359"/>
                <a:gd name="connsiteX6" fmla="*/ 0 w 45347"/>
                <a:gd name="connsiteY6" fmla="*/ 29659 h 37359"/>
                <a:gd name="connsiteX7" fmla="*/ 149 w 45347"/>
                <a:gd name="connsiteY7" fmla="*/ 30206 h 37359"/>
                <a:gd name="connsiteX8" fmla="*/ 944 w 45347"/>
                <a:gd name="connsiteY8" fmla="*/ 30404 h 37359"/>
                <a:gd name="connsiteX9" fmla="*/ 1788 w 45347"/>
                <a:gd name="connsiteY9" fmla="*/ 37360 h 37359"/>
                <a:gd name="connsiteX10" fmla="*/ 12470 w 45347"/>
                <a:gd name="connsiteY10" fmla="*/ 35770 h 37359"/>
                <a:gd name="connsiteX11" fmla="*/ 43967 w 45347"/>
                <a:gd name="connsiteY11" fmla="*/ 34131 h 37359"/>
                <a:gd name="connsiteX12" fmla="*/ 45060 w 45347"/>
                <a:gd name="connsiteY12" fmla="*/ 0 h 37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5347" h="37359">
                  <a:moveTo>
                    <a:pt x="45060" y="0"/>
                  </a:moveTo>
                  <a:lnTo>
                    <a:pt x="39347" y="1838"/>
                  </a:lnTo>
                  <a:lnTo>
                    <a:pt x="17190" y="1838"/>
                  </a:lnTo>
                  <a:cubicBezTo>
                    <a:pt x="15500" y="6508"/>
                    <a:pt x="12271" y="10383"/>
                    <a:pt x="8396" y="13364"/>
                  </a:cubicBezTo>
                  <a:cubicBezTo>
                    <a:pt x="7353" y="16196"/>
                    <a:pt x="5266" y="18630"/>
                    <a:pt x="2037" y="19822"/>
                  </a:cubicBezTo>
                  <a:cubicBezTo>
                    <a:pt x="1341" y="20071"/>
                    <a:pt x="795" y="20419"/>
                    <a:pt x="199" y="20766"/>
                  </a:cubicBezTo>
                  <a:cubicBezTo>
                    <a:pt x="248" y="23598"/>
                    <a:pt x="149" y="26579"/>
                    <a:pt x="0" y="29659"/>
                  </a:cubicBezTo>
                  <a:cubicBezTo>
                    <a:pt x="50" y="29858"/>
                    <a:pt x="99" y="30007"/>
                    <a:pt x="149" y="30206"/>
                  </a:cubicBezTo>
                  <a:cubicBezTo>
                    <a:pt x="398" y="30305"/>
                    <a:pt x="646" y="30355"/>
                    <a:pt x="944" y="30404"/>
                  </a:cubicBezTo>
                  <a:cubicBezTo>
                    <a:pt x="4521" y="30653"/>
                    <a:pt x="3676" y="34031"/>
                    <a:pt x="1788" y="37360"/>
                  </a:cubicBezTo>
                  <a:cubicBezTo>
                    <a:pt x="7353" y="36366"/>
                    <a:pt x="11228" y="35770"/>
                    <a:pt x="12470" y="35770"/>
                  </a:cubicBezTo>
                  <a:cubicBezTo>
                    <a:pt x="18183" y="35770"/>
                    <a:pt x="43967" y="34131"/>
                    <a:pt x="43967" y="34131"/>
                  </a:cubicBezTo>
                  <a:cubicBezTo>
                    <a:pt x="43967" y="34131"/>
                    <a:pt x="46104" y="19177"/>
                    <a:pt x="45060" y="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11" name="Freeform: Shape 45">
              <a:extLst>
                <a:ext uri="{FF2B5EF4-FFF2-40B4-BE49-F238E27FC236}">
                  <a16:creationId xmlns:a16="http://schemas.microsoft.com/office/drawing/2014/main" xmlns="" id="{F0BA1017-C236-7A8A-A0A0-4B9795ABBEFD}"/>
                </a:ext>
              </a:extLst>
            </p:cNvPr>
            <p:cNvSpPr/>
            <p:nvPr/>
          </p:nvSpPr>
          <p:spPr>
            <a:xfrm>
              <a:off x="4584469" y="4211835"/>
              <a:ext cx="154649" cy="233895"/>
            </a:xfrm>
            <a:custGeom>
              <a:avLst/>
              <a:gdLst>
                <a:gd name="connsiteX0" fmla="*/ 154059 w 154649"/>
                <a:gd name="connsiteY0" fmla="*/ 3080 h 233895"/>
                <a:gd name="connsiteX1" fmla="*/ 154059 w 154649"/>
                <a:gd name="connsiteY1" fmla="*/ 3279 h 233895"/>
                <a:gd name="connsiteX2" fmla="*/ 134038 w 154649"/>
                <a:gd name="connsiteY2" fmla="*/ 0 h 233895"/>
                <a:gd name="connsiteX3" fmla="*/ 124052 w 154649"/>
                <a:gd name="connsiteY3" fmla="*/ 3279 h 233895"/>
                <a:gd name="connsiteX4" fmla="*/ 111185 w 154649"/>
                <a:gd name="connsiteY4" fmla="*/ 6558 h 233895"/>
                <a:gd name="connsiteX5" fmla="*/ 106913 w 154649"/>
                <a:gd name="connsiteY5" fmla="*/ 26181 h 233895"/>
                <a:gd name="connsiteX6" fmla="*/ 99759 w 154649"/>
                <a:gd name="connsiteY6" fmla="*/ 52363 h 233895"/>
                <a:gd name="connsiteX7" fmla="*/ 66920 w 154649"/>
                <a:gd name="connsiteY7" fmla="*/ 39297 h 233895"/>
                <a:gd name="connsiteX8" fmla="*/ 39893 w 154649"/>
                <a:gd name="connsiteY8" fmla="*/ 39347 h 233895"/>
                <a:gd name="connsiteX9" fmla="*/ 37459 w 154649"/>
                <a:gd name="connsiteY9" fmla="*/ 66671 h 233895"/>
                <a:gd name="connsiteX10" fmla="*/ 60362 w 154649"/>
                <a:gd name="connsiteY10" fmla="*/ 66671 h 233895"/>
                <a:gd name="connsiteX11" fmla="*/ 57480 w 154649"/>
                <a:gd name="connsiteY11" fmla="*/ 87984 h 233895"/>
                <a:gd name="connsiteX12" fmla="*/ 61753 w 154649"/>
                <a:gd name="connsiteY12" fmla="*/ 109297 h 233895"/>
                <a:gd name="connsiteX13" fmla="*/ 67466 w 154649"/>
                <a:gd name="connsiteY13" fmla="*/ 137168 h 233895"/>
                <a:gd name="connsiteX14" fmla="*/ 60312 w 154649"/>
                <a:gd name="connsiteY14" fmla="*/ 168318 h 233895"/>
                <a:gd name="connsiteX15" fmla="*/ 43123 w 154649"/>
                <a:gd name="connsiteY15" fmla="*/ 165039 h 233895"/>
                <a:gd name="connsiteX16" fmla="*/ 30255 w 154649"/>
                <a:gd name="connsiteY16" fmla="*/ 148644 h 233895"/>
                <a:gd name="connsiteX17" fmla="*/ 20220 w 154649"/>
                <a:gd name="connsiteY17" fmla="*/ 163399 h 233895"/>
                <a:gd name="connsiteX18" fmla="*/ 5912 w 154649"/>
                <a:gd name="connsiteY18" fmla="*/ 174875 h 233895"/>
                <a:gd name="connsiteX19" fmla="*/ 3030 w 154649"/>
                <a:gd name="connsiteY19" fmla="*/ 196188 h 233895"/>
                <a:gd name="connsiteX20" fmla="*/ 0 w 154649"/>
                <a:gd name="connsiteY20" fmla="*/ 196635 h 233895"/>
                <a:gd name="connsiteX21" fmla="*/ 7303 w 154649"/>
                <a:gd name="connsiteY21" fmla="*/ 220830 h 233895"/>
                <a:gd name="connsiteX22" fmla="*/ 14308 w 154649"/>
                <a:gd name="connsiteY22" fmla="*/ 233896 h 233895"/>
                <a:gd name="connsiteX23" fmla="*/ 36018 w 154649"/>
                <a:gd name="connsiteY23" fmla="*/ 220731 h 233895"/>
                <a:gd name="connsiteX24" fmla="*/ 51767 w 154649"/>
                <a:gd name="connsiteY24" fmla="*/ 222370 h 233895"/>
                <a:gd name="connsiteX25" fmla="*/ 70397 w 154649"/>
                <a:gd name="connsiteY25" fmla="*/ 224009 h 233895"/>
                <a:gd name="connsiteX26" fmla="*/ 80433 w 154649"/>
                <a:gd name="connsiteY26" fmla="*/ 222370 h 233895"/>
                <a:gd name="connsiteX27" fmla="*/ 94741 w 154649"/>
                <a:gd name="connsiteY27" fmla="*/ 207615 h 233895"/>
                <a:gd name="connsiteX28" fmla="*/ 103335 w 154649"/>
                <a:gd name="connsiteY28" fmla="*/ 187991 h 233895"/>
                <a:gd name="connsiteX29" fmla="*/ 104776 w 154649"/>
                <a:gd name="connsiteY29" fmla="*/ 143726 h 233895"/>
                <a:gd name="connsiteX30" fmla="*/ 124847 w 154649"/>
                <a:gd name="connsiteY30" fmla="*/ 114265 h 233895"/>
                <a:gd name="connsiteX31" fmla="*/ 142037 w 154649"/>
                <a:gd name="connsiteY31" fmla="*/ 58573 h 233895"/>
                <a:gd name="connsiteX32" fmla="*/ 150631 w 154649"/>
                <a:gd name="connsiteY32" fmla="*/ 30703 h 233895"/>
                <a:gd name="connsiteX33" fmla="*/ 154059 w 154649"/>
                <a:gd name="connsiteY33" fmla="*/ 3080 h 233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54649" h="233895">
                  <a:moveTo>
                    <a:pt x="154059" y="3080"/>
                  </a:moveTo>
                  <a:lnTo>
                    <a:pt x="154059" y="3279"/>
                  </a:lnTo>
                  <a:lnTo>
                    <a:pt x="134038" y="0"/>
                  </a:lnTo>
                  <a:lnTo>
                    <a:pt x="124052" y="3279"/>
                  </a:lnTo>
                  <a:lnTo>
                    <a:pt x="111185" y="6558"/>
                  </a:lnTo>
                  <a:cubicBezTo>
                    <a:pt x="111185" y="6558"/>
                    <a:pt x="112626" y="17984"/>
                    <a:pt x="106913" y="26181"/>
                  </a:cubicBezTo>
                  <a:cubicBezTo>
                    <a:pt x="101199" y="34379"/>
                    <a:pt x="99759" y="52363"/>
                    <a:pt x="99759" y="52363"/>
                  </a:cubicBezTo>
                  <a:cubicBezTo>
                    <a:pt x="99759" y="52363"/>
                    <a:pt x="74074" y="37658"/>
                    <a:pt x="66920" y="39297"/>
                  </a:cubicBezTo>
                  <a:cubicBezTo>
                    <a:pt x="63839" y="39993"/>
                    <a:pt x="52214" y="39794"/>
                    <a:pt x="39893" y="39347"/>
                  </a:cubicBezTo>
                  <a:cubicBezTo>
                    <a:pt x="38701" y="50277"/>
                    <a:pt x="37459" y="63094"/>
                    <a:pt x="37459" y="66671"/>
                  </a:cubicBezTo>
                  <a:cubicBezTo>
                    <a:pt x="37459" y="73229"/>
                    <a:pt x="53208" y="60113"/>
                    <a:pt x="60362" y="66671"/>
                  </a:cubicBezTo>
                  <a:cubicBezTo>
                    <a:pt x="67516" y="73229"/>
                    <a:pt x="66125" y="83066"/>
                    <a:pt x="57480" y="87984"/>
                  </a:cubicBezTo>
                  <a:cubicBezTo>
                    <a:pt x="48885" y="92902"/>
                    <a:pt x="54599" y="104379"/>
                    <a:pt x="61753" y="109297"/>
                  </a:cubicBezTo>
                  <a:cubicBezTo>
                    <a:pt x="68907" y="114216"/>
                    <a:pt x="67466" y="124052"/>
                    <a:pt x="67466" y="137168"/>
                  </a:cubicBezTo>
                  <a:cubicBezTo>
                    <a:pt x="67466" y="150284"/>
                    <a:pt x="67466" y="166628"/>
                    <a:pt x="60312" y="168318"/>
                  </a:cubicBezTo>
                  <a:cubicBezTo>
                    <a:pt x="53158" y="169957"/>
                    <a:pt x="48836" y="163399"/>
                    <a:pt x="43123" y="165039"/>
                  </a:cubicBezTo>
                  <a:cubicBezTo>
                    <a:pt x="37409" y="166678"/>
                    <a:pt x="35969" y="148644"/>
                    <a:pt x="30255" y="148644"/>
                  </a:cubicBezTo>
                  <a:cubicBezTo>
                    <a:pt x="24542" y="148644"/>
                    <a:pt x="27424" y="163399"/>
                    <a:pt x="20220" y="163399"/>
                  </a:cubicBezTo>
                  <a:cubicBezTo>
                    <a:pt x="13066" y="163399"/>
                    <a:pt x="1590" y="161760"/>
                    <a:pt x="5912" y="174875"/>
                  </a:cubicBezTo>
                  <a:cubicBezTo>
                    <a:pt x="10234" y="187991"/>
                    <a:pt x="14507" y="196188"/>
                    <a:pt x="3030" y="196188"/>
                  </a:cubicBezTo>
                  <a:cubicBezTo>
                    <a:pt x="1938" y="196188"/>
                    <a:pt x="944" y="196387"/>
                    <a:pt x="0" y="196635"/>
                  </a:cubicBezTo>
                  <a:cubicBezTo>
                    <a:pt x="2832" y="204535"/>
                    <a:pt x="5068" y="212732"/>
                    <a:pt x="7303" y="220830"/>
                  </a:cubicBezTo>
                  <a:cubicBezTo>
                    <a:pt x="10135" y="225103"/>
                    <a:pt x="12420" y="229524"/>
                    <a:pt x="14308" y="233896"/>
                  </a:cubicBezTo>
                  <a:cubicBezTo>
                    <a:pt x="23847" y="226444"/>
                    <a:pt x="33634" y="219836"/>
                    <a:pt x="36018" y="220731"/>
                  </a:cubicBezTo>
                  <a:cubicBezTo>
                    <a:pt x="40291" y="222370"/>
                    <a:pt x="43172" y="230567"/>
                    <a:pt x="51767" y="222370"/>
                  </a:cubicBezTo>
                  <a:cubicBezTo>
                    <a:pt x="60362" y="214173"/>
                    <a:pt x="70397" y="215812"/>
                    <a:pt x="70397" y="224009"/>
                  </a:cubicBezTo>
                  <a:cubicBezTo>
                    <a:pt x="70397" y="232207"/>
                    <a:pt x="73279" y="230567"/>
                    <a:pt x="80433" y="222370"/>
                  </a:cubicBezTo>
                  <a:cubicBezTo>
                    <a:pt x="87587" y="214173"/>
                    <a:pt x="94741" y="224009"/>
                    <a:pt x="94741" y="207615"/>
                  </a:cubicBezTo>
                  <a:cubicBezTo>
                    <a:pt x="94741" y="191220"/>
                    <a:pt x="103335" y="205975"/>
                    <a:pt x="103335" y="187991"/>
                  </a:cubicBezTo>
                  <a:cubicBezTo>
                    <a:pt x="103335" y="169957"/>
                    <a:pt x="104776" y="151923"/>
                    <a:pt x="104776" y="143726"/>
                  </a:cubicBezTo>
                  <a:cubicBezTo>
                    <a:pt x="104776" y="135528"/>
                    <a:pt x="124847" y="127331"/>
                    <a:pt x="124847" y="114265"/>
                  </a:cubicBezTo>
                  <a:cubicBezTo>
                    <a:pt x="124847" y="101150"/>
                    <a:pt x="142037" y="74968"/>
                    <a:pt x="142037" y="58573"/>
                  </a:cubicBezTo>
                  <a:cubicBezTo>
                    <a:pt x="142037" y="42179"/>
                    <a:pt x="146359" y="38900"/>
                    <a:pt x="150631" y="30703"/>
                  </a:cubicBezTo>
                  <a:cubicBezTo>
                    <a:pt x="153562" y="24890"/>
                    <a:pt x="155748" y="13761"/>
                    <a:pt x="154059" y="308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12" name="Freeform: Shape 46">
              <a:extLst>
                <a:ext uri="{FF2B5EF4-FFF2-40B4-BE49-F238E27FC236}">
                  <a16:creationId xmlns:a16="http://schemas.microsoft.com/office/drawing/2014/main" xmlns="" id="{4F913AD7-1124-7585-4916-C0407DDA22CD}"/>
                </a:ext>
              </a:extLst>
            </p:cNvPr>
            <p:cNvSpPr/>
            <p:nvPr/>
          </p:nvSpPr>
          <p:spPr>
            <a:xfrm>
              <a:off x="4816386" y="3675683"/>
              <a:ext cx="378955" cy="539243"/>
            </a:xfrm>
            <a:custGeom>
              <a:avLst/>
              <a:gdLst>
                <a:gd name="connsiteX0" fmla="*/ 299516 w 378955"/>
                <a:gd name="connsiteY0" fmla="*/ 10781 h 539243"/>
                <a:gd name="connsiteX1" fmla="*/ 284463 w 378955"/>
                <a:gd name="connsiteY1" fmla="*/ 29610 h 539243"/>
                <a:gd name="connsiteX2" fmla="*/ 270751 w 378955"/>
                <a:gd name="connsiteY2" fmla="*/ 42179 h 539243"/>
                <a:gd name="connsiteX3" fmla="*/ 258431 w 378955"/>
                <a:gd name="connsiteY3" fmla="*/ 34329 h 539243"/>
                <a:gd name="connsiteX4" fmla="*/ 228324 w 378955"/>
                <a:gd name="connsiteY4" fmla="*/ 34329 h 539243"/>
                <a:gd name="connsiteX5" fmla="*/ 217345 w 378955"/>
                <a:gd name="connsiteY5" fmla="*/ 29610 h 539243"/>
                <a:gd name="connsiteX6" fmla="*/ 209098 w 378955"/>
                <a:gd name="connsiteY6" fmla="*/ 35869 h 539243"/>
                <a:gd name="connsiteX7" fmla="*/ 67807 w 378955"/>
                <a:gd name="connsiteY7" fmla="*/ 35869 h 539243"/>
                <a:gd name="connsiteX8" fmla="*/ 67807 w 378955"/>
                <a:gd name="connsiteY8" fmla="*/ 91561 h 539243"/>
                <a:gd name="connsiteX9" fmla="*/ 46394 w 378955"/>
                <a:gd name="connsiteY9" fmla="*/ 91561 h 539243"/>
                <a:gd name="connsiteX10" fmla="*/ 46394 w 378955"/>
                <a:gd name="connsiteY10" fmla="*/ 178204 h 539243"/>
                <a:gd name="connsiteX11" fmla="*/ 43513 w 378955"/>
                <a:gd name="connsiteY11" fmla="*/ 205976 h 539243"/>
                <a:gd name="connsiteX12" fmla="*/ 23491 w 378955"/>
                <a:gd name="connsiteY12" fmla="*/ 220681 h 539243"/>
                <a:gd name="connsiteX13" fmla="*/ 14946 w 378955"/>
                <a:gd name="connsiteY13" fmla="*/ 237026 h 539243"/>
                <a:gd name="connsiteX14" fmla="*/ 4961 w 378955"/>
                <a:gd name="connsiteY14" fmla="*/ 256650 h 539243"/>
                <a:gd name="connsiteX15" fmla="*/ 3520 w 378955"/>
                <a:gd name="connsiteY15" fmla="*/ 276274 h 539243"/>
                <a:gd name="connsiteX16" fmla="*/ 6401 w 378955"/>
                <a:gd name="connsiteY16" fmla="*/ 290979 h 539243"/>
                <a:gd name="connsiteX17" fmla="*/ 10674 w 378955"/>
                <a:gd name="connsiteY17" fmla="*/ 310553 h 539243"/>
                <a:gd name="connsiteX18" fmla="*/ 22100 w 378955"/>
                <a:gd name="connsiteY18" fmla="*/ 326898 h 539243"/>
                <a:gd name="connsiteX19" fmla="*/ 19219 w 378955"/>
                <a:gd name="connsiteY19" fmla="*/ 338325 h 539243"/>
                <a:gd name="connsiteX20" fmla="*/ 36359 w 378955"/>
                <a:gd name="connsiteY20" fmla="*/ 364457 h 539243"/>
                <a:gd name="connsiteX21" fmla="*/ 37799 w 378955"/>
                <a:gd name="connsiteY21" fmla="*/ 387359 h 539243"/>
                <a:gd name="connsiteX22" fmla="*/ 34918 w 378955"/>
                <a:gd name="connsiteY22" fmla="*/ 397196 h 539243"/>
                <a:gd name="connsiteX23" fmla="*/ 44904 w 378955"/>
                <a:gd name="connsiteY23" fmla="*/ 398835 h 539243"/>
                <a:gd name="connsiteX24" fmla="*/ 47785 w 378955"/>
                <a:gd name="connsiteY24" fmla="*/ 407033 h 539243"/>
                <a:gd name="connsiteX25" fmla="*/ 66366 w 378955"/>
                <a:gd name="connsiteY25" fmla="*/ 416820 h 539243"/>
                <a:gd name="connsiteX26" fmla="*/ 76351 w 378955"/>
                <a:gd name="connsiteY26" fmla="*/ 433165 h 539243"/>
                <a:gd name="connsiteX27" fmla="*/ 90659 w 378955"/>
                <a:gd name="connsiteY27" fmla="*/ 447870 h 539243"/>
                <a:gd name="connsiteX28" fmla="*/ 99204 w 378955"/>
                <a:gd name="connsiteY28" fmla="*/ 465854 h 539243"/>
                <a:gd name="connsiteX29" fmla="*/ 114904 w 378955"/>
                <a:gd name="connsiteY29" fmla="*/ 478920 h 539243"/>
                <a:gd name="connsiteX30" fmla="*/ 120269 w 378955"/>
                <a:gd name="connsiteY30" fmla="*/ 494172 h 539243"/>
                <a:gd name="connsiteX31" fmla="*/ 126280 w 378955"/>
                <a:gd name="connsiteY31" fmla="*/ 501078 h 539243"/>
                <a:gd name="connsiteX32" fmla="*/ 136316 w 378955"/>
                <a:gd name="connsiteY32" fmla="*/ 514194 h 539243"/>
                <a:gd name="connsiteX33" fmla="*/ 150624 w 378955"/>
                <a:gd name="connsiteY33" fmla="*/ 514194 h 539243"/>
                <a:gd name="connsiteX34" fmla="*/ 163491 w 378955"/>
                <a:gd name="connsiteY34" fmla="*/ 515833 h 539243"/>
                <a:gd name="connsiteX35" fmla="*/ 174967 w 378955"/>
                <a:gd name="connsiteY35" fmla="*/ 512554 h 539243"/>
                <a:gd name="connsiteX36" fmla="*/ 201745 w 378955"/>
                <a:gd name="connsiteY36" fmla="*/ 538388 h 539243"/>
                <a:gd name="connsiteX37" fmla="*/ 218885 w 378955"/>
                <a:gd name="connsiteY37" fmla="*/ 532625 h 539243"/>
                <a:gd name="connsiteX38" fmla="*/ 233243 w 378955"/>
                <a:gd name="connsiteY38" fmla="*/ 538487 h 539243"/>
                <a:gd name="connsiteX39" fmla="*/ 250184 w 378955"/>
                <a:gd name="connsiteY39" fmla="*/ 532029 h 539243"/>
                <a:gd name="connsiteX40" fmla="*/ 264541 w 378955"/>
                <a:gd name="connsiteY40" fmla="*/ 530837 h 539243"/>
                <a:gd name="connsiteX41" fmla="*/ 272391 w 378955"/>
                <a:gd name="connsiteY41" fmla="*/ 522242 h 539243"/>
                <a:gd name="connsiteX42" fmla="*/ 275372 w 378955"/>
                <a:gd name="connsiteY42" fmla="*/ 517920 h 539243"/>
                <a:gd name="connsiteX43" fmla="*/ 293853 w 378955"/>
                <a:gd name="connsiteY43" fmla="*/ 503810 h 539243"/>
                <a:gd name="connsiteX44" fmla="*/ 307714 w 378955"/>
                <a:gd name="connsiteY44" fmla="*/ 505549 h 539243"/>
                <a:gd name="connsiteX45" fmla="*/ 313477 w 378955"/>
                <a:gd name="connsiteY45" fmla="*/ 509573 h 539243"/>
                <a:gd name="connsiteX46" fmla="*/ 313874 w 378955"/>
                <a:gd name="connsiteY46" fmla="*/ 486273 h 539243"/>
                <a:gd name="connsiteX47" fmla="*/ 292412 w 378955"/>
                <a:gd name="connsiteY47" fmla="*/ 466600 h 539243"/>
                <a:gd name="connsiteX48" fmla="*/ 272391 w 378955"/>
                <a:gd name="connsiteY48" fmla="*/ 437090 h 539243"/>
                <a:gd name="connsiteX49" fmla="*/ 250879 w 378955"/>
                <a:gd name="connsiteY49" fmla="*/ 423974 h 539243"/>
                <a:gd name="connsiteX50" fmla="*/ 255152 w 378955"/>
                <a:gd name="connsiteY50" fmla="*/ 409219 h 539243"/>
                <a:gd name="connsiteX51" fmla="*/ 273782 w 378955"/>
                <a:gd name="connsiteY51" fmla="*/ 404300 h 539243"/>
                <a:gd name="connsiteX52" fmla="*/ 276663 w 378955"/>
                <a:gd name="connsiteY52" fmla="*/ 374790 h 539243"/>
                <a:gd name="connsiteX53" fmla="*/ 283817 w 378955"/>
                <a:gd name="connsiteY53" fmla="*/ 350198 h 539243"/>
                <a:gd name="connsiteX54" fmla="*/ 293853 w 378955"/>
                <a:gd name="connsiteY54" fmla="*/ 338722 h 539243"/>
                <a:gd name="connsiteX55" fmla="*/ 301007 w 378955"/>
                <a:gd name="connsiteY55" fmla="*/ 312491 h 539243"/>
                <a:gd name="connsiteX56" fmla="*/ 315315 w 378955"/>
                <a:gd name="connsiteY56" fmla="*/ 292867 h 539243"/>
                <a:gd name="connsiteX57" fmla="*/ 325350 w 378955"/>
                <a:gd name="connsiteY57" fmla="*/ 279751 h 539243"/>
                <a:gd name="connsiteX58" fmla="*/ 333945 w 378955"/>
                <a:gd name="connsiteY58" fmla="*/ 248602 h 539243"/>
                <a:gd name="connsiteX59" fmla="*/ 335386 w 378955"/>
                <a:gd name="connsiteY59" fmla="*/ 212533 h 539243"/>
                <a:gd name="connsiteX60" fmla="*/ 343981 w 378955"/>
                <a:gd name="connsiteY60" fmla="*/ 186302 h 539243"/>
                <a:gd name="connsiteX61" fmla="*/ 356848 w 378955"/>
                <a:gd name="connsiteY61" fmla="*/ 171547 h 539243"/>
                <a:gd name="connsiteX62" fmla="*/ 378956 w 378955"/>
                <a:gd name="connsiteY62" fmla="*/ 147949 h 539243"/>
                <a:gd name="connsiteX63" fmla="*/ 364548 w 378955"/>
                <a:gd name="connsiteY63" fmla="*/ 132746 h 539243"/>
                <a:gd name="connsiteX64" fmla="*/ 350836 w 378955"/>
                <a:gd name="connsiteY64" fmla="*/ 91213 h 539243"/>
                <a:gd name="connsiteX65" fmla="*/ 345720 w 378955"/>
                <a:gd name="connsiteY65" fmla="*/ 47346 h 539243"/>
                <a:gd name="connsiteX66" fmla="*/ 325549 w 378955"/>
                <a:gd name="connsiteY66" fmla="*/ 19922 h 539243"/>
                <a:gd name="connsiteX67" fmla="*/ 312582 w 378955"/>
                <a:gd name="connsiteY67" fmla="*/ 0 h 539243"/>
                <a:gd name="connsiteX68" fmla="*/ 311837 w 378955"/>
                <a:gd name="connsiteY68" fmla="*/ 1093 h 539243"/>
                <a:gd name="connsiteX69" fmla="*/ 299516 w 378955"/>
                <a:gd name="connsiteY69" fmla="*/ 10781 h 53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378955" h="539243">
                  <a:moveTo>
                    <a:pt x="299516" y="10781"/>
                  </a:moveTo>
                  <a:cubicBezTo>
                    <a:pt x="292660" y="10781"/>
                    <a:pt x="295393" y="29610"/>
                    <a:pt x="284463" y="29610"/>
                  </a:cubicBezTo>
                  <a:cubicBezTo>
                    <a:pt x="273484" y="29610"/>
                    <a:pt x="277607" y="42179"/>
                    <a:pt x="270751" y="42179"/>
                  </a:cubicBezTo>
                  <a:cubicBezTo>
                    <a:pt x="263945" y="42179"/>
                    <a:pt x="258431" y="34329"/>
                    <a:pt x="258431" y="34329"/>
                  </a:cubicBezTo>
                  <a:lnTo>
                    <a:pt x="228324" y="34329"/>
                  </a:lnTo>
                  <a:cubicBezTo>
                    <a:pt x="228324" y="34329"/>
                    <a:pt x="221468" y="26480"/>
                    <a:pt x="217345" y="29610"/>
                  </a:cubicBezTo>
                  <a:cubicBezTo>
                    <a:pt x="213221" y="32739"/>
                    <a:pt x="209098" y="35869"/>
                    <a:pt x="209098" y="35869"/>
                  </a:cubicBezTo>
                  <a:lnTo>
                    <a:pt x="67807" y="35869"/>
                  </a:lnTo>
                  <a:cubicBezTo>
                    <a:pt x="67807" y="68410"/>
                    <a:pt x="67807" y="91561"/>
                    <a:pt x="67807" y="91561"/>
                  </a:cubicBezTo>
                  <a:lnTo>
                    <a:pt x="46394" y="91561"/>
                  </a:lnTo>
                  <a:lnTo>
                    <a:pt x="46394" y="178204"/>
                  </a:lnTo>
                  <a:cubicBezTo>
                    <a:pt x="46394" y="178204"/>
                    <a:pt x="47835" y="204336"/>
                    <a:pt x="43513" y="205976"/>
                  </a:cubicBezTo>
                  <a:cubicBezTo>
                    <a:pt x="39240" y="207615"/>
                    <a:pt x="23491" y="212533"/>
                    <a:pt x="23491" y="220681"/>
                  </a:cubicBezTo>
                  <a:cubicBezTo>
                    <a:pt x="23491" y="228878"/>
                    <a:pt x="22051" y="235386"/>
                    <a:pt x="14946" y="237026"/>
                  </a:cubicBezTo>
                  <a:cubicBezTo>
                    <a:pt x="7792" y="238665"/>
                    <a:pt x="14946" y="256650"/>
                    <a:pt x="4961" y="256650"/>
                  </a:cubicBezTo>
                  <a:cubicBezTo>
                    <a:pt x="-5025" y="256650"/>
                    <a:pt x="9233" y="269716"/>
                    <a:pt x="3520" y="276274"/>
                  </a:cubicBezTo>
                  <a:cubicBezTo>
                    <a:pt x="-2193" y="282782"/>
                    <a:pt x="-753" y="290979"/>
                    <a:pt x="6401" y="290979"/>
                  </a:cubicBezTo>
                  <a:cubicBezTo>
                    <a:pt x="13555" y="290979"/>
                    <a:pt x="10674" y="300766"/>
                    <a:pt x="10674" y="310553"/>
                  </a:cubicBezTo>
                  <a:cubicBezTo>
                    <a:pt x="10674" y="320340"/>
                    <a:pt x="22100" y="326898"/>
                    <a:pt x="22100" y="326898"/>
                  </a:cubicBezTo>
                  <a:lnTo>
                    <a:pt x="19219" y="338325"/>
                  </a:lnTo>
                  <a:cubicBezTo>
                    <a:pt x="19219" y="338325"/>
                    <a:pt x="34918" y="359588"/>
                    <a:pt x="36359" y="364457"/>
                  </a:cubicBezTo>
                  <a:cubicBezTo>
                    <a:pt x="37799" y="369375"/>
                    <a:pt x="46345" y="382441"/>
                    <a:pt x="37799" y="387359"/>
                  </a:cubicBezTo>
                  <a:cubicBezTo>
                    <a:pt x="29205" y="392278"/>
                    <a:pt x="34918" y="397196"/>
                    <a:pt x="34918" y="397196"/>
                  </a:cubicBezTo>
                  <a:lnTo>
                    <a:pt x="44904" y="398835"/>
                  </a:lnTo>
                  <a:lnTo>
                    <a:pt x="47785" y="407033"/>
                  </a:lnTo>
                  <a:cubicBezTo>
                    <a:pt x="47785" y="407033"/>
                    <a:pt x="59212" y="407033"/>
                    <a:pt x="66366" y="416820"/>
                  </a:cubicBezTo>
                  <a:cubicBezTo>
                    <a:pt x="73520" y="426607"/>
                    <a:pt x="76351" y="428246"/>
                    <a:pt x="76351" y="433165"/>
                  </a:cubicBezTo>
                  <a:cubicBezTo>
                    <a:pt x="76351" y="438083"/>
                    <a:pt x="82065" y="439722"/>
                    <a:pt x="90659" y="447870"/>
                  </a:cubicBezTo>
                  <a:cubicBezTo>
                    <a:pt x="99204" y="456068"/>
                    <a:pt x="99204" y="460936"/>
                    <a:pt x="99204" y="465854"/>
                  </a:cubicBezTo>
                  <a:cubicBezTo>
                    <a:pt x="99204" y="470723"/>
                    <a:pt x="114904" y="478920"/>
                    <a:pt x="114904" y="478920"/>
                  </a:cubicBezTo>
                  <a:lnTo>
                    <a:pt x="120269" y="494172"/>
                  </a:lnTo>
                  <a:cubicBezTo>
                    <a:pt x="122952" y="495812"/>
                    <a:pt x="125088" y="497749"/>
                    <a:pt x="126280" y="501078"/>
                  </a:cubicBezTo>
                  <a:cubicBezTo>
                    <a:pt x="129162" y="509275"/>
                    <a:pt x="136316" y="514194"/>
                    <a:pt x="136316" y="514194"/>
                  </a:cubicBezTo>
                  <a:cubicBezTo>
                    <a:pt x="136316" y="514194"/>
                    <a:pt x="144911" y="520751"/>
                    <a:pt x="150624" y="514194"/>
                  </a:cubicBezTo>
                  <a:cubicBezTo>
                    <a:pt x="156337" y="507636"/>
                    <a:pt x="163491" y="515833"/>
                    <a:pt x="163491" y="515833"/>
                  </a:cubicBezTo>
                  <a:cubicBezTo>
                    <a:pt x="163491" y="515833"/>
                    <a:pt x="170645" y="509275"/>
                    <a:pt x="174967" y="512554"/>
                  </a:cubicBezTo>
                  <a:cubicBezTo>
                    <a:pt x="177899" y="514790"/>
                    <a:pt x="190666" y="526813"/>
                    <a:pt x="201745" y="538388"/>
                  </a:cubicBezTo>
                  <a:cubicBezTo>
                    <a:pt x="203385" y="537693"/>
                    <a:pt x="214116" y="533172"/>
                    <a:pt x="218885" y="532625"/>
                  </a:cubicBezTo>
                  <a:cubicBezTo>
                    <a:pt x="224002" y="532029"/>
                    <a:pt x="231206" y="542015"/>
                    <a:pt x="233243" y="538487"/>
                  </a:cubicBezTo>
                  <a:cubicBezTo>
                    <a:pt x="235279" y="534960"/>
                    <a:pt x="246110" y="529694"/>
                    <a:pt x="250184" y="532029"/>
                  </a:cubicBezTo>
                  <a:cubicBezTo>
                    <a:pt x="254307" y="534364"/>
                    <a:pt x="264045" y="534960"/>
                    <a:pt x="264541" y="530837"/>
                  </a:cubicBezTo>
                  <a:cubicBezTo>
                    <a:pt x="264889" y="528055"/>
                    <a:pt x="269261" y="525223"/>
                    <a:pt x="272391" y="522242"/>
                  </a:cubicBezTo>
                  <a:cubicBezTo>
                    <a:pt x="273832" y="520851"/>
                    <a:pt x="275024" y="519410"/>
                    <a:pt x="275372" y="517920"/>
                  </a:cubicBezTo>
                  <a:cubicBezTo>
                    <a:pt x="276415" y="513200"/>
                    <a:pt x="288736" y="505003"/>
                    <a:pt x="293853" y="503810"/>
                  </a:cubicBezTo>
                  <a:cubicBezTo>
                    <a:pt x="299020" y="502618"/>
                    <a:pt x="305180" y="502071"/>
                    <a:pt x="307714" y="505549"/>
                  </a:cubicBezTo>
                  <a:cubicBezTo>
                    <a:pt x="308906" y="507189"/>
                    <a:pt x="311142" y="508431"/>
                    <a:pt x="313477" y="509573"/>
                  </a:cubicBezTo>
                  <a:cubicBezTo>
                    <a:pt x="315216" y="494520"/>
                    <a:pt x="318147" y="486273"/>
                    <a:pt x="313874" y="486273"/>
                  </a:cubicBezTo>
                  <a:cubicBezTo>
                    <a:pt x="308161" y="486273"/>
                    <a:pt x="296685" y="479715"/>
                    <a:pt x="292412" y="466600"/>
                  </a:cubicBezTo>
                  <a:cubicBezTo>
                    <a:pt x="288090" y="453484"/>
                    <a:pt x="275223" y="445287"/>
                    <a:pt x="272391" y="437090"/>
                  </a:cubicBezTo>
                  <a:cubicBezTo>
                    <a:pt x="269509" y="428892"/>
                    <a:pt x="253761" y="430581"/>
                    <a:pt x="250879" y="423974"/>
                  </a:cubicBezTo>
                  <a:cubicBezTo>
                    <a:pt x="247998" y="417416"/>
                    <a:pt x="255152" y="417416"/>
                    <a:pt x="255152" y="409219"/>
                  </a:cubicBezTo>
                  <a:cubicBezTo>
                    <a:pt x="255152" y="401021"/>
                    <a:pt x="272341" y="405940"/>
                    <a:pt x="273782" y="404300"/>
                  </a:cubicBezTo>
                  <a:cubicBezTo>
                    <a:pt x="275223" y="402661"/>
                    <a:pt x="276663" y="384676"/>
                    <a:pt x="276663" y="374790"/>
                  </a:cubicBezTo>
                  <a:cubicBezTo>
                    <a:pt x="276663" y="364953"/>
                    <a:pt x="288140" y="355166"/>
                    <a:pt x="283817" y="350198"/>
                  </a:cubicBezTo>
                  <a:cubicBezTo>
                    <a:pt x="279545" y="345280"/>
                    <a:pt x="288090" y="343640"/>
                    <a:pt x="293853" y="338722"/>
                  </a:cubicBezTo>
                  <a:cubicBezTo>
                    <a:pt x="299566" y="333803"/>
                    <a:pt x="295294" y="319049"/>
                    <a:pt x="301007" y="312491"/>
                  </a:cubicBezTo>
                  <a:cubicBezTo>
                    <a:pt x="306720" y="305933"/>
                    <a:pt x="311042" y="292867"/>
                    <a:pt x="315315" y="292867"/>
                  </a:cubicBezTo>
                  <a:cubicBezTo>
                    <a:pt x="319637" y="292867"/>
                    <a:pt x="325350" y="286309"/>
                    <a:pt x="325350" y="279751"/>
                  </a:cubicBezTo>
                  <a:cubicBezTo>
                    <a:pt x="325350" y="273193"/>
                    <a:pt x="335386" y="260127"/>
                    <a:pt x="333945" y="248602"/>
                  </a:cubicBezTo>
                  <a:cubicBezTo>
                    <a:pt x="332504" y="237125"/>
                    <a:pt x="328182" y="222370"/>
                    <a:pt x="335386" y="212533"/>
                  </a:cubicBezTo>
                  <a:cubicBezTo>
                    <a:pt x="342540" y="202697"/>
                    <a:pt x="345421" y="194499"/>
                    <a:pt x="343981" y="186302"/>
                  </a:cubicBezTo>
                  <a:cubicBezTo>
                    <a:pt x="342540" y="178105"/>
                    <a:pt x="352575" y="176465"/>
                    <a:pt x="356848" y="171547"/>
                  </a:cubicBezTo>
                  <a:cubicBezTo>
                    <a:pt x="359878" y="168020"/>
                    <a:pt x="370808" y="162853"/>
                    <a:pt x="378956" y="147949"/>
                  </a:cubicBezTo>
                  <a:cubicBezTo>
                    <a:pt x="373739" y="140645"/>
                    <a:pt x="368175" y="134634"/>
                    <a:pt x="364548" y="132746"/>
                  </a:cubicBezTo>
                  <a:cubicBezTo>
                    <a:pt x="356301" y="128474"/>
                    <a:pt x="350836" y="111980"/>
                    <a:pt x="350836" y="91213"/>
                  </a:cubicBezTo>
                  <a:cubicBezTo>
                    <a:pt x="350836" y="70447"/>
                    <a:pt x="346365" y="53953"/>
                    <a:pt x="345720" y="47346"/>
                  </a:cubicBezTo>
                  <a:cubicBezTo>
                    <a:pt x="345024" y="40688"/>
                    <a:pt x="336131" y="26579"/>
                    <a:pt x="325549" y="19922"/>
                  </a:cubicBezTo>
                  <a:cubicBezTo>
                    <a:pt x="318047" y="15202"/>
                    <a:pt x="313874" y="8148"/>
                    <a:pt x="312582" y="0"/>
                  </a:cubicBezTo>
                  <a:cubicBezTo>
                    <a:pt x="312384" y="348"/>
                    <a:pt x="312036" y="795"/>
                    <a:pt x="311837" y="1093"/>
                  </a:cubicBezTo>
                  <a:cubicBezTo>
                    <a:pt x="305031" y="12370"/>
                    <a:pt x="306372" y="10781"/>
                    <a:pt x="299516" y="1078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13" name="Freeform: Shape 47">
              <a:extLst>
                <a:ext uri="{FF2B5EF4-FFF2-40B4-BE49-F238E27FC236}">
                  <a16:creationId xmlns:a16="http://schemas.microsoft.com/office/drawing/2014/main" xmlns="" id="{71FCD202-B5BD-957A-215A-354B35FCC96D}"/>
                </a:ext>
              </a:extLst>
            </p:cNvPr>
            <p:cNvSpPr/>
            <p:nvPr/>
          </p:nvSpPr>
          <p:spPr>
            <a:xfrm>
              <a:off x="5270068" y="3969593"/>
              <a:ext cx="40275" cy="50226"/>
            </a:xfrm>
            <a:custGeom>
              <a:avLst/>
              <a:gdLst>
                <a:gd name="connsiteX0" fmla="*/ 14102 w 40275"/>
                <a:gd name="connsiteY0" fmla="*/ 6011 h 50226"/>
                <a:gd name="connsiteX1" fmla="*/ 2875 w 40275"/>
                <a:gd name="connsiteY1" fmla="*/ 24443 h 50226"/>
                <a:gd name="connsiteX2" fmla="*/ 2129 w 40275"/>
                <a:gd name="connsiteY2" fmla="*/ 46749 h 50226"/>
                <a:gd name="connsiteX3" fmla="*/ 15145 w 40275"/>
                <a:gd name="connsiteY3" fmla="*/ 45905 h 50226"/>
                <a:gd name="connsiteX4" fmla="*/ 26075 w 40275"/>
                <a:gd name="connsiteY4" fmla="*/ 50227 h 50226"/>
                <a:gd name="connsiteX5" fmla="*/ 35664 w 40275"/>
                <a:gd name="connsiteY5" fmla="*/ 37111 h 50226"/>
                <a:gd name="connsiteX6" fmla="*/ 23243 w 40275"/>
                <a:gd name="connsiteY6" fmla="*/ 31050 h 50226"/>
                <a:gd name="connsiteX7" fmla="*/ 36607 w 40275"/>
                <a:gd name="connsiteY7" fmla="*/ 18928 h 50226"/>
                <a:gd name="connsiteX8" fmla="*/ 34570 w 40275"/>
                <a:gd name="connsiteY8" fmla="*/ 3229 h 50226"/>
                <a:gd name="connsiteX9" fmla="*/ 31490 w 40275"/>
                <a:gd name="connsiteY9" fmla="*/ 0 h 50226"/>
                <a:gd name="connsiteX10" fmla="*/ 25231 w 40275"/>
                <a:gd name="connsiteY10" fmla="*/ 5018 h 50226"/>
                <a:gd name="connsiteX11" fmla="*/ 14102 w 40275"/>
                <a:gd name="connsiteY11" fmla="*/ 6011 h 502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275" h="50226">
                  <a:moveTo>
                    <a:pt x="14102" y="6011"/>
                  </a:moveTo>
                  <a:cubicBezTo>
                    <a:pt x="12761" y="8495"/>
                    <a:pt x="7246" y="18680"/>
                    <a:pt x="2875" y="24443"/>
                  </a:cubicBezTo>
                  <a:cubicBezTo>
                    <a:pt x="-2193" y="31050"/>
                    <a:pt x="689" y="43421"/>
                    <a:pt x="2129" y="46749"/>
                  </a:cubicBezTo>
                  <a:cubicBezTo>
                    <a:pt x="3570" y="50078"/>
                    <a:pt x="10823" y="49233"/>
                    <a:pt x="15145" y="45905"/>
                  </a:cubicBezTo>
                  <a:cubicBezTo>
                    <a:pt x="18524" y="43321"/>
                    <a:pt x="21008" y="44812"/>
                    <a:pt x="26075" y="50227"/>
                  </a:cubicBezTo>
                  <a:cubicBezTo>
                    <a:pt x="28708" y="45905"/>
                    <a:pt x="32335" y="41036"/>
                    <a:pt x="35664" y="37111"/>
                  </a:cubicBezTo>
                  <a:cubicBezTo>
                    <a:pt x="29950" y="33286"/>
                    <a:pt x="24634" y="32690"/>
                    <a:pt x="23243" y="31050"/>
                  </a:cubicBezTo>
                  <a:cubicBezTo>
                    <a:pt x="20859" y="28318"/>
                    <a:pt x="30099" y="20468"/>
                    <a:pt x="36607" y="18928"/>
                  </a:cubicBezTo>
                  <a:cubicBezTo>
                    <a:pt x="43116" y="17338"/>
                    <a:pt x="40035" y="8744"/>
                    <a:pt x="34570" y="3229"/>
                  </a:cubicBezTo>
                  <a:cubicBezTo>
                    <a:pt x="33676" y="2335"/>
                    <a:pt x="32633" y="1192"/>
                    <a:pt x="31490" y="0"/>
                  </a:cubicBezTo>
                  <a:cubicBezTo>
                    <a:pt x="28410" y="2037"/>
                    <a:pt x="25926" y="3875"/>
                    <a:pt x="25231" y="5018"/>
                  </a:cubicBezTo>
                  <a:cubicBezTo>
                    <a:pt x="23492" y="7700"/>
                    <a:pt x="19666" y="6756"/>
                    <a:pt x="14102" y="601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14" name="Freeform: Shape 48">
              <a:extLst>
                <a:ext uri="{FF2B5EF4-FFF2-40B4-BE49-F238E27FC236}">
                  <a16:creationId xmlns:a16="http://schemas.microsoft.com/office/drawing/2014/main" xmlns="" id="{61E9D58C-5E2C-0262-79D4-ABB66FEB5D2B}"/>
                </a:ext>
              </a:extLst>
            </p:cNvPr>
            <p:cNvSpPr/>
            <p:nvPr/>
          </p:nvSpPr>
          <p:spPr>
            <a:xfrm>
              <a:off x="5147753" y="3823930"/>
              <a:ext cx="153805" cy="152457"/>
            </a:xfrm>
            <a:custGeom>
              <a:avLst/>
              <a:gdLst>
                <a:gd name="connsiteX0" fmla="*/ 25481 w 153805"/>
                <a:gd name="connsiteY0" fmla="*/ 23598 h 152457"/>
                <a:gd name="connsiteX1" fmla="*/ 12614 w 153805"/>
                <a:gd name="connsiteY1" fmla="*/ 38353 h 152457"/>
                <a:gd name="connsiteX2" fmla="*/ 4019 w 153805"/>
                <a:gd name="connsiteY2" fmla="*/ 64585 h 152457"/>
                <a:gd name="connsiteX3" fmla="*/ 2578 w 153805"/>
                <a:gd name="connsiteY3" fmla="*/ 100405 h 152457"/>
                <a:gd name="connsiteX4" fmla="*/ 21954 w 153805"/>
                <a:gd name="connsiteY4" fmla="*/ 101547 h 152457"/>
                <a:gd name="connsiteX5" fmla="*/ 29157 w 153805"/>
                <a:gd name="connsiteY5" fmla="*/ 93300 h 152457"/>
                <a:gd name="connsiteX6" fmla="*/ 39988 w 153805"/>
                <a:gd name="connsiteY6" fmla="*/ 90021 h 152457"/>
                <a:gd name="connsiteX7" fmla="*/ 54395 w 153805"/>
                <a:gd name="connsiteY7" fmla="*/ 96629 h 152457"/>
                <a:gd name="connsiteX8" fmla="*/ 64530 w 153805"/>
                <a:gd name="connsiteY8" fmla="*/ 96629 h 152457"/>
                <a:gd name="connsiteX9" fmla="*/ 87631 w 153805"/>
                <a:gd name="connsiteY9" fmla="*/ 96629 h 152457"/>
                <a:gd name="connsiteX10" fmla="*/ 136765 w 153805"/>
                <a:gd name="connsiteY10" fmla="*/ 151128 h 152457"/>
                <a:gd name="connsiteX11" fmla="*/ 136467 w 153805"/>
                <a:gd name="connsiteY11" fmla="*/ 151675 h 152457"/>
                <a:gd name="connsiteX12" fmla="*/ 147546 w 153805"/>
                <a:gd name="connsiteY12" fmla="*/ 150780 h 152457"/>
                <a:gd name="connsiteX13" fmla="*/ 153806 w 153805"/>
                <a:gd name="connsiteY13" fmla="*/ 145763 h 152457"/>
                <a:gd name="connsiteX14" fmla="*/ 129164 w 153805"/>
                <a:gd name="connsiteY14" fmla="*/ 114116 h 152457"/>
                <a:gd name="connsiteX15" fmla="*/ 92500 w 153805"/>
                <a:gd name="connsiteY15" fmla="*/ 85103 h 152457"/>
                <a:gd name="connsiteX16" fmla="*/ 77794 w 153805"/>
                <a:gd name="connsiteY16" fmla="*/ 68261 h 152457"/>
                <a:gd name="connsiteX17" fmla="*/ 60655 w 153805"/>
                <a:gd name="connsiteY17" fmla="*/ 29461 h 152457"/>
                <a:gd name="connsiteX18" fmla="*/ 47638 w 153805"/>
                <a:gd name="connsiteY18" fmla="*/ 0 h 152457"/>
                <a:gd name="connsiteX19" fmla="*/ 25481 w 153805"/>
                <a:gd name="connsiteY19" fmla="*/ 23598 h 152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53805" h="152457">
                  <a:moveTo>
                    <a:pt x="25481" y="23598"/>
                  </a:moveTo>
                  <a:cubicBezTo>
                    <a:pt x="21159" y="28517"/>
                    <a:pt x="11123" y="30156"/>
                    <a:pt x="12614" y="38353"/>
                  </a:cubicBezTo>
                  <a:cubicBezTo>
                    <a:pt x="14054" y="46551"/>
                    <a:pt x="11173" y="54748"/>
                    <a:pt x="4019" y="64585"/>
                  </a:cubicBezTo>
                  <a:cubicBezTo>
                    <a:pt x="-3085" y="74372"/>
                    <a:pt x="1088" y="88978"/>
                    <a:pt x="2578" y="100405"/>
                  </a:cubicBezTo>
                  <a:cubicBezTo>
                    <a:pt x="11223" y="99709"/>
                    <a:pt x="20165" y="99560"/>
                    <a:pt x="21954" y="101547"/>
                  </a:cubicBezTo>
                  <a:cubicBezTo>
                    <a:pt x="25580" y="105671"/>
                    <a:pt x="27021" y="101547"/>
                    <a:pt x="29157" y="93300"/>
                  </a:cubicBezTo>
                  <a:cubicBezTo>
                    <a:pt x="31343" y="85053"/>
                    <a:pt x="35665" y="85848"/>
                    <a:pt x="39988" y="90021"/>
                  </a:cubicBezTo>
                  <a:cubicBezTo>
                    <a:pt x="44310" y="94145"/>
                    <a:pt x="47191" y="100752"/>
                    <a:pt x="54395" y="96629"/>
                  </a:cubicBezTo>
                  <a:cubicBezTo>
                    <a:pt x="61599" y="92505"/>
                    <a:pt x="60903" y="94989"/>
                    <a:pt x="64530" y="96629"/>
                  </a:cubicBezTo>
                  <a:cubicBezTo>
                    <a:pt x="68156" y="98268"/>
                    <a:pt x="82564" y="95784"/>
                    <a:pt x="87631" y="96629"/>
                  </a:cubicBezTo>
                  <a:cubicBezTo>
                    <a:pt x="92699" y="97473"/>
                    <a:pt x="136765" y="151128"/>
                    <a:pt x="136765" y="151128"/>
                  </a:cubicBezTo>
                  <a:cubicBezTo>
                    <a:pt x="136765" y="151128"/>
                    <a:pt x="136666" y="151327"/>
                    <a:pt x="136467" y="151675"/>
                  </a:cubicBezTo>
                  <a:cubicBezTo>
                    <a:pt x="142031" y="152370"/>
                    <a:pt x="145857" y="153364"/>
                    <a:pt x="147546" y="150780"/>
                  </a:cubicBezTo>
                  <a:cubicBezTo>
                    <a:pt x="148241" y="149688"/>
                    <a:pt x="150775" y="147800"/>
                    <a:pt x="153806" y="145763"/>
                  </a:cubicBezTo>
                  <a:cubicBezTo>
                    <a:pt x="148192" y="139702"/>
                    <a:pt x="139995" y="129815"/>
                    <a:pt x="129164" y="114116"/>
                  </a:cubicBezTo>
                  <a:cubicBezTo>
                    <a:pt x="116148" y="95287"/>
                    <a:pt x="100747" y="85103"/>
                    <a:pt x="92500" y="85103"/>
                  </a:cubicBezTo>
                  <a:cubicBezTo>
                    <a:pt x="84253" y="85103"/>
                    <a:pt x="82912" y="69056"/>
                    <a:pt x="77794" y="68261"/>
                  </a:cubicBezTo>
                  <a:cubicBezTo>
                    <a:pt x="72678" y="67466"/>
                    <a:pt x="61002" y="44365"/>
                    <a:pt x="60655" y="29461"/>
                  </a:cubicBezTo>
                  <a:cubicBezTo>
                    <a:pt x="60456" y="21065"/>
                    <a:pt x="54395" y="9439"/>
                    <a:pt x="47638" y="0"/>
                  </a:cubicBezTo>
                  <a:cubicBezTo>
                    <a:pt x="39491" y="14904"/>
                    <a:pt x="28511" y="20071"/>
                    <a:pt x="25481" y="2359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15" name="Freeform: Shape 49">
              <a:extLst>
                <a:ext uri="{FF2B5EF4-FFF2-40B4-BE49-F238E27FC236}">
                  <a16:creationId xmlns:a16="http://schemas.microsoft.com/office/drawing/2014/main" xmlns="" id="{7D3E1053-09DF-9A98-CADE-1BA3A71CA409}"/>
                </a:ext>
              </a:extLst>
            </p:cNvPr>
            <p:cNvSpPr/>
            <p:nvPr/>
          </p:nvSpPr>
          <p:spPr>
            <a:xfrm>
              <a:off x="5066481" y="3910955"/>
              <a:ext cx="344054" cy="306673"/>
            </a:xfrm>
            <a:custGeom>
              <a:avLst/>
              <a:gdLst>
                <a:gd name="connsiteX0" fmla="*/ 22295 w 344054"/>
                <a:gd name="connsiteY0" fmla="*/ 202016 h 306673"/>
                <a:gd name="connsiteX1" fmla="*/ 42316 w 344054"/>
                <a:gd name="connsiteY1" fmla="*/ 231526 h 306673"/>
                <a:gd name="connsiteX2" fmla="*/ 63778 w 344054"/>
                <a:gd name="connsiteY2" fmla="*/ 251200 h 306673"/>
                <a:gd name="connsiteX3" fmla="*/ 63381 w 344054"/>
                <a:gd name="connsiteY3" fmla="*/ 274500 h 306673"/>
                <a:gd name="connsiteX4" fmla="*/ 70932 w 344054"/>
                <a:gd name="connsiteY4" fmla="*/ 278126 h 306673"/>
                <a:gd name="connsiteX5" fmla="*/ 94580 w 344054"/>
                <a:gd name="connsiteY5" fmla="*/ 283442 h 306673"/>
                <a:gd name="connsiteX6" fmla="*/ 121259 w 344054"/>
                <a:gd name="connsiteY6" fmla="*/ 301079 h 306673"/>
                <a:gd name="connsiteX7" fmla="*/ 147987 w 344054"/>
                <a:gd name="connsiteY7" fmla="*/ 306345 h 306673"/>
                <a:gd name="connsiteX8" fmla="*/ 163388 w 344054"/>
                <a:gd name="connsiteY8" fmla="*/ 292235 h 306673"/>
                <a:gd name="connsiteX9" fmla="*/ 183409 w 344054"/>
                <a:gd name="connsiteY9" fmla="*/ 287565 h 306673"/>
                <a:gd name="connsiteX10" fmla="*/ 194686 w 344054"/>
                <a:gd name="connsiteY10" fmla="*/ 292881 h 306673"/>
                <a:gd name="connsiteX11" fmla="*/ 206212 w 344054"/>
                <a:gd name="connsiteY11" fmla="*/ 289155 h 306673"/>
                <a:gd name="connsiteX12" fmla="*/ 224992 w 344054"/>
                <a:gd name="connsiteY12" fmla="*/ 285827 h 306673"/>
                <a:gd name="connsiteX13" fmla="*/ 255297 w 344054"/>
                <a:gd name="connsiteY13" fmla="*/ 267594 h 306673"/>
                <a:gd name="connsiteX14" fmla="*/ 280982 w 344054"/>
                <a:gd name="connsiteY14" fmla="*/ 262278 h 306673"/>
                <a:gd name="connsiteX15" fmla="*/ 342635 w 344054"/>
                <a:gd name="connsiteY15" fmla="*/ 191732 h 306673"/>
                <a:gd name="connsiteX16" fmla="*/ 334388 w 344054"/>
                <a:gd name="connsiteY16" fmla="*/ 185870 h 306673"/>
                <a:gd name="connsiteX17" fmla="*/ 302543 w 344054"/>
                <a:gd name="connsiteY17" fmla="*/ 177623 h 306673"/>
                <a:gd name="connsiteX18" fmla="*/ 255794 w 344054"/>
                <a:gd name="connsiteY18" fmla="*/ 158794 h 306673"/>
                <a:gd name="connsiteX19" fmla="*/ 240393 w 344054"/>
                <a:gd name="connsiteY19" fmla="*/ 142896 h 306673"/>
                <a:gd name="connsiteX20" fmla="*/ 225985 w 344054"/>
                <a:gd name="connsiteY20" fmla="*/ 118801 h 306673"/>
                <a:gd name="connsiteX21" fmla="*/ 229513 w 344054"/>
                <a:gd name="connsiteY21" fmla="*/ 108964 h 306673"/>
                <a:gd name="connsiteX22" fmla="*/ 218583 w 344054"/>
                <a:gd name="connsiteY22" fmla="*/ 104642 h 306673"/>
                <a:gd name="connsiteX23" fmla="*/ 205566 w 344054"/>
                <a:gd name="connsiteY23" fmla="*/ 105486 h 306673"/>
                <a:gd name="connsiteX24" fmla="*/ 206312 w 344054"/>
                <a:gd name="connsiteY24" fmla="*/ 83180 h 306673"/>
                <a:gd name="connsiteX25" fmla="*/ 217887 w 344054"/>
                <a:gd name="connsiteY25" fmla="*/ 64152 h 306673"/>
                <a:gd name="connsiteX26" fmla="*/ 168753 w 344054"/>
                <a:gd name="connsiteY26" fmla="*/ 9653 h 306673"/>
                <a:gd name="connsiteX27" fmla="*/ 145652 w 344054"/>
                <a:gd name="connsiteY27" fmla="*/ 9653 h 306673"/>
                <a:gd name="connsiteX28" fmla="*/ 135517 w 344054"/>
                <a:gd name="connsiteY28" fmla="*/ 9653 h 306673"/>
                <a:gd name="connsiteX29" fmla="*/ 121110 w 344054"/>
                <a:gd name="connsiteY29" fmla="*/ 3045 h 306673"/>
                <a:gd name="connsiteX30" fmla="*/ 110279 w 344054"/>
                <a:gd name="connsiteY30" fmla="*/ 6324 h 306673"/>
                <a:gd name="connsiteX31" fmla="*/ 103076 w 344054"/>
                <a:gd name="connsiteY31" fmla="*/ 14571 h 306673"/>
                <a:gd name="connsiteX32" fmla="*/ 83700 w 344054"/>
                <a:gd name="connsiteY32" fmla="*/ 13428 h 306673"/>
                <a:gd name="connsiteX33" fmla="*/ 83750 w 344054"/>
                <a:gd name="connsiteY33" fmla="*/ 13627 h 306673"/>
                <a:gd name="connsiteX34" fmla="*/ 75155 w 344054"/>
                <a:gd name="connsiteY34" fmla="*/ 44777 h 306673"/>
                <a:gd name="connsiteX35" fmla="*/ 65120 w 344054"/>
                <a:gd name="connsiteY35" fmla="*/ 57892 h 306673"/>
                <a:gd name="connsiteX36" fmla="*/ 50812 w 344054"/>
                <a:gd name="connsiteY36" fmla="*/ 77516 h 306673"/>
                <a:gd name="connsiteX37" fmla="*/ 43658 w 344054"/>
                <a:gd name="connsiteY37" fmla="*/ 103747 h 306673"/>
                <a:gd name="connsiteX38" fmla="*/ 33622 w 344054"/>
                <a:gd name="connsiteY38" fmla="*/ 115224 h 306673"/>
                <a:gd name="connsiteX39" fmla="*/ 26468 w 344054"/>
                <a:gd name="connsiteY39" fmla="*/ 139816 h 306673"/>
                <a:gd name="connsiteX40" fmla="*/ 23587 w 344054"/>
                <a:gd name="connsiteY40" fmla="*/ 169326 h 306673"/>
                <a:gd name="connsiteX41" fmla="*/ 4957 w 344054"/>
                <a:gd name="connsiteY41" fmla="*/ 174244 h 306673"/>
                <a:gd name="connsiteX42" fmla="*/ 684 w 344054"/>
                <a:gd name="connsiteY42" fmla="*/ 188999 h 306673"/>
                <a:gd name="connsiteX43" fmla="*/ 22295 w 344054"/>
                <a:gd name="connsiteY43" fmla="*/ 202016 h 306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344054" h="306673">
                  <a:moveTo>
                    <a:pt x="22295" y="202016"/>
                  </a:moveTo>
                  <a:cubicBezTo>
                    <a:pt x="25127" y="210213"/>
                    <a:pt x="38044" y="218410"/>
                    <a:pt x="42316" y="231526"/>
                  </a:cubicBezTo>
                  <a:cubicBezTo>
                    <a:pt x="46589" y="244642"/>
                    <a:pt x="58065" y="251200"/>
                    <a:pt x="63778" y="251200"/>
                  </a:cubicBezTo>
                  <a:cubicBezTo>
                    <a:pt x="68051" y="251200"/>
                    <a:pt x="65170" y="259446"/>
                    <a:pt x="63381" y="274500"/>
                  </a:cubicBezTo>
                  <a:cubicBezTo>
                    <a:pt x="66113" y="275742"/>
                    <a:pt x="69044" y="276884"/>
                    <a:pt x="70932" y="278126"/>
                  </a:cubicBezTo>
                  <a:cubicBezTo>
                    <a:pt x="74509" y="280461"/>
                    <a:pt x="89414" y="278126"/>
                    <a:pt x="94580" y="283442"/>
                  </a:cubicBezTo>
                  <a:cubicBezTo>
                    <a:pt x="99697" y="288708"/>
                    <a:pt x="116142" y="301079"/>
                    <a:pt x="121259" y="301079"/>
                  </a:cubicBezTo>
                  <a:cubicBezTo>
                    <a:pt x="126425" y="301079"/>
                    <a:pt x="144907" y="304010"/>
                    <a:pt x="147987" y="306345"/>
                  </a:cubicBezTo>
                  <a:cubicBezTo>
                    <a:pt x="151067" y="308729"/>
                    <a:pt x="155191" y="297551"/>
                    <a:pt x="163388" y="292235"/>
                  </a:cubicBezTo>
                  <a:cubicBezTo>
                    <a:pt x="171585" y="286969"/>
                    <a:pt x="181869" y="283442"/>
                    <a:pt x="183409" y="287565"/>
                  </a:cubicBezTo>
                  <a:cubicBezTo>
                    <a:pt x="184949" y="291689"/>
                    <a:pt x="190613" y="295216"/>
                    <a:pt x="194686" y="292881"/>
                  </a:cubicBezTo>
                  <a:cubicBezTo>
                    <a:pt x="196376" y="291937"/>
                    <a:pt x="201046" y="290497"/>
                    <a:pt x="206212" y="289155"/>
                  </a:cubicBezTo>
                  <a:cubicBezTo>
                    <a:pt x="213764" y="287218"/>
                    <a:pt x="222557" y="285479"/>
                    <a:pt x="224992" y="285827"/>
                  </a:cubicBezTo>
                  <a:cubicBezTo>
                    <a:pt x="229115" y="286423"/>
                    <a:pt x="240393" y="267594"/>
                    <a:pt x="255297" y="267594"/>
                  </a:cubicBezTo>
                  <a:cubicBezTo>
                    <a:pt x="270201" y="267594"/>
                    <a:pt x="274275" y="270525"/>
                    <a:pt x="280982" y="262278"/>
                  </a:cubicBezTo>
                  <a:cubicBezTo>
                    <a:pt x="287689" y="254031"/>
                    <a:pt x="338015" y="195855"/>
                    <a:pt x="342635" y="191732"/>
                  </a:cubicBezTo>
                  <a:cubicBezTo>
                    <a:pt x="347256" y="187608"/>
                    <a:pt x="339555" y="185870"/>
                    <a:pt x="334388" y="185870"/>
                  </a:cubicBezTo>
                  <a:cubicBezTo>
                    <a:pt x="329271" y="185870"/>
                    <a:pt x="318987" y="185273"/>
                    <a:pt x="302543" y="177623"/>
                  </a:cubicBezTo>
                  <a:cubicBezTo>
                    <a:pt x="286099" y="169972"/>
                    <a:pt x="260414" y="159986"/>
                    <a:pt x="255794" y="158794"/>
                  </a:cubicBezTo>
                  <a:cubicBezTo>
                    <a:pt x="251174" y="157601"/>
                    <a:pt x="244466" y="145281"/>
                    <a:pt x="240393" y="142896"/>
                  </a:cubicBezTo>
                  <a:cubicBezTo>
                    <a:pt x="236269" y="140561"/>
                    <a:pt x="228072" y="124067"/>
                    <a:pt x="225985" y="118801"/>
                  </a:cubicBezTo>
                  <a:cubicBezTo>
                    <a:pt x="225290" y="116963"/>
                    <a:pt x="226929" y="113187"/>
                    <a:pt x="229513" y="108964"/>
                  </a:cubicBezTo>
                  <a:cubicBezTo>
                    <a:pt x="224495" y="103549"/>
                    <a:pt x="221961" y="102058"/>
                    <a:pt x="218583" y="104642"/>
                  </a:cubicBezTo>
                  <a:cubicBezTo>
                    <a:pt x="214261" y="107970"/>
                    <a:pt x="207007" y="108765"/>
                    <a:pt x="205566" y="105486"/>
                  </a:cubicBezTo>
                  <a:cubicBezTo>
                    <a:pt x="204126" y="102207"/>
                    <a:pt x="201244" y="89787"/>
                    <a:pt x="206312" y="83180"/>
                  </a:cubicBezTo>
                  <a:cubicBezTo>
                    <a:pt x="211379" y="76572"/>
                    <a:pt x="217887" y="64152"/>
                    <a:pt x="217887" y="64152"/>
                  </a:cubicBezTo>
                  <a:cubicBezTo>
                    <a:pt x="217887" y="64152"/>
                    <a:pt x="173821" y="10447"/>
                    <a:pt x="168753" y="9653"/>
                  </a:cubicBezTo>
                  <a:cubicBezTo>
                    <a:pt x="163686" y="8808"/>
                    <a:pt x="149279" y="11292"/>
                    <a:pt x="145652" y="9653"/>
                  </a:cubicBezTo>
                  <a:cubicBezTo>
                    <a:pt x="142025" y="8013"/>
                    <a:pt x="142771" y="5529"/>
                    <a:pt x="135517" y="9653"/>
                  </a:cubicBezTo>
                  <a:cubicBezTo>
                    <a:pt x="128313" y="13776"/>
                    <a:pt x="125432" y="7169"/>
                    <a:pt x="121110" y="3045"/>
                  </a:cubicBezTo>
                  <a:cubicBezTo>
                    <a:pt x="116787" y="-1078"/>
                    <a:pt x="112465" y="-1923"/>
                    <a:pt x="110279" y="6324"/>
                  </a:cubicBezTo>
                  <a:cubicBezTo>
                    <a:pt x="108093" y="14571"/>
                    <a:pt x="106653" y="18694"/>
                    <a:pt x="103076" y="14571"/>
                  </a:cubicBezTo>
                  <a:cubicBezTo>
                    <a:pt x="101287" y="12534"/>
                    <a:pt x="92345" y="12733"/>
                    <a:pt x="83700" y="13428"/>
                  </a:cubicBezTo>
                  <a:cubicBezTo>
                    <a:pt x="83700" y="13478"/>
                    <a:pt x="83700" y="13577"/>
                    <a:pt x="83750" y="13627"/>
                  </a:cubicBezTo>
                  <a:cubicBezTo>
                    <a:pt x="85191" y="25103"/>
                    <a:pt x="75155" y="38219"/>
                    <a:pt x="75155" y="44777"/>
                  </a:cubicBezTo>
                  <a:cubicBezTo>
                    <a:pt x="75155" y="51334"/>
                    <a:pt x="69442" y="57892"/>
                    <a:pt x="65120" y="57892"/>
                  </a:cubicBezTo>
                  <a:cubicBezTo>
                    <a:pt x="60798" y="57892"/>
                    <a:pt x="56525" y="71008"/>
                    <a:pt x="50812" y="77516"/>
                  </a:cubicBezTo>
                  <a:cubicBezTo>
                    <a:pt x="45049" y="84074"/>
                    <a:pt x="49371" y="98829"/>
                    <a:pt x="43658" y="103747"/>
                  </a:cubicBezTo>
                  <a:cubicBezTo>
                    <a:pt x="37895" y="108666"/>
                    <a:pt x="29350" y="110305"/>
                    <a:pt x="33622" y="115224"/>
                  </a:cubicBezTo>
                  <a:cubicBezTo>
                    <a:pt x="37895" y="120142"/>
                    <a:pt x="26468" y="129979"/>
                    <a:pt x="26468" y="139816"/>
                  </a:cubicBezTo>
                  <a:cubicBezTo>
                    <a:pt x="26468" y="149652"/>
                    <a:pt x="25028" y="167687"/>
                    <a:pt x="23587" y="169326"/>
                  </a:cubicBezTo>
                  <a:cubicBezTo>
                    <a:pt x="22146" y="170965"/>
                    <a:pt x="4957" y="166047"/>
                    <a:pt x="4957" y="174244"/>
                  </a:cubicBezTo>
                  <a:cubicBezTo>
                    <a:pt x="4957" y="182442"/>
                    <a:pt x="-2197" y="182442"/>
                    <a:pt x="684" y="188999"/>
                  </a:cubicBezTo>
                  <a:cubicBezTo>
                    <a:pt x="3665" y="195458"/>
                    <a:pt x="19414" y="193818"/>
                    <a:pt x="22295" y="202016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16" name="Freeform: Shape 50">
              <a:extLst>
                <a:ext uri="{FF2B5EF4-FFF2-40B4-BE49-F238E27FC236}">
                  <a16:creationId xmlns:a16="http://schemas.microsoft.com/office/drawing/2014/main" xmlns="" id="{92916700-B19A-20C4-002F-A43D0DD3225D}"/>
                </a:ext>
              </a:extLst>
            </p:cNvPr>
            <p:cNvSpPr/>
            <p:nvPr/>
          </p:nvSpPr>
          <p:spPr>
            <a:xfrm>
              <a:off x="5119231" y="3342040"/>
              <a:ext cx="31839" cy="48525"/>
            </a:xfrm>
            <a:custGeom>
              <a:avLst/>
              <a:gdLst>
                <a:gd name="connsiteX0" fmla="*/ 28665 w 31839"/>
                <a:gd name="connsiteY0" fmla="*/ 20655 h 48525"/>
                <a:gd name="connsiteX1" fmla="*/ 17438 w 31839"/>
                <a:gd name="connsiteY1" fmla="*/ 37 h 48525"/>
                <a:gd name="connsiteX2" fmla="*/ 17189 w 31839"/>
                <a:gd name="connsiteY2" fmla="*/ 3515 h 48525"/>
                <a:gd name="connsiteX3" fmla="*/ 0 w 31839"/>
                <a:gd name="connsiteY3" fmla="*/ 43210 h 48525"/>
                <a:gd name="connsiteX4" fmla="*/ 10929 w 31839"/>
                <a:gd name="connsiteY4" fmla="*/ 48526 h 48525"/>
                <a:gd name="connsiteX5" fmla="*/ 28665 w 31839"/>
                <a:gd name="connsiteY5" fmla="*/ 20655 h 48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839" h="48525">
                  <a:moveTo>
                    <a:pt x="28665" y="20655"/>
                  </a:moveTo>
                  <a:cubicBezTo>
                    <a:pt x="33037" y="16283"/>
                    <a:pt x="35621" y="-906"/>
                    <a:pt x="17438" y="37"/>
                  </a:cubicBezTo>
                  <a:cubicBezTo>
                    <a:pt x="17289" y="1180"/>
                    <a:pt x="17189" y="2323"/>
                    <a:pt x="17189" y="3515"/>
                  </a:cubicBezTo>
                  <a:cubicBezTo>
                    <a:pt x="17189" y="11464"/>
                    <a:pt x="6061" y="28107"/>
                    <a:pt x="0" y="43210"/>
                  </a:cubicBezTo>
                  <a:lnTo>
                    <a:pt x="10929" y="48526"/>
                  </a:lnTo>
                  <a:cubicBezTo>
                    <a:pt x="16643" y="36950"/>
                    <a:pt x="25238" y="24133"/>
                    <a:pt x="28665" y="2065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17" name="Freeform: Shape 51">
              <a:extLst>
                <a:ext uri="{FF2B5EF4-FFF2-40B4-BE49-F238E27FC236}">
                  <a16:creationId xmlns:a16="http://schemas.microsoft.com/office/drawing/2014/main" xmlns="" id="{E70FAEE1-CC13-7696-218B-93468A1FDF7F}"/>
                </a:ext>
              </a:extLst>
            </p:cNvPr>
            <p:cNvSpPr/>
            <p:nvPr/>
          </p:nvSpPr>
          <p:spPr>
            <a:xfrm>
              <a:off x="5130160" y="3267706"/>
              <a:ext cx="159375" cy="145464"/>
            </a:xfrm>
            <a:custGeom>
              <a:avLst/>
              <a:gdLst>
                <a:gd name="connsiteX0" fmla="*/ 17736 w 159375"/>
                <a:gd name="connsiteY0" fmla="*/ 94989 h 145464"/>
                <a:gd name="connsiteX1" fmla="*/ 0 w 159375"/>
                <a:gd name="connsiteY1" fmla="*/ 122860 h 145464"/>
                <a:gd name="connsiteX2" fmla="*/ 1193 w 159375"/>
                <a:gd name="connsiteY2" fmla="*/ 123456 h 145464"/>
                <a:gd name="connsiteX3" fmla="*/ 3031 w 159375"/>
                <a:gd name="connsiteY3" fmla="*/ 132895 h 145464"/>
                <a:gd name="connsiteX4" fmla="*/ 24046 w 159375"/>
                <a:gd name="connsiteY4" fmla="*/ 145465 h 145464"/>
                <a:gd name="connsiteX5" fmla="*/ 46004 w 159375"/>
                <a:gd name="connsiteY5" fmla="*/ 131852 h 145464"/>
                <a:gd name="connsiteX6" fmla="*/ 125543 w 159375"/>
                <a:gd name="connsiteY6" fmla="*/ 85798 h 145464"/>
                <a:gd name="connsiteX7" fmla="*/ 131057 w 159375"/>
                <a:gd name="connsiteY7" fmla="*/ 70099 h 145464"/>
                <a:gd name="connsiteX8" fmla="*/ 132895 w 159375"/>
                <a:gd name="connsiteY8" fmla="*/ 49184 h 145464"/>
                <a:gd name="connsiteX9" fmla="*/ 131057 w 159375"/>
                <a:gd name="connsiteY9" fmla="*/ 27175 h 145464"/>
                <a:gd name="connsiteX10" fmla="*/ 145663 w 159375"/>
                <a:gd name="connsiteY10" fmla="*/ 14656 h 145464"/>
                <a:gd name="connsiteX11" fmla="*/ 159375 w 159375"/>
                <a:gd name="connsiteY11" fmla="*/ 3130 h 145464"/>
                <a:gd name="connsiteX12" fmla="*/ 150234 w 159375"/>
                <a:gd name="connsiteY12" fmla="*/ 0 h 145464"/>
                <a:gd name="connsiteX13" fmla="*/ 124649 w 159375"/>
                <a:gd name="connsiteY13" fmla="*/ 4173 h 145464"/>
                <a:gd name="connsiteX14" fmla="*/ 93549 w 159375"/>
                <a:gd name="connsiteY14" fmla="*/ 14656 h 145464"/>
                <a:gd name="connsiteX15" fmla="*/ 67019 w 159375"/>
                <a:gd name="connsiteY15" fmla="*/ 13613 h 145464"/>
                <a:gd name="connsiteX16" fmla="*/ 52363 w 159375"/>
                <a:gd name="connsiteY16" fmla="*/ 16742 h 145464"/>
                <a:gd name="connsiteX17" fmla="*/ 31348 w 159375"/>
                <a:gd name="connsiteY17" fmla="*/ 16742 h 145464"/>
                <a:gd name="connsiteX18" fmla="*/ 22207 w 159375"/>
                <a:gd name="connsiteY18" fmla="*/ 23002 h 145464"/>
                <a:gd name="connsiteX19" fmla="*/ 8495 w 159375"/>
                <a:gd name="connsiteY19" fmla="*/ 41384 h 145464"/>
                <a:gd name="connsiteX20" fmla="*/ 8297 w 159375"/>
                <a:gd name="connsiteY20" fmla="*/ 54748 h 145464"/>
                <a:gd name="connsiteX21" fmla="*/ 6508 w 159375"/>
                <a:gd name="connsiteY21" fmla="*/ 74372 h 145464"/>
                <a:gd name="connsiteX22" fmla="*/ 17736 w 159375"/>
                <a:gd name="connsiteY22" fmla="*/ 94989 h 145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59375" h="145464">
                  <a:moveTo>
                    <a:pt x="17736" y="94989"/>
                  </a:moveTo>
                  <a:cubicBezTo>
                    <a:pt x="14258" y="98467"/>
                    <a:pt x="5664" y="111285"/>
                    <a:pt x="0" y="122860"/>
                  </a:cubicBezTo>
                  <a:lnTo>
                    <a:pt x="1193" y="123456"/>
                  </a:lnTo>
                  <a:lnTo>
                    <a:pt x="3031" y="132895"/>
                  </a:lnTo>
                  <a:lnTo>
                    <a:pt x="24046" y="145465"/>
                  </a:lnTo>
                  <a:cubicBezTo>
                    <a:pt x="24046" y="145465"/>
                    <a:pt x="39596" y="132895"/>
                    <a:pt x="46004" y="131852"/>
                  </a:cubicBezTo>
                  <a:cubicBezTo>
                    <a:pt x="52413" y="130809"/>
                    <a:pt x="125543" y="85798"/>
                    <a:pt x="125543" y="85798"/>
                  </a:cubicBezTo>
                  <a:cubicBezTo>
                    <a:pt x="125543" y="85798"/>
                    <a:pt x="131952" y="74272"/>
                    <a:pt x="131057" y="70099"/>
                  </a:cubicBezTo>
                  <a:cubicBezTo>
                    <a:pt x="130113" y="65926"/>
                    <a:pt x="129219" y="54400"/>
                    <a:pt x="132895" y="49184"/>
                  </a:cubicBezTo>
                  <a:cubicBezTo>
                    <a:pt x="136572" y="43967"/>
                    <a:pt x="128325" y="35571"/>
                    <a:pt x="131057" y="27175"/>
                  </a:cubicBezTo>
                  <a:cubicBezTo>
                    <a:pt x="133790" y="18779"/>
                    <a:pt x="145663" y="14656"/>
                    <a:pt x="145663" y="14656"/>
                  </a:cubicBezTo>
                  <a:lnTo>
                    <a:pt x="159375" y="3130"/>
                  </a:lnTo>
                  <a:lnTo>
                    <a:pt x="150234" y="0"/>
                  </a:lnTo>
                  <a:cubicBezTo>
                    <a:pt x="150234" y="0"/>
                    <a:pt x="138361" y="5217"/>
                    <a:pt x="124649" y="4173"/>
                  </a:cubicBezTo>
                  <a:cubicBezTo>
                    <a:pt x="110937" y="3130"/>
                    <a:pt x="108204" y="14656"/>
                    <a:pt x="93549" y="14656"/>
                  </a:cubicBezTo>
                  <a:cubicBezTo>
                    <a:pt x="78893" y="14656"/>
                    <a:pt x="70696" y="18829"/>
                    <a:pt x="67019" y="13613"/>
                  </a:cubicBezTo>
                  <a:cubicBezTo>
                    <a:pt x="63343" y="8396"/>
                    <a:pt x="62448" y="11526"/>
                    <a:pt x="52363" y="16742"/>
                  </a:cubicBezTo>
                  <a:cubicBezTo>
                    <a:pt x="42328" y="21959"/>
                    <a:pt x="35919" y="20916"/>
                    <a:pt x="31348" y="16742"/>
                  </a:cubicBezTo>
                  <a:cubicBezTo>
                    <a:pt x="26778" y="12569"/>
                    <a:pt x="23102" y="17786"/>
                    <a:pt x="22207" y="23002"/>
                  </a:cubicBezTo>
                  <a:cubicBezTo>
                    <a:pt x="21363" y="27921"/>
                    <a:pt x="22704" y="39148"/>
                    <a:pt x="8495" y="41384"/>
                  </a:cubicBezTo>
                  <a:cubicBezTo>
                    <a:pt x="7552" y="46203"/>
                    <a:pt x="5863" y="51221"/>
                    <a:pt x="8297" y="54748"/>
                  </a:cubicBezTo>
                  <a:cubicBezTo>
                    <a:pt x="11923" y="59915"/>
                    <a:pt x="7552" y="66025"/>
                    <a:pt x="6508" y="74372"/>
                  </a:cubicBezTo>
                  <a:cubicBezTo>
                    <a:pt x="24691" y="73428"/>
                    <a:pt x="22108" y="90617"/>
                    <a:pt x="17736" y="9498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18" name="Freeform: Shape 52">
              <a:extLst>
                <a:ext uri="{FF2B5EF4-FFF2-40B4-BE49-F238E27FC236}">
                  <a16:creationId xmlns:a16="http://schemas.microsoft.com/office/drawing/2014/main" xmlns="" id="{41DBDCF3-A345-6BF3-3F32-A421E7EDB88F}"/>
                </a:ext>
              </a:extLst>
            </p:cNvPr>
            <p:cNvSpPr/>
            <p:nvPr/>
          </p:nvSpPr>
          <p:spPr>
            <a:xfrm>
              <a:off x="7219241" y="3239885"/>
              <a:ext cx="81712" cy="118227"/>
            </a:xfrm>
            <a:custGeom>
              <a:avLst/>
              <a:gdLst>
                <a:gd name="connsiteX0" fmla="*/ 74606 w 81712"/>
                <a:gd name="connsiteY0" fmla="*/ 39844 h 118227"/>
                <a:gd name="connsiteX1" fmla="*/ 74557 w 81712"/>
                <a:gd name="connsiteY1" fmla="*/ 37708 h 118227"/>
                <a:gd name="connsiteX2" fmla="*/ 71824 w 81712"/>
                <a:gd name="connsiteY2" fmla="*/ 35770 h 118227"/>
                <a:gd name="connsiteX3" fmla="*/ 42661 w 81712"/>
                <a:gd name="connsiteY3" fmla="*/ 0 h 118227"/>
                <a:gd name="connsiteX4" fmla="*/ 38389 w 81712"/>
                <a:gd name="connsiteY4" fmla="*/ 596 h 118227"/>
                <a:gd name="connsiteX5" fmla="*/ 17374 w 81712"/>
                <a:gd name="connsiteY5" fmla="*/ 5813 h 118227"/>
                <a:gd name="connsiteX6" fmla="*/ 3712 w 81712"/>
                <a:gd name="connsiteY6" fmla="*/ 17537 h 118227"/>
                <a:gd name="connsiteX7" fmla="*/ 10916 w 81712"/>
                <a:gd name="connsiteY7" fmla="*/ 31547 h 118227"/>
                <a:gd name="connsiteX8" fmla="*/ 9525 w 81712"/>
                <a:gd name="connsiteY8" fmla="*/ 42924 h 118227"/>
                <a:gd name="connsiteX9" fmla="*/ 8482 w 81712"/>
                <a:gd name="connsiteY9" fmla="*/ 67218 h 118227"/>
                <a:gd name="connsiteX10" fmla="*/ 980 w 81712"/>
                <a:gd name="connsiteY10" fmla="*/ 99361 h 118227"/>
                <a:gd name="connsiteX11" fmla="*/ 4408 w 81712"/>
                <a:gd name="connsiteY11" fmla="*/ 116998 h 118227"/>
                <a:gd name="connsiteX12" fmla="*/ 48574 w 81712"/>
                <a:gd name="connsiteY12" fmla="*/ 100553 h 118227"/>
                <a:gd name="connsiteX13" fmla="*/ 71179 w 81712"/>
                <a:gd name="connsiteY13" fmla="*/ 89574 h 118227"/>
                <a:gd name="connsiteX14" fmla="*/ 80767 w 81712"/>
                <a:gd name="connsiteY14" fmla="*/ 78197 h 118227"/>
                <a:gd name="connsiteX15" fmla="*/ 74606 w 81712"/>
                <a:gd name="connsiteY15" fmla="*/ 39844 h 118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1712" h="118227">
                  <a:moveTo>
                    <a:pt x="74606" y="39844"/>
                  </a:moveTo>
                  <a:cubicBezTo>
                    <a:pt x="74656" y="39148"/>
                    <a:pt x="74606" y="38453"/>
                    <a:pt x="74557" y="37708"/>
                  </a:cubicBezTo>
                  <a:cubicBezTo>
                    <a:pt x="73613" y="37111"/>
                    <a:pt x="72718" y="36515"/>
                    <a:pt x="71824" y="35770"/>
                  </a:cubicBezTo>
                  <a:cubicBezTo>
                    <a:pt x="59901" y="26033"/>
                    <a:pt x="48921" y="14109"/>
                    <a:pt x="42661" y="0"/>
                  </a:cubicBezTo>
                  <a:cubicBezTo>
                    <a:pt x="41370" y="348"/>
                    <a:pt x="39979" y="596"/>
                    <a:pt x="38389" y="596"/>
                  </a:cubicBezTo>
                  <a:cubicBezTo>
                    <a:pt x="30142" y="596"/>
                    <a:pt x="21001" y="1639"/>
                    <a:pt x="17374" y="5813"/>
                  </a:cubicBezTo>
                  <a:cubicBezTo>
                    <a:pt x="15288" y="8197"/>
                    <a:pt x="9078" y="12619"/>
                    <a:pt x="3712" y="17537"/>
                  </a:cubicBezTo>
                  <a:cubicBezTo>
                    <a:pt x="6345" y="22505"/>
                    <a:pt x="5849" y="31050"/>
                    <a:pt x="10916" y="31547"/>
                  </a:cubicBezTo>
                  <a:cubicBezTo>
                    <a:pt x="18119" y="32342"/>
                    <a:pt x="17424" y="44862"/>
                    <a:pt x="9525" y="42924"/>
                  </a:cubicBezTo>
                  <a:cubicBezTo>
                    <a:pt x="1675" y="40986"/>
                    <a:pt x="1626" y="55096"/>
                    <a:pt x="8482" y="67218"/>
                  </a:cubicBezTo>
                  <a:cubicBezTo>
                    <a:pt x="15337" y="79340"/>
                    <a:pt x="-4535" y="93101"/>
                    <a:pt x="980" y="99361"/>
                  </a:cubicBezTo>
                  <a:cubicBezTo>
                    <a:pt x="6445" y="105621"/>
                    <a:pt x="2023" y="113073"/>
                    <a:pt x="4408" y="116998"/>
                  </a:cubicBezTo>
                  <a:cubicBezTo>
                    <a:pt x="6792" y="120922"/>
                    <a:pt x="35905" y="115458"/>
                    <a:pt x="48574" y="100553"/>
                  </a:cubicBezTo>
                  <a:cubicBezTo>
                    <a:pt x="61242" y="85649"/>
                    <a:pt x="64670" y="87636"/>
                    <a:pt x="71179" y="89574"/>
                  </a:cubicBezTo>
                  <a:cubicBezTo>
                    <a:pt x="77686" y="91511"/>
                    <a:pt x="84195" y="84059"/>
                    <a:pt x="80767" y="78197"/>
                  </a:cubicBezTo>
                  <a:cubicBezTo>
                    <a:pt x="77339" y="72384"/>
                    <a:pt x="73563" y="57878"/>
                    <a:pt x="74606" y="39844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19" name="Freeform: Shape 53">
              <a:extLst>
                <a:ext uri="{FF2B5EF4-FFF2-40B4-BE49-F238E27FC236}">
                  <a16:creationId xmlns:a16="http://schemas.microsoft.com/office/drawing/2014/main" xmlns="" id="{B1A6ADF3-420C-34C4-B348-365642F67DAE}"/>
                </a:ext>
              </a:extLst>
            </p:cNvPr>
            <p:cNvSpPr/>
            <p:nvPr/>
          </p:nvSpPr>
          <p:spPr>
            <a:xfrm>
              <a:off x="6349719" y="3596624"/>
              <a:ext cx="97025" cy="148611"/>
            </a:xfrm>
            <a:custGeom>
              <a:avLst/>
              <a:gdLst>
                <a:gd name="connsiteX0" fmla="*/ 97026 w 97025"/>
                <a:gd name="connsiteY0" fmla="*/ 123572 h 148611"/>
                <a:gd name="connsiteX1" fmla="*/ 87686 w 97025"/>
                <a:gd name="connsiteY1" fmla="*/ 72401 h 148611"/>
                <a:gd name="connsiteX2" fmla="*/ 71043 w 97025"/>
                <a:gd name="connsiteY2" fmla="*/ 93019 h 148611"/>
                <a:gd name="connsiteX3" fmla="*/ 72434 w 97025"/>
                <a:gd name="connsiteY3" fmla="*/ 64452 h 148611"/>
                <a:gd name="connsiteX4" fmla="*/ 90468 w 97025"/>
                <a:gd name="connsiteY4" fmla="*/ 37426 h 148611"/>
                <a:gd name="connsiteX5" fmla="*/ 73825 w 97025"/>
                <a:gd name="connsiteY5" fmla="*/ 31067 h 148611"/>
                <a:gd name="connsiteX6" fmla="*/ 47445 w 97025"/>
                <a:gd name="connsiteY6" fmla="*/ 32657 h 148611"/>
                <a:gd name="connsiteX7" fmla="*/ 36316 w 97025"/>
                <a:gd name="connsiteY7" fmla="*/ 19938 h 148611"/>
                <a:gd name="connsiteX8" fmla="*/ 21064 w 97025"/>
                <a:gd name="connsiteY8" fmla="*/ 5631 h 148611"/>
                <a:gd name="connsiteX9" fmla="*/ 1639 w 97025"/>
                <a:gd name="connsiteY9" fmla="*/ 5631 h 148611"/>
                <a:gd name="connsiteX10" fmla="*/ 16891 w 97025"/>
                <a:gd name="connsiteY10" fmla="*/ 27887 h 148611"/>
                <a:gd name="connsiteX11" fmla="*/ 4421 w 97025"/>
                <a:gd name="connsiteY11" fmla="*/ 38966 h 148611"/>
                <a:gd name="connsiteX12" fmla="*/ 9985 w 97025"/>
                <a:gd name="connsiteY12" fmla="*/ 78661 h 148611"/>
                <a:gd name="connsiteX13" fmla="*/ 18133 w 97025"/>
                <a:gd name="connsiteY13" fmla="*/ 127149 h 148611"/>
                <a:gd name="connsiteX14" fmla="*/ 33633 w 97025"/>
                <a:gd name="connsiteY14" fmla="*/ 122280 h 148611"/>
                <a:gd name="connsiteX15" fmla="*/ 52114 w 97025"/>
                <a:gd name="connsiteY15" fmla="*/ 112096 h 148611"/>
                <a:gd name="connsiteX16" fmla="*/ 66125 w 97025"/>
                <a:gd name="connsiteY16" fmla="*/ 99179 h 148611"/>
                <a:gd name="connsiteX17" fmla="*/ 78445 w 97025"/>
                <a:gd name="connsiteY17" fmla="*/ 135247 h 148611"/>
                <a:gd name="connsiteX18" fmla="*/ 82072 w 97025"/>
                <a:gd name="connsiteY18" fmla="*/ 148611 h 148611"/>
                <a:gd name="connsiteX19" fmla="*/ 90369 w 97025"/>
                <a:gd name="connsiteY19" fmla="*/ 140861 h 148611"/>
                <a:gd name="connsiteX20" fmla="*/ 97026 w 97025"/>
                <a:gd name="connsiteY20" fmla="*/ 123572 h 148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7025" h="148611">
                  <a:moveTo>
                    <a:pt x="97026" y="123572"/>
                  </a:moveTo>
                  <a:cubicBezTo>
                    <a:pt x="92952" y="97589"/>
                    <a:pt x="90667" y="72401"/>
                    <a:pt x="87686" y="72401"/>
                  </a:cubicBezTo>
                  <a:cubicBezTo>
                    <a:pt x="83513" y="72401"/>
                    <a:pt x="77998" y="94658"/>
                    <a:pt x="71043" y="93019"/>
                  </a:cubicBezTo>
                  <a:cubicBezTo>
                    <a:pt x="64088" y="91429"/>
                    <a:pt x="64088" y="64452"/>
                    <a:pt x="72434" y="64452"/>
                  </a:cubicBezTo>
                  <a:cubicBezTo>
                    <a:pt x="80780" y="64452"/>
                    <a:pt x="90468" y="43785"/>
                    <a:pt x="90468" y="37426"/>
                  </a:cubicBezTo>
                  <a:cubicBezTo>
                    <a:pt x="90468" y="31067"/>
                    <a:pt x="82171" y="31067"/>
                    <a:pt x="73825" y="31067"/>
                  </a:cubicBezTo>
                  <a:cubicBezTo>
                    <a:pt x="65479" y="31067"/>
                    <a:pt x="47445" y="32657"/>
                    <a:pt x="47445" y="32657"/>
                  </a:cubicBezTo>
                  <a:cubicBezTo>
                    <a:pt x="47445" y="32657"/>
                    <a:pt x="36316" y="27887"/>
                    <a:pt x="36316" y="19938"/>
                  </a:cubicBezTo>
                  <a:cubicBezTo>
                    <a:pt x="36316" y="11990"/>
                    <a:pt x="32143" y="5631"/>
                    <a:pt x="21064" y="5631"/>
                  </a:cubicBezTo>
                  <a:cubicBezTo>
                    <a:pt x="9985" y="5631"/>
                    <a:pt x="9985" y="-7038"/>
                    <a:pt x="1639" y="5631"/>
                  </a:cubicBezTo>
                  <a:cubicBezTo>
                    <a:pt x="-6707" y="18349"/>
                    <a:pt x="19673" y="18349"/>
                    <a:pt x="16891" y="27887"/>
                  </a:cubicBezTo>
                  <a:cubicBezTo>
                    <a:pt x="14109" y="37376"/>
                    <a:pt x="5763" y="31067"/>
                    <a:pt x="4421" y="38966"/>
                  </a:cubicBezTo>
                  <a:cubicBezTo>
                    <a:pt x="3030" y="46915"/>
                    <a:pt x="5812" y="67582"/>
                    <a:pt x="9985" y="78661"/>
                  </a:cubicBezTo>
                  <a:cubicBezTo>
                    <a:pt x="13165" y="87256"/>
                    <a:pt x="17984" y="108916"/>
                    <a:pt x="18133" y="127149"/>
                  </a:cubicBezTo>
                  <a:cubicBezTo>
                    <a:pt x="24592" y="125758"/>
                    <a:pt x="27622" y="122280"/>
                    <a:pt x="33633" y="122280"/>
                  </a:cubicBezTo>
                  <a:cubicBezTo>
                    <a:pt x="41185" y="122280"/>
                    <a:pt x="51419" y="121138"/>
                    <a:pt x="52114" y="112096"/>
                  </a:cubicBezTo>
                  <a:cubicBezTo>
                    <a:pt x="52810" y="103104"/>
                    <a:pt x="61355" y="96447"/>
                    <a:pt x="66125" y="99179"/>
                  </a:cubicBezTo>
                  <a:cubicBezTo>
                    <a:pt x="70944" y="101911"/>
                    <a:pt x="78098" y="123870"/>
                    <a:pt x="78445" y="135247"/>
                  </a:cubicBezTo>
                  <a:cubicBezTo>
                    <a:pt x="78545" y="138874"/>
                    <a:pt x="79936" y="143643"/>
                    <a:pt x="82072" y="148611"/>
                  </a:cubicBezTo>
                  <a:cubicBezTo>
                    <a:pt x="85897" y="144289"/>
                    <a:pt x="90369" y="140861"/>
                    <a:pt x="90369" y="140861"/>
                  </a:cubicBezTo>
                  <a:cubicBezTo>
                    <a:pt x="90369" y="140861"/>
                    <a:pt x="93151" y="128838"/>
                    <a:pt x="97026" y="12357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20" name="Freeform: Shape 54">
              <a:extLst>
                <a:ext uri="{FF2B5EF4-FFF2-40B4-BE49-F238E27FC236}">
                  <a16:creationId xmlns:a16="http://schemas.microsoft.com/office/drawing/2014/main" xmlns="" id="{8872D724-288A-27A6-F76C-1FC884A3F30A}"/>
                </a:ext>
              </a:extLst>
            </p:cNvPr>
            <p:cNvSpPr/>
            <p:nvPr/>
          </p:nvSpPr>
          <p:spPr>
            <a:xfrm>
              <a:off x="5899265" y="3324143"/>
              <a:ext cx="643263" cy="774072"/>
            </a:xfrm>
            <a:custGeom>
              <a:avLst/>
              <a:gdLst>
                <a:gd name="connsiteX0" fmla="*/ 637749 w 643263"/>
                <a:gd name="connsiteY0" fmla="*/ 227139 h 774072"/>
                <a:gd name="connsiteX1" fmla="*/ 643264 w 643263"/>
                <a:gd name="connsiteY1" fmla="*/ 214570 h 774072"/>
                <a:gd name="connsiteX2" fmla="*/ 629552 w 643263"/>
                <a:gd name="connsiteY2" fmla="*/ 206174 h 774072"/>
                <a:gd name="connsiteX3" fmla="*/ 620411 w 643263"/>
                <a:gd name="connsiteY3" fmla="*/ 188389 h 774072"/>
                <a:gd name="connsiteX4" fmla="*/ 608537 w 643263"/>
                <a:gd name="connsiteY4" fmla="*/ 190475 h 774072"/>
                <a:gd name="connsiteX5" fmla="*/ 581113 w 643263"/>
                <a:gd name="connsiteY5" fmla="*/ 191518 h 774072"/>
                <a:gd name="connsiteX6" fmla="*/ 560992 w 643263"/>
                <a:gd name="connsiteY6" fmla="*/ 206174 h 774072"/>
                <a:gd name="connsiteX7" fmla="*/ 551851 w 643263"/>
                <a:gd name="connsiteY7" fmla="*/ 216657 h 774072"/>
                <a:gd name="connsiteX8" fmla="*/ 540872 w 643263"/>
                <a:gd name="connsiteY8" fmla="*/ 228183 h 774072"/>
                <a:gd name="connsiteX9" fmla="*/ 528998 w 643263"/>
                <a:gd name="connsiteY9" fmla="*/ 233399 h 774072"/>
                <a:gd name="connsiteX10" fmla="*/ 531730 w 643263"/>
                <a:gd name="connsiteY10" fmla="*/ 256401 h 774072"/>
                <a:gd name="connsiteX11" fmla="*/ 508878 w 643263"/>
                <a:gd name="connsiteY11" fmla="*/ 259531 h 774072"/>
                <a:gd name="connsiteX12" fmla="*/ 486919 w 643263"/>
                <a:gd name="connsiteY12" fmla="*/ 257445 h 774072"/>
                <a:gd name="connsiteX13" fmla="*/ 471369 w 643263"/>
                <a:gd name="connsiteY13" fmla="*/ 253272 h 774072"/>
                <a:gd name="connsiteX14" fmla="*/ 464066 w 643263"/>
                <a:gd name="connsiteY14" fmla="*/ 235486 h 774072"/>
                <a:gd name="connsiteX15" fmla="*/ 456763 w 643263"/>
                <a:gd name="connsiteY15" fmla="*/ 221873 h 774072"/>
                <a:gd name="connsiteX16" fmla="*/ 447622 w 643263"/>
                <a:gd name="connsiteY16" fmla="*/ 234443 h 774072"/>
                <a:gd name="connsiteX17" fmla="*/ 446677 w 643263"/>
                <a:gd name="connsiteY17" fmla="*/ 261668 h 774072"/>
                <a:gd name="connsiteX18" fmla="*/ 406436 w 643263"/>
                <a:gd name="connsiteY18" fmla="*/ 265841 h 774072"/>
                <a:gd name="connsiteX19" fmla="*/ 376280 w 643263"/>
                <a:gd name="connsiteY19" fmla="*/ 252228 h 774072"/>
                <a:gd name="connsiteX20" fmla="*/ 363462 w 643263"/>
                <a:gd name="connsiteY20" fmla="*/ 237572 h 774072"/>
                <a:gd name="connsiteX21" fmla="*/ 341504 w 643263"/>
                <a:gd name="connsiteY21" fmla="*/ 241746 h 774072"/>
                <a:gd name="connsiteX22" fmla="*/ 322278 w 643263"/>
                <a:gd name="connsiteY22" fmla="*/ 229226 h 774072"/>
                <a:gd name="connsiteX23" fmla="*/ 304890 w 643263"/>
                <a:gd name="connsiteY23" fmla="*/ 218743 h 774072"/>
                <a:gd name="connsiteX24" fmla="*/ 286607 w 643263"/>
                <a:gd name="connsiteY24" fmla="*/ 208261 h 774072"/>
                <a:gd name="connsiteX25" fmla="*/ 274733 w 643263"/>
                <a:gd name="connsiteY25" fmla="*/ 197828 h 774072"/>
                <a:gd name="connsiteX26" fmla="*/ 278409 w 643263"/>
                <a:gd name="connsiteY26" fmla="*/ 177956 h 774072"/>
                <a:gd name="connsiteX27" fmla="*/ 289389 w 643263"/>
                <a:gd name="connsiteY27" fmla="*/ 161213 h 774072"/>
                <a:gd name="connsiteX28" fmla="*/ 279354 w 643263"/>
                <a:gd name="connsiteY28" fmla="*/ 149688 h 774072"/>
                <a:gd name="connsiteX29" fmla="*/ 265642 w 643263"/>
                <a:gd name="connsiteY29" fmla="*/ 136075 h 774072"/>
                <a:gd name="connsiteX30" fmla="*/ 246415 w 643263"/>
                <a:gd name="connsiteY30" fmla="*/ 120376 h 774072"/>
                <a:gd name="connsiteX31" fmla="*/ 238168 w 643263"/>
                <a:gd name="connsiteY31" fmla="*/ 99411 h 774072"/>
                <a:gd name="connsiteX32" fmla="*/ 243683 w 643263"/>
                <a:gd name="connsiteY32" fmla="*/ 87935 h 774072"/>
                <a:gd name="connsiteX33" fmla="*/ 257395 w 643263"/>
                <a:gd name="connsiteY33" fmla="*/ 78495 h 774072"/>
                <a:gd name="connsiteX34" fmla="*/ 244577 w 643263"/>
                <a:gd name="connsiteY34" fmla="*/ 55493 h 774072"/>
                <a:gd name="connsiteX35" fmla="*/ 243683 w 643263"/>
                <a:gd name="connsiteY35" fmla="*/ 30355 h 774072"/>
                <a:gd name="connsiteX36" fmla="*/ 229971 w 643263"/>
                <a:gd name="connsiteY36" fmla="*/ 12569 h 774072"/>
                <a:gd name="connsiteX37" fmla="*/ 220830 w 643263"/>
                <a:gd name="connsiteY37" fmla="*/ 0 h 774072"/>
                <a:gd name="connsiteX38" fmla="*/ 211689 w 643263"/>
                <a:gd name="connsiteY38" fmla="*/ 1043 h 774072"/>
                <a:gd name="connsiteX39" fmla="*/ 202548 w 643263"/>
                <a:gd name="connsiteY39" fmla="*/ 19872 h 774072"/>
                <a:gd name="connsiteX40" fmla="*/ 179694 w 643263"/>
                <a:gd name="connsiteY40" fmla="*/ 30305 h 774072"/>
                <a:gd name="connsiteX41" fmla="*/ 144968 w 643263"/>
                <a:gd name="connsiteY41" fmla="*/ 23002 h 774072"/>
                <a:gd name="connsiteX42" fmla="*/ 133044 w 643263"/>
                <a:gd name="connsiteY42" fmla="*/ 37658 h 774072"/>
                <a:gd name="connsiteX43" fmla="*/ 136721 w 643263"/>
                <a:gd name="connsiteY43" fmla="*/ 62747 h 774072"/>
                <a:gd name="connsiteX44" fmla="*/ 150432 w 643263"/>
                <a:gd name="connsiteY44" fmla="*/ 87885 h 774072"/>
                <a:gd name="connsiteX45" fmla="*/ 161412 w 643263"/>
                <a:gd name="connsiteY45" fmla="*/ 99361 h 774072"/>
                <a:gd name="connsiteX46" fmla="*/ 149538 w 643263"/>
                <a:gd name="connsiteY46" fmla="*/ 119283 h 774072"/>
                <a:gd name="connsiteX47" fmla="*/ 144968 w 643263"/>
                <a:gd name="connsiteY47" fmla="*/ 139155 h 774072"/>
                <a:gd name="connsiteX48" fmla="*/ 133988 w 643263"/>
                <a:gd name="connsiteY48" fmla="*/ 153811 h 774072"/>
                <a:gd name="connsiteX49" fmla="*/ 120276 w 643263"/>
                <a:gd name="connsiteY49" fmla="*/ 166380 h 774072"/>
                <a:gd name="connsiteX50" fmla="*/ 111135 w 643263"/>
                <a:gd name="connsiteY50" fmla="*/ 194648 h 774072"/>
                <a:gd name="connsiteX51" fmla="*/ 91909 w 643263"/>
                <a:gd name="connsiteY51" fmla="*/ 208261 h 774072"/>
                <a:gd name="connsiteX52" fmla="*/ 79141 w 643263"/>
                <a:gd name="connsiteY52" fmla="*/ 228133 h 774072"/>
                <a:gd name="connsiteX53" fmla="*/ 63591 w 643263"/>
                <a:gd name="connsiteY53" fmla="*/ 229176 h 774072"/>
                <a:gd name="connsiteX54" fmla="*/ 46252 w 643263"/>
                <a:gd name="connsiteY54" fmla="*/ 227090 h 774072"/>
                <a:gd name="connsiteX55" fmla="*/ 28864 w 643263"/>
                <a:gd name="connsiteY55" fmla="*/ 252179 h 774072"/>
                <a:gd name="connsiteX56" fmla="*/ 43520 w 643263"/>
                <a:gd name="connsiteY56" fmla="*/ 271057 h 774072"/>
                <a:gd name="connsiteX57" fmla="*/ 53605 w 643263"/>
                <a:gd name="connsiteY57" fmla="*/ 298232 h 774072"/>
                <a:gd name="connsiteX58" fmla="*/ 61802 w 643263"/>
                <a:gd name="connsiteY58" fmla="*/ 322327 h 774072"/>
                <a:gd name="connsiteX59" fmla="*/ 44464 w 643263"/>
                <a:gd name="connsiteY59" fmla="*/ 327544 h 774072"/>
                <a:gd name="connsiteX60" fmla="*/ 22505 w 643263"/>
                <a:gd name="connsiteY60" fmla="*/ 328587 h 774072"/>
                <a:gd name="connsiteX61" fmla="*/ 1490 w 643263"/>
                <a:gd name="connsiteY61" fmla="*/ 345330 h 774072"/>
                <a:gd name="connsiteX62" fmla="*/ 0 w 643263"/>
                <a:gd name="connsiteY62" fmla="*/ 347267 h 774072"/>
                <a:gd name="connsiteX63" fmla="*/ 21313 w 643263"/>
                <a:gd name="connsiteY63" fmla="*/ 369723 h 774072"/>
                <a:gd name="connsiteX64" fmla="*/ 46650 w 643263"/>
                <a:gd name="connsiteY64" fmla="*/ 371263 h 774072"/>
                <a:gd name="connsiteX65" fmla="*/ 14457 w 643263"/>
                <a:gd name="connsiteY65" fmla="*/ 383832 h 774072"/>
                <a:gd name="connsiteX66" fmla="*/ 63790 w 643263"/>
                <a:gd name="connsiteY66" fmla="*/ 429687 h 774072"/>
                <a:gd name="connsiteX67" fmla="*/ 88084 w 643263"/>
                <a:gd name="connsiteY67" fmla="*/ 402263 h 774072"/>
                <a:gd name="connsiteX68" fmla="*/ 95287 w 643263"/>
                <a:gd name="connsiteY68" fmla="*/ 388552 h 774072"/>
                <a:gd name="connsiteX69" fmla="*/ 101100 w 643263"/>
                <a:gd name="connsiteY69" fmla="*/ 415975 h 774072"/>
                <a:gd name="connsiteX70" fmla="*/ 101100 w 643263"/>
                <a:gd name="connsiteY70" fmla="*/ 440269 h 774072"/>
                <a:gd name="connsiteX71" fmla="*/ 105521 w 643263"/>
                <a:gd name="connsiteY71" fmla="*/ 484932 h 774072"/>
                <a:gd name="connsiteX72" fmla="*/ 115855 w 643263"/>
                <a:gd name="connsiteY72" fmla="*/ 531035 h 774072"/>
                <a:gd name="connsiteX73" fmla="*/ 130461 w 643263"/>
                <a:gd name="connsiteY73" fmla="*/ 553739 h 774072"/>
                <a:gd name="connsiteX74" fmla="*/ 131107 w 643263"/>
                <a:gd name="connsiteY74" fmla="*/ 587572 h 774072"/>
                <a:gd name="connsiteX75" fmla="*/ 137714 w 643263"/>
                <a:gd name="connsiteY75" fmla="*/ 603668 h 774072"/>
                <a:gd name="connsiteX76" fmla="*/ 160319 w 643263"/>
                <a:gd name="connsiteY76" fmla="*/ 672228 h 774072"/>
                <a:gd name="connsiteX77" fmla="*/ 173434 w 643263"/>
                <a:gd name="connsiteY77" fmla="*/ 696621 h 774072"/>
                <a:gd name="connsiteX78" fmla="*/ 214372 w 643263"/>
                <a:gd name="connsiteY78" fmla="*/ 774073 h 774072"/>
                <a:gd name="connsiteX79" fmla="*/ 226394 w 643263"/>
                <a:gd name="connsiteY79" fmla="*/ 758423 h 774072"/>
                <a:gd name="connsiteX80" fmla="*/ 247955 w 643263"/>
                <a:gd name="connsiteY80" fmla="*/ 733732 h 774072"/>
                <a:gd name="connsiteX81" fmla="*/ 256848 w 643263"/>
                <a:gd name="connsiteY81" fmla="*/ 715698 h 774072"/>
                <a:gd name="connsiteX82" fmla="*/ 263009 w 643263"/>
                <a:gd name="connsiteY82" fmla="*/ 696869 h 774072"/>
                <a:gd name="connsiteX83" fmla="*/ 269864 w 643263"/>
                <a:gd name="connsiteY83" fmla="*/ 663186 h 774072"/>
                <a:gd name="connsiteX84" fmla="*/ 273293 w 643263"/>
                <a:gd name="connsiteY84" fmla="*/ 620113 h 774072"/>
                <a:gd name="connsiteX85" fmla="*/ 274982 w 643263"/>
                <a:gd name="connsiteY85" fmla="*/ 586777 h 774072"/>
                <a:gd name="connsiteX86" fmla="*/ 283527 w 643263"/>
                <a:gd name="connsiteY86" fmla="*/ 564868 h 774072"/>
                <a:gd name="connsiteX87" fmla="*/ 306479 w 643263"/>
                <a:gd name="connsiteY87" fmla="*/ 546834 h 774072"/>
                <a:gd name="connsiteX88" fmla="*/ 322973 w 643263"/>
                <a:gd name="connsiteY88" fmla="*/ 530241 h 774072"/>
                <a:gd name="connsiteX89" fmla="*/ 325855 w 643263"/>
                <a:gd name="connsiteY89" fmla="*/ 515038 h 774072"/>
                <a:gd name="connsiteX90" fmla="*/ 352384 w 643263"/>
                <a:gd name="connsiteY90" fmla="*/ 466103 h 774072"/>
                <a:gd name="connsiteX91" fmla="*/ 373101 w 643263"/>
                <a:gd name="connsiteY91" fmla="*/ 453434 h 774072"/>
                <a:gd name="connsiteX92" fmla="*/ 398190 w 643263"/>
                <a:gd name="connsiteY92" fmla="*/ 430184 h 774072"/>
                <a:gd name="connsiteX93" fmla="*/ 420695 w 643263"/>
                <a:gd name="connsiteY93" fmla="*/ 430134 h 774072"/>
                <a:gd name="connsiteX94" fmla="*/ 421589 w 643263"/>
                <a:gd name="connsiteY94" fmla="*/ 416373 h 774072"/>
                <a:gd name="connsiteX95" fmla="*/ 463022 w 643263"/>
                <a:gd name="connsiteY95" fmla="*/ 400326 h 774072"/>
                <a:gd name="connsiteX96" fmla="*/ 468786 w 643263"/>
                <a:gd name="connsiteY96" fmla="*/ 399680 h 774072"/>
                <a:gd name="connsiteX97" fmla="*/ 460638 w 643263"/>
                <a:gd name="connsiteY97" fmla="*/ 351192 h 774072"/>
                <a:gd name="connsiteX98" fmla="*/ 455074 w 643263"/>
                <a:gd name="connsiteY98" fmla="*/ 311497 h 774072"/>
                <a:gd name="connsiteX99" fmla="*/ 467544 w 643263"/>
                <a:gd name="connsiteY99" fmla="*/ 300418 h 774072"/>
                <a:gd name="connsiteX100" fmla="*/ 452291 w 643263"/>
                <a:gd name="connsiteY100" fmla="*/ 278161 h 774072"/>
                <a:gd name="connsiteX101" fmla="*/ 471717 w 643263"/>
                <a:gd name="connsiteY101" fmla="*/ 278161 h 774072"/>
                <a:gd name="connsiteX102" fmla="*/ 486969 w 643263"/>
                <a:gd name="connsiteY102" fmla="*/ 292469 h 774072"/>
                <a:gd name="connsiteX103" fmla="*/ 498097 w 643263"/>
                <a:gd name="connsiteY103" fmla="*/ 305188 h 774072"/>
                <a:gd name="connsiteX104" fmla="*/ 524477 w 643263"/>
                <a:gd name="connsiteY104" fmla="*/ 303598 h 774072"/>
                <a:gd name="connsiteX105" fmla="*/ 541120 w 643263"/>
                <a:gd name="connsiteY105" fmla="*/ 309907 h 774072"/>
                <a:gd name="connsiteX106" fmla="*/ 523086 w 643263"/>
                <a:gd name="connsiteY106" fmla="*/ 336934 h 774072"/>
                <a:gd name="connsiteX107" fmla="*/ 521695 w 643263"/>
                <a:gd name="connsiteY107" fmla="*/ 365500 h 774072"/>
                <a:gd name="connsiteX108" fmla="*/ 538338 w 643263"/>
                <a:gd name="connsiteY108" fmla="*/ 344882 h 774072"/>
                <a:gd name="connsiteX109" fmla="*/ 547678 w 643263"/>
                <a:gd name="connsiteY109" fmla="*/ 396053 h 774072"/>
                <a:gd name="connsiteX110" fmla="*/ 551056 w 643263"/>
                <a:gd name="connsiteY110" fmla="*/ 393520 h 774072"/>
                <a:gd name="connsiteX111" fmla="*/ 557465 w 643263"/>
                <a:gd name="connsiteY111" fmla="*/ 365251 h 774072"/>
                <a:gd name="connsiteX112" fmla="*/ 562036 w 643263"/>
                <a:gd name="connsiteY112" fmla="*/ 339119 h 774072"/>
                <a:gd name="connsiteX113" fmla="*/ 580318 w 643263"/>
                <a:gd name="connsiteY113" fmla="*/ 340163 h 774072"/>
                <a:gd name="connsiteX114" fmla="*/ 588565 w 643263"/>
                <a:gd name="connsiteY114" fmla="*/ 307721 h 774072"/>
                <a:gd name="connsiteX115" fmla="*/ 594974 w 643263"/>
                <a:gd name="connsiteY115" fmla="*/ 275280 h 774072"/>
                <a:gd name="connsiteX116" fmla="*/ 610524 w 643263"/>
                <a:gd name="connsiteY116" fmla="*/ 254364 h 774072"/>
                <a:gd name="connsiteX117" fmla="*/ 629751 w 643263"/>
                <a:gd name="connsiteY117" fmla="*/ 244925 h 774072"/>
                <a:gd name="connsiteX118" fmla="*/ 639786 w 643263"/>
                <a:gd name="connsiteY118" fmla="*/ 244925 h 774072"/>
                <a:gd name="connsiteX119" fmla="*/ 637749 w 643263"/>
                <a:gd name="connsiteY119" fmla="*/ 227139 h 774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</a:cxnLst>
              <a:rect l="l" t="t" r="r" b="b"/>
              <a:pathLst>
                <a:path w="643263" h="774072">
                  <a:moveTo>
                    <a:pt x="637749" y="227139"/>
                  </a:moveTo>
                  <a:cubicBezTo>
                    <a:pt x="641426" y="225053"/>
                    <a:pt x="643264" y="214570"/>
                    <a:pt x="643264" y="214570"/>
                  </a:cubicBezTo>
                  <a:cubicBezTo>
                    <a:pt x="643264" y="214570"/>
                    <a:pt x="631390" y="212484"/>
                    <a:pt x="629552" y="206174"/>
                  </a:cubicBezTo>
                  <a:cubicBezTo>
                    <a:pt x="627714" y="199914"/>
                    <a:pt x="620411" y="193655"/>
                    <a:pt x="620411" y="188389"/>
                  </a:cubicBezTo>
                  <a:cubicBezTo>
                    <a:pt x="620411" y="183172"/>
                    <a:pt x="614002" y="185259"/>
                    <a:pt x="608537" y="190475"/>
                  </a:cubicBezTo>
                  <a:cubicBezTo>
                    <a:pt x="603072" y="195692"/>
                    <a:pt x="592987" y="184215"/>
                    <a:pt x="581113" y="191518"/>
                  </a:cubicBezTo>
                  <a:cubicBezTo>
                    <a:pt x="569240" y="198871"/>
                    <a:pt x="566507" y="207218"/>
                    <a:pt x="560992" y="206174"/>
                  </a:cubicBezTo>
                  <a:cubicBezTo>
                    <a:pt x="555528" y="205131"/>
                    <a:pt x="556422" y="211391"/>
                    <a:pt x="551851" y="216657"/>
                  </a:cubicBezTo>
                  <a:cubicBezTo>
                    <a:pt x="547281" y="221873"/>
                    <a:pt x="543604" y="228183"/>
                    <a:pt x="540872" y="228183"/>
                  </a:cubicBezTo>
                  <a:cubicBezTo>
                    <a:pt x="538139" y="228183"/>
                    <a:pt x="528998" y="233399"/>
                    <a:pt x="528998" y="233399"/>
                  </a:cubicBezTo>
                  <a:cubicBezTo>
                    <a:pt x="528998" y="233399"/>
                    <a:pt x="535407" y="249098"/>
                    <a:pt x="531730" y="256401"/>
                  </a:cubicBezTo>
                  <a:cubicBezTo>
                    <a:pt x="528054" y="263754"/>
                    <a:pt x="518913" y="256401"/>
                    <a:pt x="508878" y="259531"/>
                  </a:cubicBezTo>
                  <a:cubicBezTo>
                    <a:pt x="498793" y="262661"/>
                    <a:pt x="494222" y="255358"/>
                    <a:pt x="486919" y="257445"/>
                  </a:cubicBezTo>
                  <a:cubicBezTo>
                    <a:pt x="479616" y="259531"/>
                    <a:pt x="475045" y="252228"/>
                    <a:pt x="471369" y="253272"/>
                  </a:cubicBezTo>
                  <a:cubicBezTo>
                    <a:pt x="467693" y="254315"/>
                    <a:pt x="462227" y="243832"/>
                    <a:pt x="464066" y="235486"/>
                  </a:cubicBezTo>
                  <a:cubicBezTo>
                    <a:pt x="465904" y="227139"/>
                    <a:pt x="460389" y="215614"/>
                    <a:pt x="456763" y="221873"/>
                  </a:cubicBezTo>
                  <a:cubicBezTo>
                    <a:pt x="453086" y="228133"/>
                    <a:pt x="447622" y="225003"/>
                    <a:pt x="447622" y="234443"/>
                  </a:cubicBezTo>
                  <a:cubicBezTo>
                    <a:pt x="447622" y="243832"/>
                    <a:pt x="452192" y="255358"/>
                    <a:pt x="446677" y="261668"/>
                  </a:cubicBezTo>
                  <a:cubicBezTo>
                    <a:pt x="441213" y="267927"/>
                    <a:pt x="411901" y="271107"/>
                    <a:pt x="406436" y="265841"/>
                  </a:cubicBezTo>
                  <a:cubicBezTo>
                    <a:pt x="400922" y="260624"/>
                    <a:pt x="377174" y="257445"/>
                    <a:pt x="376280" y="252228"/>
                  </a:cubicBezTo>
                  <a:cubicBezTo>
                    <a:pt x="375386" y="247012"/>
                    <a:pt x="368033" y="237572"/>
                    <a:pt x="363462" y="237572"/>
                  </a:cubicBezTo>
                  <a:cubicBezTo>
                    <a:pt x="358892" y="237572"/>
                    <a:pt x="345180" y="244875"/>
                    <a:pt x="341504" y="241746"/>
                  </a:cubicBezTo>
                  <a:cubicBezTo>
                    <a:pt x="337828" y="238616"/>
                    <a:pt x="328686" y="230269"/>
                    <a:pt x="322278" y="229226"/>
                  </a:cubicBezTo>
                  <a:cubicBezTo>
                    <a:pt x="315869" y="228183"/>
                    <a:pt x="305833" y="222917"/>
                    <a:pt x="304890" y="218743"/>
                  </a:cubicBezTo>
                  <a:cubicBezTo>
                    <a:pt x="303995" y="214570"/>
                    <a:pt x="289339" y="212484"/>
                    <a:pt x="286607" y="208261"/>
                  </a:cubicBezTo>
                  <a:cubicBezTo>
                    <a:pt x="283875" y="204088"/>
                    <a:pt x="274733" y="203044"/>
                    <a:pt x="274733" y="197828"/>
                  </a:cubicBezTo>
                  <a:cubicBezTo>
                    <a:pt x="274733" y="192611"/>
                    <a:pt x="278409" y="184215"/>
                    <a:pt x="278409" y="177956"/>
                  </a:cubicBezTo>
                  <a:cubicBezTo>
                    <a:pt x="278409" y="171646"/>
                    <a:pt x="289389" y="165436"/>
                    <a:pt x="289389" y="161213"/>
                  </a:cubicBezTo>
                  <a:cubicBezTo>
                    <a:pt x="289389" y="157040"/>
                    <a:pt x="279354" y="149688"/>
                    <a:pt x="279354" y="149688"/>
                  </a:cubicBezTo>
                  <a:cubicBezTo>
                    <a:pt x="279354" y="149688"/>
                    <a:pt x="272945" y="136075"/>
                    <a:pt x="265642" y="136075"/>
                  </a:cubicBezTo>
                  <a:cubicBezTo>
                    <a:pt x="258339" y="136075"/>
                    <a:pt x="252824" y="121419"/>
                    <a:pt x="246415" y="120376"/>
                  </a:cubicBezTo>
                  <a:cubicBezTo>
                    <a:pt x="240006" y="119333"/>
                    <a:pt x="241845" y="104677"/>
                    <a:pt x="238168" y="99411"/>
                  </a:cubicBezTo>
                  <a:cubicBezTo>
                    <a:pt x="234542" y="94194"/>
                    <a:pt x="237274" y="81625"/>
                    <a:pt x="243683" y="87935"/>
                  </a:cubicBezTo>
                  <a:cubicBezTo>
                    <a:pt x="250092" y="94194"/>
                    <a:pt x="261965" y="87935"/>
                    <a:pt x="257395" y="78495"/>
                  </a:cubicBezTo>
                  <a:cubicBezTo>
                    <a:pt x="252824" y="69056"/>
                    <a:pt x="244577" y="60710"/>
                    <a:pt x="244577" y="55493"/>
                  </a:cubicBezTo>
                  <a:cubicBezTo>
                    <a:pt x="244577" y="50277"/>
                    <a:pt x="250092" y="34528"/>
                    <a:pt x="243683" y="30355"/>
                  </a:cubicBezTo>
                  <a:cubicBezTo>
                    <a:pt x="237274" y="26182"/>
                    <a:pt x="231809" y="19922"/>
                    <a:pt x="229971" y="12569"/>
                  </a:cubicBezTo>
                  <a:cubicBezTo>
                    <a:pt x="228133" y="5216"/>
                    <a:pt x="220830" y="0"/>
                    <a:pt x="220830" y="0"/>
                  </a:cubicBezTo>
                  <a:lnTo>
                    <a:pt x="211689" y="1043"/>
                  </a:lnTo>
                  <a:cubicBezTo>
                    <a:pt x="211689" y="1043"/>
                    <a:pt x="206224" y="17786"/>
                    <a:pt x="202548" y="19872"/>
                  </a:cubicBezTo>
                  <a:cubicBezTo>
                    <a:pt x="198871" y="21959"/>
                    <a:pt x="186053" y="25089"/>
                    <a:pt x="179694" y="30305"/>
                  </a:cubicBezTo>
                  <a:cubicBezTo>
                    <a:pt x="173286" y="35522"/>
                    <a:pt x="155003" y="23002"/>
                    <a:pt x="144968" y="23002"/>
                  </a:cubicBezTo>
                  <a:cubicBezTo>
                    <a:pt x="134883" y="23002"/>
                    <a:pt x="128474" y="34528"/>
                    <a:pt x="133044" y="37658"/>
                  </a:cubicBezTo>
                  <a:cubicBezTo>
                    <a:pt x="137615" y="40788"/>
                    <a:pt x="136721" y="62747"/>
                    <a:pt x="136721" y="62747"/>
                  </a:cubicBezTo>
                  <a:cubicBezTo>
                    <a:pt x="136721" y="62747"/>
                    <a:pt x="142186" y="89971"/>
                    <a:pt x="150432" y="87885"/>
                  </a:cubicBezTo>
                  <a:cubicBezTo>
                    <a:pt x="158679" y="85798"/>
                    <a:pt x="168715" y="97274"/>
                    <a:pt x="161412" y="99361"/>
                  </a:cubicBezTo>
                  <a:cubicBezTo>
                    <a:pt x="154109" y="101448"/>
                    <a:pt x="150432" y="110887"/>
                    <a:pt x="149538" y="119283"/>
                  </a:cubicBezTo>
                  <a:cubicBezTo>
                    <a:pt x="148594" y="127629"/>
                    <a:pt x="150432" y="138112"/>
                    <a:pt x="144968" y="139155"/>
                  </a:cubicBezTo>
                  <a:cubicBezTo>
                    <a:pt x="139503" y="140199"/>
                    <a:pt x="133988" y="142285"/>
                    <a:pt x="133988" y="153811"/>
                  </a:cubicBezTo>
                  <a:cubicBezTo>
                    <a:pt x="133988" y="165337"/>
                    <a:pt x="122115" y="162207"/>
                    <a:pt x="120276" y="166380"/>
                  </a:cubicBezTo>
                  <a:cubicBezTo>
                    <a:pt x="118438" y="170603"/>
                    <a:pt x="113867" y="191518"/>
                    <a:pt x="111135" y="194648"/>
                  </a:cubicBezTo>
                  <a:cubicBezTo>
                    <a:pt x="108403" y="197778"/>
                    <a:pt x="92853" y="198822"/>
                    <a:pt x="91909" y="208261"/>
                  </a:cubicBezTo>
                  <a:cubicBezTo>
                    <a:pt x="90965" y="217650"/>
                    <a:pt x="83712" y="229176"/>
                    <a:pt x="79141" y="228133"/>
                  </a:cubicBezTo>
                  <a:cubicBezTo>
                    <a:pt x="74571" y="227090"/>
                    <a:pt x="66323" y="222917"/>
                    <a:pt x="63591" y="229176"/>
                  </a:cubicBezTo>
                  <a:cubicBezTo>
                    <a:pt x="60859" y="235436"/>
                    <a:pt x="48985" y="223960"/>
                    <a:pt x="46252" y="227090"/>
                  </a:cubicBezTo>
                  <a:cubicBezTo>
                    <a:pt x="43520" y="230220"/>
                    <a:pt x="28864" y="243832"/>
                    <a:pt x="28864" y="252179"/>
                  </a:cubicBezTo>
                  <a:cubicBezTo>
                    <a:pt x="28864" y="260575"/>
                    <a:pt x="44414" y="260575"/>
                    <a:pt x="43520" y="271057"/>
                  </a:cubicBezTo>
                  <a:cubicBezTo>
                    <a:pt x="42576" y="281490"/>
                    <a:pt x="48985" y="293016"/>
                    <a:pt x="53605" y="298232"/>
                  </a:cubicBezTo>
                  <a:cubicBezTo>
                    <a:pt x="58176" y="303449"/>
                    <a:pt x="65479" y="316018"/>
                    <a:pt x="61802" y="322327"/>
                  </a:cubicBezTo>
                  <a:cubicBezTo>
                    <a:pt x="58126" y="328587"/>
                    <a:pt x="52661" y="329630"/>
                    <a:pt x="44464" y="327544"/>
                  </a:cubicBezTo>
                  <a:cubicBezTo>
                    <a:pt x="36217" y="325457"/>
                    <a:pt x="37161" y="331717"/>
                    <a:pt x="22505" y="328587"/>
                  </a:cubicBezTo>
                  <a:cubicBezTo>
                    <a:pt x="7849" y="325457"/>
                    <a:pt x="6955" y="338027"/>
                    <a:pt x="1490" y="345330"/>
                  </a:cubicBezTo>
                  <a:cubicBezTo>
                    <a:pt x="1143" y="345777"/>
                    <a:pt x="646" y="346423"/>
                    <a:pt x="0" y="347267"/>
                  </a:cubicBezTo>
                  <a:cubicBezTo>
                    <a:pt x="6906" y="353527"/>
                    <a:pt x="9787" y="364655"/>
                    <a:pt x="21313" y="369723"/>
                  </a:cubicBezTo>
                  <a:cubicBezTo>
                    <a:pt x="34677" y="375585"/>
                    <a:pt x="46650" y="359886"/>
                    <a:pt x="46650" y="371263"/>
                  </a:cubicBezTo>
                  <a:cubicBezTo>
                    <a:pt x="46650" y="382640"/>
                    <a:pt x="15152" y="380305"/>
                    <a:pt x="14457" y="383832"/>
                  </a:cubicBezTo>
                  <a:cubicBezTo>
                    <a:pt x="13762" y="387359"/>
                    <a:pt x="46948" y="433214"/>
                    <a:pt x="63790" y="429687"/>
                  </a:cubicBezTo>
                  <a:cubicBezTo>
                    <a:pt x="80582" y="426160"/>
                    <a:pt x="92902" y="405393"/>
                    <a:pt x="88084" y="402263"/>
                  </a:cubicBezTo>
                  <a:cubicBezTo>
                    <a:pt x="83314" y="399134"/>
                    <a:pt x="90816" y="386217"/>
                    <a:pt x="95287" y="388552"/>
                  </a:cubicBezTo>
                  <a:cubicBezTo>
                    <a:pt x="99709" y="390887"/>
                    <a:pt x="95983" y="411256"/>
                    <a:pt x="101100" y="415975"/>
                  </a:cubicBezTo>
                  <a:cubicBezTo>
                    <a:pt x="106217" y="420695"/>
                    <a:pt x="104527" y="429290"/>
                    <a:pt x="101100" y="440269"/>
                  </a:cubicBezTo>
                  <a:cubicBezTo>
                    <a:pt x="97672" y="451248"/>
                    <a:pt x="104527" y="472760"/>
                    <a:pt x="105521" y="484932"/>
                  </a:cubicBezTo>
                  <a:cubicBezTo>
                    <a:pt x="106515" y="496706"/>
                    <a:pt x="113271" y="513597"/>
                    <a:pt x="115855" y="531035"/>
                  </a:cubicBezTo>
                  <a:cubicBezTo>
                    <a:pt x="124052" y="534463"/>
                    <a:pt x="130411" y="542015"/>
                    <a:pt x="130461" y="553739"/>
                  </a:cubicBezTo>
                  <a:cubicBezTo>
                    <a:pt x="130511" y="564967"/>
                    <a:pt x="130560" y="576245"/>
                    <a:pt x="131107" y="587572"/>
                  </a:cubicBezTo>
                  <a:cubicBezTo>
                    <a:pt x="133293" y="593434"/>
                    <a:pt x="135528" y="598899"/>
                    <a:pt x="137714" y="603668"/>
                  </a:cubicBezTo>
                  <a:cubicBezTo>
                    <a:pt x="146955" y="623640"/>
                    <a:pt x="154109" y="662838"/>
                    <a:pt x="160319" y="672228"/>
                  </a:cubicBezTo>
                  <a:cubicBezTo>
                    <a:pt x="163350" y="676848"/>
                    <a:pt x="168765" y="686237"/>
                    <a:pt x="173434" y="696621"/>
                  </a:cubicBezTo>
                  <a:cubicBezTo>
                    <a:pt x="188438" y="721660"/>
                    <a:pt x="198076" y="750176"/>
                    <a:pt x="214372" y="774073"/>
                  </a:cubicBezTo>
                  <a:cubicBezTo>
                    <a:pt x="219488" y="771042"/>
                    <a:pt x="224606" y="764882"/>
                    <a:pt x="226394" y="758423"/>
                  </a:cubicBezTo>
                  <a:cubicBezTo>
                    <a:pt x="229474" y="747444"/>
                    <a:pt x="246962" y="743122"/>
                    <a:pt x="247955" y="733732"/>
                  </a:cubicBezTo>
                  <a:cubicBezTo>
                    <a:pt x="248999" y="724343"/>
                    <a:pt x="250688" y="716890"/>
                    <a:pt x="256848" y="715698"/>
                  </a:cubicBezTo>
                  <a:cubicBezTo>
                    <a:pt x="263009" y="714506"/>
                    <a:pt x="263009" y="707103"/>
                    <a:pt x="263009" y="696869"/>
                  </a:cubicBezTo>
                  <a:cubicBezTo>
                    <a:pt x="263009" y="686685"/>
                    <a:pt x="263704" y="672178"/>
                    <a:pt x="269864" y="663186"/>
                  </a:cubicBezTo>
                  <a:cubicBezTo>
                    <a:pt x="276025" y="654194"/>
                    <a:pt x="277069" y="629900"/>
                    <a:pt x="273293" y="620113"/>
                  </a:cubicBezTo>
                  <a:cubicBezTo>
                    <a:pt x="269517" y="610326"/>
                    <a:pt x="271553" y="596614"/>
                    <a:pt x="274982" y="586777"/>
                  </a:cubicBezTo>
                  <a:cubicBezTo>
                    <a:pt x="278409" y="576990"/>
                    <a:pt x="277019" y="565613"/>
                    <a:pt x="283527" y="564868"/>
                  </a:cubicBezTo>
                  <a:cubicBezTo>
                    <a:pt x="290035" y="564073"/>
                    <a:pt x="299623" y="557416"/>
                    <a:pt x="306479" y="546834"/>
                  </a:cubicBezTo>
                  <a:cubicBezTo>
                    <a:pt x="309758" y="541767"/>
                    <a:pt x="316266" y="535805"/>
                    <a:pt x="322973" y="530241"/>
                  </a:cubicBezTo>
                  <a:cubicBezTo>
                    <a:pt x="322675" y="525173"/>
                    <a:pt x="323669" y="519907"/>
                    <a:pt x="325855" y="515038"/>
                  </a:cubicBezTo>
                  <a:cubicBezTo>
                    <a:pt x="333555" y="498047"/>
                    <a:pt x="341504" y="481305"/>
                    <a:pt x="352384" y="466103"/>
                  </a:cubicBezTo>
                  <a:cubicBezTo>
                    <a:pt x="357551" y="458899"/>
                    <a:pt x="365003" y="454030"/>
                    <a:pt x="373101" y="453434"/>
                  </a:cubicBezTo>
                  <a:cubicBezTo>
                    <a:pt x="374492" y="441362"/>
                    <a:pt x="385521" y="428644"/>
                    <a:pt x="398190" y="430184"/>
                  </a:cubicBezTo>
                  <a:cubicBezTo>
                    <a:pt x="405890" y="431128"/>
                    <a:pt x="413342" y="430979"/>
                    <a:pt x="420695" y="430134"/>
                  </a:cubicBezTo>
                  <a:cubicBezTo>
                    <a:pt x="421142" y="426110"/>
                    <a:pt x="420744" y="421937"/>
                    <a:pt x="421589" y="416373"/>
                  </a:cubicBezTo>
                  <a:cubicBezTo>
                    <a:pt x="423328" y="405046"/>
                    <a:pt x="452043" y="400326"/>
                    <a:pt x="463022" y="400326"/>
                  </a:cubicBezTo>
                  <a:cubicBezTo>
                    <a:pt x="465258" y="400326"/>
                    <a:pt x="467097" y="400077"/>
                    <a:pt x="468786" y="399680"/>
                  </a:cubicBezTo>
                  <a:cubicBezTo>
                    <a:pt x="468587" y="381447"/>
                    <a:pt x="463818" y="359737"/>
                    <a:pt x="460638" y="351192"/>
                  </a:cubicBezTo>
                  <a:cubicBezTo>
                    <a:pt x="456465" y="340113"/>
                    <a:pt x="453683" y="319446"/>
                    <a:pt x="455074" y="311497"/>
                  </a:cubicBezTo>
                  <a:cubicBezTo>
                    <a:pt x="456465" y="303548"/>
                    <a:pt x="464761" y="309907"/>
                    <a:pt x="467544" y="300418"/>
                  </a:cubicBezTo>
                  <a:cubicBezTo>
                    <a:pt x="470325" y="290880"/>
                    <a:pt x="443945" y="290880"/>
                    <a:pt x="452291" y="278161"/>
                  </a:cubicBezTo>
                  <a:cubicBezTo>
                    <a:pt x="460638" y="265493"/>
                    <a:pt x="460638" y="278161"/>
                    <a:pt x="471717" y="278161"/>
                  </a:cubicBezTo>
                  <a:cubicBezTo>
                    <a:pt x="482845" y="278161"/>
                    <a:pt x="486969" y="284520"/>
                    <a:pt x="486969" y="292469"/>
                  </a:cubicBezTo>
                  <a:cubicBezTo>
                    <a:pt x="486969" y="300418"/>
                    <a:pt x="498097" y="305188"/>
                    <a:pt x="498097" y="305188"/>
                  </a:cubicBezTo>
                  <a:cubicBezTo>
                    <a:pt x="498097" y="305188"/>
                    <a:pt x="516131" y="303598"/>
                    <a:pt x="524477" y="303598"/>
                  </a:cubicBezTo>
                  <a:cubicBezTo>
                    <a:pt x="532824" y="303598"/>
                    <a:pt x="541120" y="303598"/>
                    <a:pt x="541120" y="309907"/>
                  </a:cubicBezTo>
                  <a:cubicBezTo>
                    <a:pt x="541120" y="316266"/>
                    <a:pt x="531433" y="336934"/>
                    <a:pt x="523086" y="336934"/>
                  </a:cubicBezTo>
                  <a:cubicBezTo>
                    <a:pt x="514740" y="336934"/>
                    <a:pt x="514740" y="363910"/>
                    <a:pt x="521695" y="365500"/>
                  </a:cubicBezTo>
                  <a:cubicBezTo>
                    <a:pt x="528650" y="367090"/>
                    <a:pt x="534165" y="344882"/>
                    <a:pt x="538338" y="344882"/>
                  </a:cubicBezTo>
                  <a:cubicBezTo>
                    <a:pt x="541319" y="344882"/>
                    <a:pt x="543604" y="370070"/>
                    <a:pt x="547678" y="396053"/>
                  </a:cubicBezTo>
                  <a:cubicBezTo>
                    <a:pt x="548771" y="394563"/>
                    <a:pt x="549864" y="393520"/>
                    <a:pt x="551056" y="393520"/>
                  </a:cubicBezTo>
                  <a:cubicBezTo>
                    <a:pt x="556522" y="393520"/>
                    <a:pt x="553789" y="371561"/>
                    <a:pt x="557465" y="365251"/>
                  </a:cubicBezTo>
                  <a:cubicBezTo>
                    <a:pt x="561142" y="358992"/>
                    <a:pt x="559303" y="339119"/>
                    <a:pt x="562036" y="339119"/>
                  </a:cubicBezTo>
                  <a:cubicBezTo>
                    <a:pt x="564768" y="339119"/>
                    <a:pt x="581262" y="345379"/>
                    <a:pt x="580318" y="340163"/>
                  </a:cubicBezTo>
                  <a:cubicBezTo>
                    <a:pt x="579375" y="334946"/>
                    <a:pt x="590354" y="317111"/>
                    <a:pt x="588565" y="307721"/>
                  </a:cubicBezTo>
                  <a:cubicBezTo>
                    <a:pt x="586727" y="298332"/>
                    <a:pt x="594974" y="286806"/>
                    <a:pt x="594974" y="275280"/>
                  </a:cubicBezTo>
                  <a:cubicBezTo>
                    <a:pt x="594974" y="263754"/>
                    <a:pt x="604115" y="260624"/>
                    <a:pt x="610524" y="254364"/>
                  </a:cubicBezTo>
                  <a:cubicBezTo>
                    <a:pt x="616933" y="248105"/>
                    <a:pt x="627913" y="239709"/>
                    <a:pt x="629751" y="244925"/>
                  </a:cubicBezTo>
                  <a:cubicBezTo>
                    <a:pt x="631589" y="250142"/>
                    <a:pt x="645301" y="254364"/>
                    <a:pt x="639786" y="244925"/>
                  </a:cubicBezTo>
                  <a:cubicBezTo>
                    <a:pt x="634073" y="235486"/>
                    <a:pt x="634073" y="229226"/>
                    <a:pt x="637749" y="22713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21" name="Freeform: Shape 55">
              <a:extLst>
                <a:ext uri="{FF2B5EF4-FFF2-40B4-BE49-F238E27FC236}">
                  <a16:creationId xmlns:a16="http://schemas.microsoft.com/office/drawing/2014/main" xmlns="" id="{7DAADFBA-A5E0-93A1-C9D3-5E3EA8B46A35}"/>
                </a:ext>
              </a:extLst>
            </p:cNvPr>
            <p:cNvSpPr/>
            <p:nvPr/>
          </p:nvSpPr>
          <p:spPr>
            <a:xfrm>
              <a:off x="6344651" y="2781811"/>
              <a:ext cx="727323" cy="355463"/>
            </a:xfrm>
            <a:custGeom>
              <a:avLst/>
              <a:gdLst>
                <a:gd name="connsiteX0" fmla="*/ 697217 w 727323"/>
                <a:gd name="connsiteY0" fmla="*/ 148763 h 355463"/>
                <a:gd name="connsiteX1" fmla="*/ 674860 w 727323"/>
                <a:gd name="connsiteY1" fmla="*/ 152191 h 355463"/>
                <a:gd name="connsiteX2" fmla="*/ 652504 w 727323"/>
                <a:gd name="connsiteY2" fmla="*/ 148763 h 355463"/>
                <a:gd name="connsiteX3" fmla="*/ 628608 w 727323"/>
                <a:gd name="connsiteY3" fmla="*/ 147074 h 355463"/>
                <a:gd name="connsiteX4" fmla="*/ 631588 w 727323"/>
                <a:gd name="connsiteY4" fmla="*/ 133412 h 355463"/>
                <a:gd name="connsiteX5" fmla="*/ 633079 w 727323"/>
                <a:gd name="connsiteY5" fmla="*/ 119750 h 355463"/>
                <a:gd name="connsiteX6" fmla="*/ 651610 w 727323"/>
                <a:gd name="connsiteY6" fmla="*/ 77372 h 355463"/>
                <a:gd name="connsiteX7" fmla="*/ 634867 w 727323"/>
                <a:gd name="connsiteY7" fmla="*/ 75534 h 355463"/>
                <a:gd name="connsiteX8" fmla="*/ 614995 w 727323"/>
                <a:gd name="connsiteY8" fmla="*/ 70814 h 355463"/>
                <a:gd name="connsiteX9" fmla="*/ 586230 w 727323"/>
                <a:gd name="connsiteY9" fmla="*/ 69225 h 355463"/>
                <a:gd name="connsiteX10" fmla="*/ 567749 w 727323"/>
                <a:gd name="connsiteY10" fmla="*/ 83334 h 355463"/>
                <a:gd name="connsiteX11" fmla="*/ 549268 w 727323"/>
                <a:gd name="connsiteY11" fmla="*/ 91183 h 355463"/>
                <a:gd name="connsiteX12" fmla="*/ 519162 w 727323"/>
                <a:gd name="connsiteY12" fmla="*/ 99828 h 355463"/>
                <a:gd name="connsiteX13" fmla="*/ 488359 w 727323"/>
                <a:gd name="connsiteY13" fmla="*/ 99828 h 355463"/>
                <a:gd name="connsiteX14" fmla="*/ 458899 w 727323"/>
                <a:gd name="connsiteY14" fmla="*/ 93568 h 355463"/>
                <a:gd name="connsiteX15" fmla="*/ 446578 w 727323"/>
                <a:gd name="connsiteY15" fmla="*/ 78664 h 355463"/>
                <a:gd name="connsiteX16" fmla="*/ 427401 w 727323"/>
                <a:gd name="connsiteY16" fmla="*/ 68479 h 355463"/>
                <a:gd name="connsiteX17" fmla="*/ 409616 w 727323"/>
                <a:gd name="connsiteY17" fmla="*/ 62965 h 355463"/>
                <a:gd name="connsiteX18" fmla="*/ 388352 w 727323"/>
                <a:gd name="connsiteY18" fmla="*/ 57500 h 355463"/>
                <a:gd name="connsiteX19" fmla="*/ 367139 w 727323"/>
                <a:gd name="connsiteY19" fmla="*/ 60630 h 355463"/>
                <a:gd name="connsiteX20" fmla="*/ 350695 w 727323"/>
                <a:gd name="connsiteY20" fmla="*/ 70019 h 355463"/>
                <a:gd name="connsiteX21" fmla="*/ 330127 w 727323"/>
                <a:gd name="connsiteY21" fmla="*/ 62965 h 355463"/>
                <a:gd name="connsiteX22" fmla="*/ 315769 w 727323"/>
                <a:gd name="connsiteY22" fmla="*/ 50445 h 355463"/>
                <a:gd name="connsiteX23" fmla="*/ 313037 w 727323"/>
                <a:gd name="connsiteY23" fmla="*/ 27692 h 355463"/>
                <a:gd name="connsiteX24" fmla="*/ 290432 w 727323"/>
                <a:gd name="connsiteY24" fmla="*/ 19842 h 355463"/>
                <a:gd name="connsiteX25" fmla="*/ 273292 w 727323"/>
                <a:gd name="connsiteY25" fmla="*/ 11993 h 355463"/>
                <a:gd name="connsiteX26" fmla="*/ 258935 w 727323"/>
                <a:gd name="connsiteY26" fmla="*/ 8068 h 355463"/>
                <a:gd name="connsiteX27" fmla="*/ 241845 w 727323"/>
                <a:gd name="connsiteY27" fmla="*/ 218 h 355463"/>
                <a:gd name="connsiteX28" fmla="*/ 233597 w 727323"/>
                <a:gd name="connsiteY28" fmla="*/ 8813 h 355463"/>
                <a:gd name="connsiteX29" fmla="*/ 221277 w 727323"/>
                <a:gd name="connsiteY29" fmla="*/ 18203 h 355463"/>
                <a:gd name="connsiteX30" fmla="*/ 211689 w 727323"/>
                <a:gd name="connsiteY30" fmla="*/ 31517 h 355463"/>
                <a:gd name="connsiteX31" fmla="*/ 219886 w 727323"/>
                <a:gd name="connsiteY31" fmla="*/ 53476 h 355463"/>
                <a:gd name="connsiteX32" fmla="*/ 219240 w 727323"/>
                <a:gd name="connsiteY32" fmla="*/ 69175 h 355463"/>
                <a:gd name="connsiteX33" fmla="*/ 200063 w 727323"/>
                <a:gd name="connsiteY33" fmla="*/ 80154 h 355463"/>
                <a:gd name="connsiteX34" fmla="*/ 183619 w 727323"/>
                <a:gd name="connsiteY34" fmla="*/ 74640 h 355463"/>
                <a:gd name="connsiteX35" fmla="*/ 165138 w 727323"/>
                <a:gd name="connsiteY35" fmla="*/ 76229 h 355463"/>
                <a:gd name="connsiteX36" fmla="*/ 145961 w 727323"/>
                <a:gd name="connsiteY36" fmla="*/ 67585 h 355463"/>
                <a:gd name="connsiteX37" fmla="*/ 138410 w 727323"/>
                <a:gd name="connsiteY37" fmla="*/ 52681 h 355463"/>
                <a:gd name="connsiteX38" fmla="*/ 106216 w 727323"/>
                <a:gd name="connsiteY38" fmla="*/ 46421 h 355463"/>
                <a:gd name="connsiteX39" fmla="*/ 89772 w 727323"/>
                <a:gd name="connsiteY39" fmla="*/ 49551 h 355463"/>
                <a:gd name="connsiteX40" fmla="*/ 74024 w 727323"/>
                <a:gd name="connsiteY40" fmla="*/ 57401 h 355463"/>
                <a:gd name="connsiteX41" fmla="*/ 58971 w 727323"/>
                <a:gd name="connsiteY41" fmla="*/ 69175 h 355463"/>
                <a:gd name="connsiteX42" fmla="*/ 41135 w 727323"/>
                <a:gd name="connsiteY42" fmla="*/ 80949 h 355463"/>
                <a:gd name="connsiteX43" fmla="*/ 19921 w 727323"/>
                <a:gd name="connsiteY43" fmla="*/ 91929 h 355463"/>
                <a:gd name="connsiteX44" fmla="*/ 4173 w 727323"/>
                <a:gd name="connsiteY44" fmla="*/ 98983 h 355463"/>
                <a:gd name="connsiteX45" fmla="*/ 0 w 727323"/>
                <a:gd name="connsiteY45" fmla="*/ 100573 h 355463"/>
                <a:gd name="connsiteX46" fmla="*/ 745 w 727323"/>
                <a:gd name="connsiteY46" fmla="*/ 103753 h 355463"/>
                <a:gd name="connsiteX47" fmla="*/ 17338 w 727323"/>
                <a:gd name="connsiteY47" fmla="*/ 128195 h 355463"/>
                <a:gd name="connsiteX48" fmla="*/ 38204 w 727323"/>
                <a:gd name="connsiteY48" fmla="*/ 141212 h 355463"/>
                <a:gd name="connsiteX49" fmla="*/ 58126 w 727323"/>
                <a:gd name="connsiteY49" fmla="*/ 159643 h 355463"/>
                <a:gd name="connsiteX50" fmla="*/ 70447 w 727323"/>
                <a:gd name="connsiteY50" fmla="*/ 179714 h 355463"/>
                <a:gd name="connsiteX51" fmla="*/ 69006 w 727323"/>
                <a:gd name="connsiteY51" fmla="*/ 206293 h 355463"/>
                <a:gd name="connsiteX52" fmla="*/ 63790 w 727323"/>
                <a:gd name="connsiteY52" fmla="*/ 228004 h 355463"/>
                <a:gd name="connsiteX53" fmla="*/ 115954 w 727323"/>
                <a:gd name="connsiteY53" fmla="*/ 242610 h 355463"/>
                <a:gd name="connsiteX54" fmla="*/ 133342 w 727323"/>
                <a:gd name="connsiteY54" fmla="*/ 254632 h 355463"/>
                <a:gd name="connsiteX55" fmla="*/ 148247 w 727323"/>
                <a:gd name="connsiteY55" fmla="*/ 266556 h 355463"/>
                <a:gd name="connsiteX56" fmla="*/ 166131 w 727323"/>
                <a:gd name="connsiteY56" fmla="*/ 288763 h 355463"/>
                <a:gd name="connsiteX57" fmla="*/ 179545 w 727323"/>
                <a:gd name="connsiteY57" fmla="*/ 316087 h 355463"/>
                <a:gd name="connsiteX58" fmla="*/ 209403 w 727323"/>
                <a:gd name="connsiteY58" fmla="*/ 319515 h 355463"/>
                <a:gd name="connsiteX59" fmla="*/ 264598 w 727323"/>
                <a:gd name="connsiteY59" fmla="*/ 321204 h 355463"/>
                <a:gd name="connsiteX60" fmla="*/ 306380 w 727323"/>
                <a:gd name="connsiteY60" fmla="*/ 331438 h 355463"/>
                <a:gd name="connsiteX61" fmla="*/ 331766 w 727323"/>
                <a:gd name="connsiteY61" fmla="*/ 338245 h 355463"/>
                <a:gd name="connsiteX62" fmla="*/ 355613 w 727323"/>
                <a:gd name="connsiteY62" fmla="*/ 345051 h 355463"/>
                <a:gd name="connsiteX63" fmla="*/ 373498 w 727323"/>
                <a:gd name="connsiteY63" fmla="*/ 355335 h 355463"/>
                <a:gd name="connsiteX64" fmla="*/ 413789 w 727323"/>
                <a:gd name="connsiteY64" fmla="*/ 331438 h 355463"/>
                <a:gd name="connsiteX65" fmla="*/ 466003 w 727323"/>
                <a:gd name="connsiteY65" fmla="*/ 329749 h 355463"/>
                <a:gd name="connsiteX66" fmla="*/ 507785 w 727323"/>
                <a:gd name="connsiteY66" fmla="*/ 309231 h 355463"/>
                <a:gd name="connsiteX67" fmla="*/ 536152 w 727323"/>
                <a:gd name="connsiteY67" fmla="*/ 283646 h 355463"/>
                <a:gd name="connsiteX68" fmla="*/ 530191 w 727323"/>
                <a:gd name="connsiteY68" fmla="*/ 252894 h 355463"/>
                <a:gd name="connsiteX69" fmla="*/ 552597 w 727323"/>
                <a:gd name="connsiteY69" fmla="*/ 246087 h 355463"/>
                <a:gd name="connsiteX70" fmla="*/ 589907 w 727323"/>
                <a:gd name="connsiteY70" fmla="*/ 242659 h 355463"/>
                <a:gd name="connsiteX71" fmla="*/ 624236 w 727323"/>
                <a:gd name="connsiteY71" fmla="*/ 230736 h 355463"/>
                <a:gd name="connsiteX72" fmla="*/ 645152 w 727323"/>
                <a:gd name="connsiteY72" fmla="*/ 208529 h 355463"/>
                <a:gd name="connsiteX73" fmla="*/ 673519 w 727323"/>
                <a:gd name="connsiteY73" fmla="*/ 194867 h 355463"/>
                <a:gd name="connsiteX74" fmla="*/ 703377 w 727323"/>
                <a:gd name="connsiteY74" fmla="*/ 188060 h 355463"/>
                <a:gd name="connsiteX75" fmla="*/ 727273 w 727323"/>
                <a:gd name="connsiteY75" fmla="*/ 184632 h 355463"/>
                <a:gd name="connsiteX76" fmla="*/ 697217 w 727323"/>
                <a:gd name="connsiteY76" fmla="*/ 148763 h 355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727323" h="355463">
                  <a:moveTo>
                    <a:pt x="697217" y="148763"/>
                  </a:moveTo>
                  <a:cubicBezTo>
                    <a:pt x="689765" y="138529"/>
                    <a:pt x="677841" y="143646"/>
                    <a:pt x="674860" y="152191"/>
                  </a:cubicBezTo>
                  <a:cubicBezTo>
                    <a:pt x="671880" y="160736"/>
                    <a:pt x="665918" y="148763"/>
                    <a:pt x="652504" y="148763"/>
                  </a:cubicBezTo>
                  <a:cubicBezTo>
                    <a:pt x="639040" y="148763"/>
                    <a:pt x="637550" y="157308"/>
                    <a:pt x="628608" y="147074"/>
                  </a:cubicBezTo>
                  <a:cubicBezTo>
                    <a:pt x="619665" y="136840"/>
                    <a:pt x="631588" y="133412"/>
                    <a:pt x="631588" y="133412"/>
                  </a:cubicBezTo>
                  <a:lnTo>
                    <a:pt x="633079" y="119750"/>
                  </a:lnTo>
                  <a:lnTo>
                    <a:pt x="651610" y="77372"/>
                  </a:lnTo>
                  <a:cubicBezTo>
                    <a:pt x="646344" y="74888"/>
                    <a:pt x="638593" y="73944"/>
                    <a:pt x="634867" y="75534"/>
                  </a:cubicBezTo>
                  <a:cubicBezTo>
                    <a:pt x="629403" y="77869"/>
                    <a:pt x="616386" y="76329"/>
                    <a:pt x="614995" y="70814"/>
                  </a:cubicBezTo>
                  <a:cubicBezTo>
                    <a:pt x="613604" y="65300"/>
                    <a:pt x="591695" y="64555"/>
                    <a:pt x="586230" y="69225"/>
                  </a:cubicBezTo>
                  <a:cubicBezTo>
                    <a:pt x="580765" y="73944"/>
                    <a:pt x="568444" y="77819"/>
                    <a:pt x="567749" y="83334"/>
                  </a:cubicBezTo>
                  <a:cubicBezTo>
                    <a:pt x="567053" y="88848"/>
                    <a:pt x="554037" y="87259"/>
                    <a:pt x="549268" y="91183"/>
                  </a:cubicBezTo>
                  <a:cubicBezTo>
                    <a:pt x="544499" y="95108"/>
                    <a:pt x="519807" y="96698"/>
                    <a:pt x="519162" y="99828"/>
                  </a:cubicBezTo>
                  <a:cubicBezTo>
                    <a:pt x="518466" y="102958"/>
                    <a:pt x="492434" y="103753"/>
                    <a:pt x="488359" y="99828"/>
                  </a:cubicBezTo>
                  <a:cubicBezTo>
                    <a:pt x="484236" y="95903"/>
                    <a:pt x="461631" y="99828"/>
                    <a:pt x="458899" y="93568"/>
                  </a:cubicBezTo>
                  <a:cubicBezTo>
                    <a:pt x="456167" y="87308"/>
                    <a:pt x="446578" y="84178"/>
                    <a:pt x="446578" y="78664"/>
                  </a:cubicBezTo>
                  <a:cubicBezTo>
                    <a:pt x="446578" y="73149"/>
                    <a:pt x="429438" y="73149"/>
                    <a:pt x="427401" y="68479"/>
                  </a:cubicBezTo>
                  <a:cubicBezTo>
                    <a:pt x="425315" y="63760"/>
                    <a:pt x="411653" y="61425"/>
                    <a:pt x="409616" y="62965"/>
                  </a:cubicBezTo>
                  <a:cubicBezTo>
                    <a:pt x="407529" y="64555"/>
                    <a:pt x="392476" y="58245"/>
                    <a:pt x="388352" y="57500"/>
                  </a:cubicBezTo>
                  <a:cubicBezTo>
                    <a:pt x="384229" y="56705"/>
                    <a:pt x="371263" y="60630"/>
                    <a:pt x="367139" y="60630"/>
                  </a:cubicBezTo>
                  <a:cubicBezTo>
                    <a:pt x="363016" y="60630"/>
                    <a:pt x="355514" y="69274"/>
                    <a:pt x="350695" y="70019"/>
                  </a:cubicBezTo>
                  <a:cubicBezTo>
                    <a:pt x="345876" y="70814"/>
                    <a:pt x="332860" y="60630"/>
                    <a:pt x="330127" y="62965"/>
                  </a:cubicBezTo>
                  <a:cubicBezTo>
                    <a:pt x="327394" y="65300"/>
                    <a:pt x="319148" y="55115"/>
                    <a:pt x="315769" y="50445"/>
                  </a:cubicBezTo>
                  <a:cubicBezTo>
                    <a:pt x="312342" y="45726"/>
                    <a:pt x="315769" y="32411"/>
                    <a:pt x="313037" y="27692"/>
                  </a:cubicBezTo>
                  <a:cubicBezTo>
                    <a:pt x="310305" y="22972"/>
                    <a:pt x="295251" y="22972"/>
                    <a:pt x="290432" y="19842"/>
                  </a:cubicBezTo>
                  <a:cubicBezTo>
                    <a:pt x="285663" y="16712"/>
                    <a:pt x="278112" y="11993"/>
                    <a:pt x="273292" y="11993"/>
                  </a:cubicBezTo>
                  <a:cubicBezTo>
                    <a:pt x="268523" y="11993"/>
                    <a:pt x="260971" y="10452"/>
                    <a:pt x="258935" y="8068"/>
                  </a:cubicBezTo>
                  <a:cubicBezTo>
                    <a:pt x="256898" y="5733"/>
                    <a:pt x="246614" y="1808"/>
                    <a:pt x="241845" y="218"/>
                  </a:cubicBezTo>
                  <a:cubicBezTo>
                    <a:pt x="237026" y="-1322"/>
                    <a:pt x="236330" y="5683"/>
                    <a:pt x="233597" y="8813"/>
                  </a:cubicBezTo>
                  <a:cubicBezTo>
                    <a:pt x="230865" y="11943"/>
                    <a:pt x="222618" y="12738"/>
                    <a:pt x="221277" y="18203"/>
                  </a:cubicBezTo>
                  <a:cubicBezTo>
                    <a:pt x="219886" y="23668"/>
                    <a:pt x="210298" y="25257"/>
                    <a:pt x="211689" y="31517"/>
                  </a:cubicBezTo>
                  <a:cubicBezTo>
                    <a:pt x="213079" y="37777"/>
                    <a:pt x="216508" y="50346"/>
                    <a:pt x="219886" y="53476"/>
                  </a:cubicBezTo>
                  <a:cubicBezTo>
                    <a:pt x="223314" y="56606"/>
                    <a:pt x="221277" y="65995"/>
                    <a:pt x="219240" y="69175"/>
                  </a:cubicBezTo>
                  <a:cubicBezTo>
                    <a:pt x="217153" y="72305"/>
                    <a:pt x="202796" y="74640"/>
                    <a:pt x="200063" y="80154"/>
                  </a:cubicBezTo>
                  <a:cubicBezTo>
                    <a:pt x="197331" y="85619"/>
                    <a:pt x="190475" y="79359"/>
                    <a:pt x="183619" y="74640"/>
                  </a:cubicBezTo>
                  <a:cubicBezTo>
                    <a:pt x="176763" y="69920"/>
                    <a:pt x="168516" y="73100"/>
                    <a:pt x="165138" y="76229"/>
                  </a:cubicBezTo>
                  <a:cubicBezTo>
                    <a:pt x="161710" y="79359"/>
                    <a:pt x="149389" y="68380"/>
                    <a:pt x="145961" y="67585"/>
                  </a:cubicBezTo>
                  <a:cubicBezTo>
                    <a:pt x="142533" y="66790"/>
                    <a:pt x="141887" y="51936"/>
                    <a:pt x="138410" y="52681"/>
                  </a:cubicBezTo>
                  <a:cubicBezTo>
                    <a:pt x="134982" y="53476"/>
                    <a:pt x="111036" y="47961"/>
                    <a:pt x="106216" y="46421"/>
                  </a:cubicBezTo>
                  <a:cubicBezTo>
                    <a:pt x="101398" y="44881"/>
                    <a:pt x="91164" y="45626"/>
                    <a:pt x="89772" y="49551"/>
                  </a:cubicBezTo>
                  <a:cubicBezTo>
                    <a:pt x="88381" y="53476"/>
                    <a:pt x="76061" y="52681"/>
                    <a:pt x="74024" y="57401"/>
                  </a:cubicBezTo>
                  <a:cubicBezTo>
                    <a:pt x="71987" y="62120"/>
                    <a:pt x="62398" y="64455"/>
                    <a:pt x="58971" y="69175"/>
                  </a:cubicBezTo>
                  <a:cubicBezTo>
                    <a:pt x="55543" y="73894"/>
                    <a:pt x="43917" y="73894"/>
                    <a:pt x="41135" y="80949"/>
                  </a:cubicBezTo>
                  <a:cubicBezTo>
                    <a:pt x="38403" y="88004"/>
                    <a:pt x="24045" y="91134"/>
                    <a:pt x="19921" y="91929"/>
                  </a:cubicBezTo>
                  <a:cubicBezTo>
                    <a:pt x="15798" y="92723"/>
                    <a:pt x="4869" y="95058"/>
                    <a:pt x="4173" y="98983"/>
                  </a:cubicBezTo>
                  <a:cubicBezTo>
                    <a:pt x="3875" y="100672"/>
                    <a:pt x="2136" y="100871"/>
                    <a:pt x="0" y="100573"/>
                  </a:cubicBezTo>
                  <a:cubicBezTo>
                    <a:pt x="248" y="101616"/>
                    <a:pt x="546" y="102560"/>
                    <a:pt x="745" y="103753"/>
                  </a:cubicBezTo>
                  <a:cubicBezTo>
                    <a:pt x="3577" y="121638"/>
                    <a:pt x="10234" y="121141"/>
                    <a:pt x="17338" y="128195"/>
                  </a:cubicBezTo>
                  <a:cubicBezTo>
                    <a:pt x="24442" y="135250"/>
                    <a:pt x="30603" y="140665"/>
                    <a:pt x="38204" y="141212"/>
                  </a:cubicBezTo>
                  <a:cubicBezTo>
                    <a:pt x="45805" y="141758"/>
                    <a:pt x="57182" y="152042"/>
                    <a:pt x="58126" y="159643"/>
                  </a:cubicBezTo>
                  <a:cubicBezTo>
                    <a:pt x="59070" y="167195"/>
                    <a:pt x="66174" y="175889"/>
                    <a:pt x="70447" y="179714"/>
                  </a:cubicBezTo>
                  <a:cubicBezTo>
                    <a:pt x="74719" y="183490"/>
                    <a:pt x="69006" y="196506"/>
                    <a:pt x="69006" y="206293"/>
                  </a:cubicBezTo>
                  <a:cubicBezTo>
                    <a:pt x="69006" y="216031"/>
                    <a:pt x="58573" y="218217"/>
                    <a:pt x="63790" y="228004"/>
                  </a:cubicBezTo>
                  <a:cubicBezTo>
                    <a:pt x="69006" y="237741"/>
                    <a:pt x="105521" y="242610"/>
                    <a:pt x="115954" y="242610"/>
                  </a:cubicBezTo>
                  <a:cubicBezTo>
                    <a:pt x="126387" y="242610"/>
                    <a:pt x="130163" y="254036"/>
                    <a:pt x="133342" y="254632"/>
                  </a:cubicBezTo>
                  <a:cubicBezTo>
                    <a:pt x="139900" y="255874"/>
                    <a:pt x="140795" y="264867"/>
                    <a:pt x="148247" y="266556"/>
                  </a:cubicBezTo>
                  <a:cubicBezTo>
                    <a:pt x="155699" y="268245"/>
                    <a:pt x="163151" y="273362"/>
                    <a:pt x="166131" y="288763"/>
                  </a:cubicBezTo>
                  <a:cubicBezTo>
                    <a:pt x="169112" y="304114"/>
                    <a:pt x="178055" y="309231"/>
                    <a:pt x="179545" y="316087"/>
                  </a:cubicBezTo>
                  <a:cubicBezTo>
                    <a:pt x="181036" y="322893"/>
                    <a:pt x="197480" y="317776"/>
                    <a:pt x="209403" y="319515"/>
                  </a:cubicBezTo>
                  <a:cubicBezTo>
                    <a:pt x="221326" y="321204"/>
                    <a:pt x="255656" y="319515"/>
                    <a:pt x="264598" y="321204"/>
                  </a:cubicBezTo>
                  <a:cubicBezTo>
                    <a:pt x="273541" y="322893"/>
                    <a:pt x="294456" y="321204"/>
                    <a:pt x="306380" y="331438"/>
                  </a:cubicBezTo>
                  <a:cubicBezTo>
                    <a:pt x="318303" y="341673"/>
                    <a:pt x="324264" y="333128"/>
                    <a:pt x="331766" y="338245"/>
                  </a:cubicBezTo>
                  <a:cubicBezTo>
                    <a:pt x="339218" y="343362"/>
                    <a:pt x="345180" y="346790"/>
                    <a:pt x="355613" y="345051"/>
                  </a:cubicBezTo>
                  <a:cubicBezTo>
                    <a:pt x="366046" y="343362"/>
                    <a:pt x="366046" y="353596"/>
                    <a:pt x="373498" y="355335"/>
                  </a:cubicBezTo>
                  <a:cubicBezTo>
                    <a:pt x="380950" y="357024"/>
                    <a:pt x="394413" y="341673"/>
                    <a:pt x="413789" y="331438"/>
                  </a:cubicBezTo>
                  <a:cubicBezTo>
                    <a:pt x="433164" y="321204"/>
                    <a:pt x="455570" y="328010"/>
                    <a:pt x="466003" y="329749"/>
                  </a:cubicBezTo>
                  <a:cubicBezTo>
                    <a:pt x="476436" y="331438"/>
                    <a:pt x="495861" y="324632"/>
                    <a:pt x="507785" y="309231"/>
                  </a:cubicBezTo>
                  <a:cubicBezTo>
                    <a:pt x="519708" y="293880"/>
                    <a:pt x="534662" y="297308"/>
                    <a:pt x="536152" y="283646"/>
                  </a:cubicBezTo>
                  <a:cubicBezTo>
                    <a:pt x="537643" y="269984"/>
                    <a:pt x="524229" y="264867"/>
                    <a:pt x="530191" y="252894"/>
                  </a:cubicBezTo>
                  <a:cubicBezTo>
                    <a:pt x="536152" y="240970"/>
                    <a:pt x="546635" y="242659"/>
                    <a:pt x="552597" y="246087"/>
                  </a:cubicBezTo>
                  <a:cubicBezTo>
                    <a:pt x="558558" y="249515"/>
                    <a:pt x="574953" y="254632"/>
                    <a:pt x="589907" y="242659"/>
                  </a:cubicBezTo>
                  <a:cubicBezTo>
                    <a:pt x="604811" y="230736"/>
                    <a:pt x="610822" y="232425"/>
                    <a:pt x="624236" y="230736"/>
                  </a:cubicBezTo>
                  <a:cubicBezTo>
                    <a:pt x="637650" y="229047"/>
                    <a:pt x="636159" y="218813"/>
                    <a:pt x="645152" y="208529"/>
                  </a:cubicBezTo>
                  <a:cubicBezTo>
                    <a:pt x="654143" y="198295"/>
                    <a:pt x="664526" y="194867"/>
                    <a:pt x="673519" y="194867"/>
                  </a:cubicBezTo>
                  <a:cubicBezTo>
                    <a:pt x="682462" y="194867"/>
                    <a:pt x="694385" y="184632"/>
                    <a:pt x="703377" y="188060"/>
                  </a:cubicBezTo>
                  <a:cubicBezTo>
                    <a:pt x="712319" y="191488"/>
                    <a:pt x="725733" y="193178"/>
                    <a:pt x="727273" y="184632"/>
                  </a:cubicBezTo>
                  <a:cubicBezTo>
                    <a:pt x="728565" y="176087"/>
                    <a:pt x="704718" y="158997"/>
                    <a:pt x="697217" y="14876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22" name="Freeform: Shape 56">
              <a:extLst>
                <a:ext uri="{FF2B5EF4-FFF2-40B4-BE49-F238E27FC236}">
                  <a16:creationId xmlns:a16="http://schemas.microsoft.com/office/drawing/2014/main" xmlns="" id="{2F4338E4-7894-AD76-BAAA-2EA4505E51C7}"/>
                </a:ext>
              </a:extLst>
            </p:cNvPr>
            <p:cNvSpPr/>
            <p:nvPr/>
          </p:nvSpPr>
          <p:spPr>
            <a:xfrm>
              <a:off x="5117144" y="3408404"/>
              <a:ext cx="11923" cy="36363"/>
            </a:xfrm>
            <a:custGeom>
              <a:avLst/>
              <a:gdLst>
                <a:gd name="connsiteX0" fmla="*/ 4869 w 11923"/>
                <a:gd name="connsiteY0" fmla="*/ 345 h 36363"/>
                <a:gd name="connsiteX1" fmla="*/ 0 w 11923"/>
                <a:gd name="connsiteY1" fmla="*/ 19521 h 36363"/>
                <a:gd name="connsiteX2" fmla="*/ 8595 w 11923"/>
                <a:gd name="connsiteY2" fmla="*/ 36363 h 36363"/>
                <a:gd name="connsiteX3" fmla="*/ 11128 w 11923"/>
                <a:gd name="connsiteY3" fmla="*/ 5313 h 36363"/>
                <a:gd name="connsiteX4" fmla="*/ 11923 w 11923"/>
                <a:gd name="connsiteY4" fmla="*/ 146 h 36363"/>
                <a:gd name="connsiteX5" fmla="*/ 4869 w 11923"/>
                <a:gd name="connsiteY5" fmla="*/ 345 h 36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23" h="36363">
                  <a:moveTo>
                    <a:pt x="4869" y="345"/>
                  </a:moveTo>
                  <a:cubicBezTo>
                    <a:pt x="1391" y="1935"/>
                    <a:pt x="0" y="17137"/>
                    <a:pt x="0" y="19521"/>
                  </a:cubicBezTo>
                  <a:cubicBezTo>
                    <a:pt x="0" y="21260"/>
                    <a:pt x="2186" y="28911"/>
                    <a:pt x="8595" y="36363"/>
                  </a:cubicBezTo>
                  <a:cubicBezTo>
                    <a:pt x="9886" y="24738"/>
                    <a:pt x="10234" y="9486"/>
                    <a:pt x="11128" y="5313"/>
                  </a:cubicBezTo>
                  <a:cubicBezTo>
                    <a:pt x="11377" y="4220"/>
                    <a:pt x="11625" y="2382"/>
                    <a:pt x="11923" y="146"/>
                  </a:cubicBezTo>
                  <a:cubicBezTo>
                    <a:pt x="8446" y="-53"/>
                    <a:pt x="5862" y="-102"/>
                    <a:pt x="4869" y="34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23" name="Freeform: Shape 57">
              <a:extLst>
                <a:ext uri="{FF2B5EF4-FFF2-40B4-BE49-F238E27FC236}">
                  <a16:creationId xmlns:a16="http://schemas.microsoft.com/office/drawing/2014/main" xmlns="" id="{2F5839FB-EE44-C83E-1B49-489ABDE05D92}"/>
                </a:ext>
              </a:extLst>
            </p:cNvPr>
            <p:cNvSpPr/>
            <p:nvPr/>
          </p:nvSpPr>
          <p:spPr>
            <a:xfrm>
              <a:off x="5097173" y="3385201"/>
              <a:ext cx="33683" cy="110837"/>
            </a:xfrm>
            <a:custGeom>
              <a:avLst/>
              <a:gdLst>
                <a:gd name="connsiteX0" fmla="*/ 15749 w 33683"/>
                <a:gd name="connsiteY0" fmla="*/ 109347 h 110837"/>
                <a:gd name="connsiteX1" fmla="*/ 18133 w 33683"/>
                <a:gd name="connsiteY1" fmla="*/ 110837 h 110837"/>
                <a:gd name="connsiteX2" fmla="*/ 25536 w 33683"/>
                <a:gd name="connsiteY2" fmla="*/ 72384 h 110837"/>
                <a:gd name="connsiteX3" fmla="*/ 28467 w 33683"/>
                <a:gd name="connsiteY3" fmla="*/ 59517 h 110837"/>
                <a:gd name="connsiteX4" fmla="*/ 19872 w 33683"/>
                <a:gd name="connsiteY4" fmla="*/ 42676 h 110837"/>
                <a:gd name="connsiteX5" fmla="*/ 24741 w 33683"/>
                <a:gd name="connsiteY5" fmla="*/ 23499 h 110837"/>
                <a:gd name="connsiteX6" fmla="*/ 31746 w 33683"/>
                <a:gd name="connsiteY6" fmla="*/ 23300 h 110837"/>
                <a:gd name="connsiteX7" fmla="*/ 33683 w 33683"/>
                <a:gd name="connsiteY7" fmla="*/ 5713 h 110837"/>
                <a:gd name="connsiteX8" fmla="*/ 21959 w 33683"/>
                <a:gd name="connsiteY8" fmla="*/ 0 h 110837"/>
                <a:gd name="connsiteX9" fmla="*/ 18282 w 33683"/>
                <a:gd name="connsiteY9" fmla="*/ 12420 h 110837"/>
                <a:gd name="connsiteX10" fmla="*/ 0 w 33683"/>
                <a:gd name="connsiteY10" fmla="*/ 59567 h 110837"/>
                <a:gd name="connsiteX11" fmla="*/ 16643 w 33683"/>
                <a:gd name="connsiteY11" fmla="*/ 106217 h 110837"/>
                <a:gd name="connsiteX12" fmla="*/ 15749 w 33683"/>
                <a:gd name="connsiteY12" fmla="*/ 109347 h 110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683" h="110837">
                  <a:moveTo>
                    <a:pt x="15749" y="109347"/>
                  </a:moveTo>
                  <a:cubicBezTo>
                    <a:pt x="16494" y="109844"/>
                    <a:pt x="17289" y="110340"/>
                    <a:pt x="18133" y="110837"/>
                  </a:cubicBezTo>
                  <a:cubicBezTo>
                    <a:pt x="20071" y="94890"/>
                    <a:pt x="23052" y="76210"/>
                    <a:pt x="25536" y="72384"/>
                  </a:cubicBezTo>
                  <a:cubicBezTo>
                    <a:pt x="26927" y="70298"/>
                    <a:pt x="27821" y="65330"/>
                    <a:pt x="28467" y="59517"/>
                  </a:cubicBezTo>
                  <a:cubicBezTo>
                    <a:pt x="22058" y="52065"/>
                    <a:pt x="19872" y="44414"/>
                    <a:pt x="19872" y="42676"/>
                  </a:cubicBezTo>
                  <a:cubicBezTo>
                    <a:pt x="19872" y="40291"/>
                    <a:pt x="21263" y="25138"/>
                    <a:pt x="24741" y="23499"/>
                  </a:cubicBezTo>
                  <a:cubicBezTo>
                    <a:pt x="25734" y="23052"/>
                    <a:pt x="28318" y="23052"/>
                    <a:pt x="31746" y="23300"/>
                  </a:cubicBezTo>
                  <a:cubicBezTo>
                    <a:pt x="32392" y="18531"/>
                    <a:pt x="33087" y="11824"/>
                    <a:pt x="33683" y="5713"/>
                  </a:cubicBezTo>
                  <a:lnTo>
                    <a:pt x="21959" y="0"/>
                  </a:lnTo>
                  <a:cubicBezTo>
                    <a:pt x="20220" y="4322"/>
                    <a:pt x="18829" y="8595"/>
                    <a:pt x="18282" y="12420"/>
                  </a:cubicBezTo>
                  <a:cubicBezTo>
                    <a:pt x="16345" y="26579"/>
                    <a:pt x="5365" y="49929"/>
                    <a:pt x="0" y="59567"/>
                  </a:cubicBezTo>
                  <a:lnTo>
                    <a:pt x="16643" y="106217"/>
                  </a:lnTo>
                  <a:lnTo>
                    <a:pt x="15749" y="109347"/>
                  </a:ln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24" name="Freeform: Shape 58">
              <a:extLst>
                <a:ext uri="{FF2B5EF4-FFF2-40B4-BE49-F238E27FC236}">
                  <a16:creationId xmlns:a16="http://schemas.microsoft.com/office/drawing/2014/main" xmlns="" id="{D6C09541-0E47-883F-3517-886B5C26EB2D}"/>
                </a:ext>
              </a:extLst>
            </p:cNvPr>
            <p:cNvSpPr/>
            <p:nvPr/>
          </p:nvSpPr>
          <p:spPr>
            <a:xfrm>
              <a:off x="5115356" y="3383512"/>
              <a:ext cx="97771" cy="122832"/>
            </a:xfrm>
            <a:custGeom>
              <a:avLst/>
              <a:gdLst>
                <a:gd name="connsiteX0" fmla="*/ 90468 w 97771"/>
                <a:gd name="connsiteY0" fmla="*/ 0 h 122832"/>
                <a:gd name="connsiteX1" fmla="*/ 60809 w 97771"/>
                <a:gd name="connsiteY1" fmla="*/ 15997 h 122832"/>
                <a:gd name="connsiteX2" fmla="*/ 38850 w 97771"/>
                <a:gd name="connsiteY2" fmla="*/ 29610 h 122832"/>
                <a:gd name="connsiteX3" fmla="*/ 17835 w 97771"/>
                <a:gd name="connsiteY3" fmla="*/ 17040 h 122832"/>
                <a:gd name="connsiteX4" fmla="*/ 15997 w 97771"/>
                <a:gd name="connsiteY4" fmla="*/ 7601 h 122832"/>
                <a:gd name="connsiteX5" fmla="*/ 15600 w 97771"/>
                <a:gd name="connsiteY5" fmla="*/ 7402 h 122832"/>
                <a:gd name="connsiteX6" fmla="*/ 12867 w 97771"/>
                <a:gd name="connsiteY6" fmla="*/ 30156 h 122832"/>
                <a:gd name="connsiteX7" fmla="*/ 7402 w 97771"/>
                <a:gd name="connsiteY7" fmla="*/ 74074 h 122832"/>
                <a:gd name="connsiteX8" fmla="*/ 0 w 97771"/>
                <a:gd name="connsiteY8" fmla="*/ 112526 h 122832"/>
                <a:gd name="connsiteX9" fmla="*/ 20618 w 97771"/>
                <a:gd name="connsiteY9" fmla="*/ 122761 h 122832"/>
                <a:gd name="connsiteX10" fmla="*/ 38900 w 97771"/>
                <a:gd name="connsiteY10" fmla="*/ 107062 h 122832"/>
                <a:gd name="connsiteX11" fmla="*/ 53556 w 97771"/>
                <a:gd name="connsiteY11" fmla="*/ 99709 h 122832"/>
                <a:gd name="connsiteX12" fmla="*/ 67267 w 97771"/>
                <a:gd name="connsiteY12" fmla="*/ 87140 h 122832"/>
                <a:gd name="connsiteX13" fmla="*/ 49879 w 97771"/>
                <a:gd name="connsiteY13" fmla="*/ 64137 h 122832"/>
                <a:gd name="connsiteX14" fmla="*/ 72732 w 97771"/>
                <a:gd name="connsiteY14" fmla="*/ 47395 h 122832"/>
                <a:gd name="connsiteX15" fmla="*/ 96480 w 97771"/>
                <a:gd name="connsiteY15" fmla="*/ 39049 h 122832"/>
                <a:gd name="connsiteX16" fmla="*/ 97771 w 97771"/>
                <a:gd name="connsiteY16" fmla="*/ 39049 h 122832"/>
                <a:gd name="connsiteX17" fmla="*/ 92356 w 97771"/>
                <a:gd name="connsiteY17" fmla="*/ 13016 h 122832"/>
                <a:gd name="connsiteX18" fmla="*/ 90468 w 97771"/>
                <a:gd name="connsiteY18" fmla="*/ 0 h 12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7771" h="122832">
                  <a:moveTo>
                    <a:pt x="90468" y="0"/>
                  </a:moveTo>
                  <a:cubicBezTo>
                    <a:pt x="75961" y="8495"/>
                    <a:pt x="63343" y="15600"/>
                    <a:pt x="60809" y="15997"/>
                  </a:cubicBezTo>
                  <a:cubicBezTo>
                    <a:pt x="54400" y="17040"/>
                    <a:pt x="38850" y="29610"/>
                    <a:pt x="38850" y="29610"/>
                  </a:cubicBezTo>
                  <a:lnTo>
                    <a:pt x="17835" y="17040"/>
                  </a:lnTo>
                  <a:lnTo>
                    <a:pt x="15997" y="7601"/>
                  </a:lnTo>
                  <a:lnTo>
                    <a:pt x="15600" y="7402"/>
                  </a:lnTo>
                  <a:cubicBezTo>
                    <a:pt x="14706" y="16444"/>
                    <a:pt x="13612" y="26877"/>
                    <a:pt x="12867" y="30156"/>
                  </a:cubicBezTo>
                  <a:cubicBezTo>
                    <a:pt x="11476" y="36416"/>
                    <a:pt x="11476" y="67764"/>
                    <a:pt x="7402" y="74074"/>
                  </a:cubicBezTo>
                  <a:cubicBezTo>
                    <a:pt x="4918" y="77849"/>
                    <a:pt x="1938" y="96579"/>
                    <a:pt x="0" y="112526"/>
                  </a:cubicBezTo>
                  <a:cubicBezTo>
                    <a:pt x="7552" y="117246"/>
                    <a:pt x="16395" y="122214"/>
                    <a:pt x="20618" y="122761"/>
                  </a:cubicBezTo>
                  <a:cubicBezTo>
                    <a:pt x="28864" y="123804"/>
                    <a:pt x="38900" y="113321"/>
                    <a:pt x="38900" y="107062"/>
                  </a:cubicBezTo>
                  <a:cubicBezTo>
                    <a:pt x="38900" y="100802"/>
                    <a:pt x="46203" y="99709"/>
                    <a:pt x="53556" y="99709"/>
                  </a:cubicBezTo>
                  <a:cubicBezTo>
                    <a:pt x="60859" y="99709"/>
                    <a:pt x="61803" y="90269"/>
                    <a:pt x="67267" y="87140"/>
                  </a:cubicBezTo>
                  <a:cubicBezTo>
                    <a:pt x="72782" y="84010"/>
                    <a:pt x="55394" y="66224"/>
                    <a:pt x="49879" y="64137"/>
                  </a:cubicBezTo>
                  <a:cubicBezTo>
                    <a:pt x="44365" y="62051"/>
                    <a:pt x="54450" y="48439"/>
                    <a:pt x="72732" y="47395"/>
                  </a:cubicBezTo>
                  <a:cubicBezTo>
                    <a:pt x="91015" y="46352"/>
                    <a:pt x="86444" y="39049"/>
                    <a:pt x="96480" y="39049"/>
                  </a:cubicBezTo>
                  <a:cubicBezTo>
                    <a:pt x="96927" y="39049"/>
                    <a:pt x="97324" y="39049"/>
                    <a:pt x="97771" y="39049"/>
                  </a:cubicBezTo>
                  <a:cubicBezTo>
                    <a:pt x="95983" y="29908"/>
                    <a:pt x="93797" y="18829"/>
                    <a:pt x="92356" y="13016"/>
                  </a:cubicBezTo>
                  <a:cubicBezTo>
                    <a:pt x="91462" y="9539"/>
                    <a:pt x="90866" y="4869"/>
                    <a:pt x="90468" y="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25" name="Freeform: Shape 59">
              <a:extLst>
                <a:ext uri="{FF2B5EF4-FFF2-40B4-BE49-F238E27FC236}">
                  <a16:creationId xmlns:a16="http://schemas.microsoft.com/office/drawing/2014/main" xmlns="" id="{31F0C84B-63B6-287D-6F43-B966D17560FC}"/>
                </a:ext>
              </a:extLst>
            </p:cNvPr>
            <p:cNvSpPr/>
            <p:nvPr/>
          </p:nvSpPr>
          <p:spPr>
            <a:xfrm>
              <a:off x="5924992" y="3082639"/>
              <a:ext cx="252533" cy="121717"/>
            </a:xfrm>
            <a:custGeom>
              <a:avLst/>
              <a:gdLst>
                <a:gd name="connsiteX0" fmla="*/ 233308 w 252533"/>
                <a:gd name="connsiteY0" fmla="*/ 22314 h 121717"/>
                <a:gd name="connsiteX1" fmla="*/ 211398 w 252533"/>
                <a:gd name="connsiteY1" fmla="*/ 15259 h 121717"/>
                <a:gd name="connsiteX2" fmla="*/ 151782 w 252533"/>
                <a:gd name="connsiteY2" fmla="*/ 11335 h 121717"/>
                <a:gd name="connsiteX3" fmla="*/ 120979 w 252533"/>
                <a:gd name="connsiteY3" fmla="*/ 1150 h 121717"/>
                <a:gd name="connsiteX4" fmla="*/ 96984 w 252533"/>
                <a:gd name="connsiteY4" fmla="*/ 12129 h 121717"/>
                <a:gd name="connsiteX5" fmla="*/ 76416 w 252533"/>
                <a:gd name="connsiteY5" fmla="*/ 16004 h 121717"/>
                <a:gd name="connsiteX6" fmla="*/ 44919 w 252533"/>
                <a:gd name="connsiteY6" fmla="*/ 16799 h 121717"/>
                <a:gd name="connsiteX7" fmla="*/ 30511 w 252533"/>
                <a:gd name="connsiteY7" fmla="*/ 34833 h 121717"/>
                <a:gd name="connsiteX8" fmla="*/ 23506 w 252533"/>
                <a:gd name="connsiteY8" fmla="*/ 49589 h 121717"/>
                <a:gd name="connsiteX9" fmla="*/ 32101 w 252533"/>
                <a:gd name="connsiteY9" fmla="*/ 58382 h 121717"/>
                <a:gd name="connsiteX10" fmla="*/ 50384 w 252533"/>
                <a:gd name="connsiteY10" fmla="*/ 57339 h 121717"/>
                <a:gd name="connsiteX11" fmla="*/ 82378 w 252533"/>
                <a:gd name="connsiteY11" fmla="*/ 74081 h 121717"/>
                <a:gd name="connsiteX12" fmla="*/ 72293 w 252533"/>
                <a:gd name="connsiteY12" fmla="*/ 87694 h 121717"/>
                <a:gd name="connsiteX13" fmla="*/ 50334 w 252533"/>
                <a:gd name="connsiteY13" fmla="*/ 91867 h 121717"/>
                <a:gd name="connsiteX14" fmla="*/ 16502 w 252533"/>
                <a:gd name="connsiteY14" fmla="*/ 97083 h 121717"/>
                <a:gd name="connsiteX15" fmla="*/ 57 w 252533"/>
                <a:gd name="connsiteY15" fmla="*/ 112782 h 121717"/>
                <a:gd name="connsiteX16" fmla="*/ 32995 w 252533"/>
                <a:gd name="connsiteY16" fmla="*/ 115912 h 121717"/>
                <a:gd name="connsiteX17" fmla="*/ 54010 w 252533"/>
                <a:gd name="connsiteY17" fmla="*/ 116955 h 121717"/>
                <a:gd name="connsiteX18" fmla="*/ 73187 w 252533"/>
                <a:gd name="connsiteY18" fmla="*/ 121128 h 121717"/>
                <a:gd name="connsiteX19" fmla="*/ 103343 w 252533"/>
                <a:gd name="connsiteY19" fmla="*/ 119042 h 121717"/>
                <a:gd name="connsiteX20" fmla="*/ 107119 w 252533"/>
                <a:gd name="connsiteY20" fmla="*/ 105926 h 121717"/>
                <a:gd name="connsiteX21" fmla="*/ 117403 w 252533"/>
                <a:gd name="connsiteY21" fmla="*/ 98872 h 121717"/>
                <a:gd name="connsiteX22" fmla="*/ 130220 w 252533"/>
                <a:gd name="connsiteY22" fmla="*/ 89482 h 121717"/>
                <a:gd name="connsiteX23" fmla="*/ 144081 w 252533"/>
                <a:gd name="connsiteY23" fmla="*/ 84216 h 121717"/>
                <a:gd name="connsiteX24" fmla="*/ 158439 w 252533"/>
                <a:gd name="connsiteY24" fmla="*/ 89482 h 121717"/>
                <a:gd name="connsiteX25" fmla="*/ 172300 w 252533"/>
                <a:gd name="connsiteY25" fmla="*/ 78900 h 121717"/>
                <a:gd name="connsiteX26" fmla="*/ 193364 w 252533"/>
                <a:gd name="connsiteY26" fmla="*/ 71845 h 121717"/>
                <a:gd name="connsiteX27" fmla="*/ 211845 w 252533"/>
                <a:gd name="connsiteY27" fmla="*/ 60071 h 121717"/>
                <a:gd name="connsiteX28" fmla="*/ 229830 w 252533"/>
                <a:gd name="connsiteY28" fmla="*/ 48297 h 121717"/>
                <a:gd name="connsiteX29" fmla="*/ 250397 w 252533"/>
                <a:gd name="connsiteY29" fmla="*/ 36523 h 121717"/>
                <a:gd name="connsiteX30" fmla="*/ 252534 w 252533"/>
                <a:gd name="connsiteY30" fmla="*/ 30809 h 121717"/>
                <a:gd name="connsiteX31" fmla="*/ 233308 w 252533"/>
                <a:gd name="connsiteY31" fmla="*/ 22314 h 121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2533" h="121717">
                  <a:moveTo>
                    <a:pt x="233308" y="22314"/>
                  </a:moveTo>
                  <a:cubicBezTo>
                    <a:pt x="224415" y="10540"/>
                    <a:pt x="221682" y="18389"/>
                    <a:pt x="211398" y="15259"/>
                  </a:cubicBezTo>
                  <a:cubicBezTo>
                    <a:pt x="201114" y="12129"/>
                    <a:pt x="160029" y="7410"/>
                    <a:pt x="151782" y="11335"/>
                  </a:cubicBezTo>
                  <a:cubicBezTo>
                    <a:pt x="143535" y="15259"/>
                    <a:pt x="126445" y="4280"/>
                    <a:pt x="120979" y="1150"/>
                  </a:cubicBezTo>
                  <a:cubicBezTo>
                    <a:pt x="115465" y="-1980"/>
                    <a:pt x="97679" y="1150"/>
                    <a:pt x="96984" y="12129"/>
                  </a:cubicBezTo>
                  <a:cubicBezTo>
                    <a:pt x="96288" y="23109"/>
                    <a:pt x="88737" y="23059"/>
                    <a:pt x="76416" y="16004"/>
                  </a:cubicBezTo>
                  <a:cubicBezTo>
                    <a:pt x="64095" y="8950"/>
                    <a:pt x="45614" y="8950"/>
                    <a:pt x="44919" y="16799"/>
                  </a:cubicBezTo>
                  <a:cubicBezTo>
                    <a:pt x="44223" y="24649"/>
                    <a:pt x="35330" y="32449"/>
                    <a:pt x="30511" y="34833"/>
                  </a:cubicBezTo>
                  <a:cubicBezTo>
                    <a:pt x="28673" y="35728"/>
                    <a:pt x="26090" y="42087"/>
                    <a:pt x="23506" y="49589"/>
                  </a:cubicBezTo>
                  <a:cubicBezTo>
                    <a:pt x="27282" y="51228"/>
                    <a:pt x="29617" y="54954"/>
                    <a:pt x="32101" y="58382"/>
                  </a:cubicBezTo>
                  <a:cubicBezTo>
                    <a:pt x="36672" y="64642"/>
                    <a:pt x="48545" y="63598"/>
                    <a:pt x="50384" y="57339"/>
                  </a:cubicBezTo>
                  <a:cubicBezTo>
                    <a:pt x="52222" y="51079"/>
                    <a:pt x="71398" y="63598"/>
                    <a:pt x="82378" y="74081"/>
                  </a:cubicBezTo>
                  <a:cubicBezTo>
                    <a:pt x="93357" y="84564"/>
                    <a:pt x="76864" y="77211"/>
                    <a:pt x="72293" y="87694"/>
                  </a:cubicBezTo>
                  <a:cubicBezTo>
                    <a:pt x="67722" y="98126"/>
                    <a:pt x="54010" y="87694"/>
                    <a:pt x="50334" y="91867"/>
                  </a:cubicBezTo>
                  <a:cubicBezTo>
                    <a:pt x="46657" y="96040"/>
                    <a:pt x="22910" y="98126"/>
                    <a:pt x="16502" y="97083"/>
                  </a:cubicBezTo>
                  <a:cubicBezTo>
                    <a:pt x="10093" y="96040"/>
                    <a:pt x="-887" y="107516"/>
                    <a:pt x="57" y="112782"/>
                  </a:cubicBezTo>
                  <a:cubicBezTo>
                    <a:pt x="1001" y="118048"/>
                    <a:pt x="24748" y="109652"/>
                    <a:pt x="32995" y="115912"/>
                  </a:cubicBezTo>
                  <a:cubicBezTo>
                    <a:pt x="41242" y="122172"/>
                    <a:pt x="49440" y="109652"/>
                    <a:pt x="54010" y="116955"/>
                  </a:cubicBezTo>
                  <a:cubicBezTo>
                    <a:pt x="58581" y="124308"/>
                    <a:pt x="68616" y="119042"/>
                    <a:pt x="73187" y="121128"/>
                  </a:cubicBezTo>
                  <a:cubicBezTo>
                    <a:pt x="77758" y="123215"/>
                    <a:pt x="103144" y="119092"/>
                    <a:pt x="103343" y="119042"/>
                  </a:cubicBezTo>
                  <a:cubicBezTo>
                    <a:pt x="106175" y="115266"/>
                    <a:pt x="107119" y="110248"/>
                    <a:pt x="107119" y="105926"/>
                  </a:cubicBezTo>
                  <a:cubicBezTo>
                    <a:pt x="107119" y="98872"/>
                    <a:pt x="112236" y="100610"/>
                    <a:pt x="117403" y="98872"/>
                  </a:cubicBezTo>
                  <a:cubicBezTo>
                    <a:pt x="122520" y="97083"/>
                    <a:pt x="126146" y="89482"/>
                    <a:pt x="130220" y="89482"/>
                  </a:cubicBezTo>
                  <a:cubicBezTo>
                    <a:pt x="134344" y="89482"/>
                    <a:pt x="140007" y="82427"/>
                    <a:pt x="144081" y="84216"/>
                  </a:cubicBezTo>
                  <a:cubicBezTo>
                    <a:pt x="148205" y="86004"/>
                    <a:pt x="153321" y="94202"/>
                    <a:pt x="158439" y="89482"/>
                  </a:cubicBezTo>
                  <a:cubicBezTo>
                    <a:pt x="163606" y="84762"/>
                    <a:pt x="165145" y="88886"/>
                    <a:pt x="172300" y="78900"/>
                  </a:cubicBezTo>
                  <a:cubicBezTo>
                    <a:pt x="179503" y="68914"/>
                    <a:pt x="184124" y="70653"/>
                    <a:pt x="193364" y="71845"/>
                  </a:cubicBezTo>
                  <a:cubicBezTo>
                    <a:pt x="204145" y="73237"/>
                    <a:pt x="208765" y="67126"/>
                    <a:pt x="211845" y="60071"/>
                  </a:cubicBezTo>
                  <a:cubicBezTo>
                    <a:pt x="214925" y="53016"/>
                    <a:pt x="224166" y="53016"/>
                    <a:pt x="229830" y="48297"/>
                  </a:cubicBezTo>
                  <a:cubicBezTo>
                    <a:pt x="235493" y="43577"/>
                    <a:pt x="246771" y="38311"/>
                    <a:pt x="250397" y="36523"/>
                  </a:cubicBezTo>
                  <a:cubicBezTo>
                    <a:pt x="252136" y="35678"/>
                    <a:pt x="252534" y="33591"/>
                    <a:pt x="252534" y="30809"/>
                  </a:cubicBezTo>
                  <a:cubicBezTo>
                    <a:pt x="244436" y="23307"/>
                    <a:pt x="240809" y="32200"/>
                    <a:pt x="233308" y="22314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26" name="Freeform: Shape 60">
              <a:extLst>
                <a:ext uri="{FF2B5EF4-FFF2-40B4-BE49-F238E27FC236}">
                  <a16:creationId xmlns:a16="http://schemas.microsoft.com/office/drawing/2014/main" xmlns="" id="{B57B9AE5-15D1-84C1-D91B-B77C58FEE5E1}"/>
                </a:ext>
              </a:extLst>
            </p:cNvPr>
            <p:cNvSpPr/>
            <p:nvPr/>
          </p:nvSpPr>
          <p:spPr>
            <a:xfrm>
              <a:off x="5230465" y="3066761"/>
              <a:ext cx="158116" cy="80450"/>
            </a:xfrm>
            <a:custGeom>
              <a:avLst/>
              <a:gdLst>
                <a:gd name="connsiteX0" fmla="*/ 63542 w 158116"/>
                <a:gd name="connsiteY0" fmla="*/ 63280 h 80450"/>
                <a:gd name="connsiteX1" fmla="*/ 79986 w 158116"/>
                <a:gd name="connsiteY1" fmla="*/ 78184 h 80450"/>
                <a:gd name="connsiteX2" fmla="*/ 80980 w 158116"/>
                <a:gd name="connsiteY2" fmla="*/ 79923 h 80450"/>
                <a:gd name="connsiteX3" fmla="*/ 104429 w 158116"/>
                <a:gd name="connsiteY3" fmla="*/ 74508 h 80450"/>
                <a:gd name="connsiteX4" fmla="*/ 124996 w 158116"/>
                <a:gd name="connsiteY4" fmla="*/ 76892 h 80450"/>
                <a:gd name="connsiteX5" fmla="*/ 123804 w 158116"/>
                <a:gd name="connsiteY5" fmla="*/ 71129 h 80450"/>
                <a:gd name="connsiteX6" fmla="*/ 139553 w 158116"/>
                <a:gd name="connsiteY6" fmla="*/ 76594 h 80450"/>
                <a:gd name="connsiteX7" fmla="*/ 157339 w 158116"/>
                <a:gd name="connsiteY7" fmla="*/ 78184 h 80450"/>
                <a:gd name="connsiteX8" fmla="*/ 149787 w 158116"/>
                <a:gd name="connsiteY8" fmla="*/ 66410 h 80450"/>
                <a:gd name="connsiteX9" fmla="*/ 154457 w 158116"/>
                <a:gd name="connsiteY9" fmla="*/ 56772 h 80450"/>
                <a:gd name="connsiteX10" fmla="*/ 140199 w 158116"/>
                <a:gd name="connsiteY10" fmla="*/ 48376 h 80450"/>
                <a:gd name="connsiteX11" fmla="*/ 132995 w 158116"/>
                <a:gd name="connsiteY11" fmla="*/ 31931 h 80450"/>
                <a:gd name="connsiteX12" fmla="*/ 124798 w 158116"/>
                <a:gd name="connsiteY12" fmla="*/ 28404 h 80450"/>
                <a:gd name="connsiteX13" fmla="*/ 101150 w 158116"/>
                <a:gd name="connsiteY13" fmla="*/ 31931 h 80450"/>
                <a:gd name="connsiteX14" fmla="*/ 86792 w 158116"/>
                <a:gd name="connsiteY14" fmla="*/ 23684 h 80450"/>
                <a:gd name="connsiteX15" fmla="*/ 72385 w 158116"/>
                <a:gd name="connsiteY15" fmla="*/ 13102 h 80450"/>
                <a:gd name="connsiteX16" fmla="*/ 36416 w 158116"/>
                <a:gd name="connsiteY16" fmla="*/ 9575 h 80450"/>
                <a:gd name="connsiteX17" fmla="*/ 8694 w 158116"/>
                <a:gd name="connsiteY17" fmla="*/ 186 h 80450"/>
                <a:gd name="connsiteX18" fmla="*/ 0 w 158116"/>
                <a:gd name="connsiteY18" fmla="*/ 4806 h 80450"/>
                <a:gd name="connsiteX19" fmla="*/ 35770 w 158116"/>
                <a:gd name="connsiteY19" fmla="*/ 27609 h 80450"/>
                <a:gd name="connsiteX20" fmla="*/ 44663 w 158116"/>
                <a:gd name="connsiteY20" fmla="*/ 55033 h 80450"/>
                <a:gd name="connsiteX21" fmla="*/ 39297 w 158116"/>
                <a:gd name="connsiteY21" fmla="*/ 64075 h 80450"/>
                <a:gd name="connsiteX22" fmla="*/ 63542 w 158116"/>
                <a:gd name="connsiteY22" fmla="*/ 63280 h 80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58116" h="80450">
                  <a:moveTo>
                    <a:pt x="63542" y="63280"/>
                  </a:moveTo>
                  <a:cubicBezTo>
                    <a:pt x="71043" y="59355"/>
                    <a:pt x="73826" y="68794"/>
                    <a:pt x="79986" y="78184"/>
                  </a:cubicBezTo>
                  <a:cubicBezTo>
                    <a:pt x="80433" y="78830"/>
                    <a:pt x="80681" y="79376"/>
                    <a:pt x="80980" y="79923"/>
                  </a:cubicBezTo>
                  <a:cubicBezTo>
                    <a:pt x="89425" y="78432"/>
                    <a:pt x="95834" y="75650"/>
                    <a:pt x="104429" y="74508"/>
                  </a:cubicBezTo>
                  <a:cubicBezTo>
                    <a:pt x="110589" y="73663"/>
                    <a:pt x="118637" y="75253"/>
                    <a:pt x="124996" y="76892"/>
                  </a:cubicBezTo>
                  <a:cubicBezTo>
                    <a:pt x="123854" y="74657"/>
                    <a:pt x="123158" y="72570"/>
                    <a:pt x="123804" y="71129"/>
                  </a:cubicBezTo>
                  <a:cubicBezTo>
                    <a:pt x="125841" y="66410"/>
                    <a:pt x="136125" y="72670"/>
                    <a:pt x="139553" y="76594"/>
                  </a:cubicBezTo>
                  <a:cubicBezTo>
                    <a:pt x="142981" y="80519"/>
                    <a:pt x="153911" y="82109"/>
                    <a:pt x="157339" y="78184"/>
                  </a:cubicBezTo>
                  <a:cubicBezTo>
                    <a:pt x="160766" y="74259"/>
                    <a:pt x="151873" y="70335"/>
                    <a:pt x="149787" y="66410"/>
                  </a:cubicBezTo>
                  <a:cubicBezTo>
                    <a:pt x="148744" y="64472"/>
                    <a:pt x="151476" y="60398"/>
                    <a:pt x="154457" y="56772"/>
                  </a:cubicBezTo>
                  <a:cubicBezTo>
                    <a:pt x="148495" y="52996"/>
                    <a:pt x="142385" y="47581"/>
                    <a:pt x="140199" y="48376"/>
                  </a:cubicBezTo>
                  <a:cubicBezTo>
                    <a:pt x="137119" y="49568"/>
                    <a:pt x="137119" y="31931"/>
                    <a:pt x="132995" y="31931"/>
                  </a:cubicBezTo>
                  <a:cubicBezTo>
                    <a:pt x="128871" y="31931"/>
                    <a:pt x="128871" y="28404"/>
                    <a:pt x="124798" y="28404"/>
                  </a:cubicBezTo>
                  <a:cubicBezTo>
                    <a:pt x="120674" y="28404"/>
                    <a:pt x="105273" y="28404"/>
                    <a:pt x="101150" y="31931"/>
                  </a:cubicBezTo>
                  <a:cubicBezTo>
                    <a:pt x="97026" y="35459"/>
                    <a:pt x="91909" y="23684"/>
                    <a:pt x="86792" y="23684"/>
                  </a:cubicBezTo>
                  <a:cubicBezTo>
                    <a:pt x="81675" y="23684"/>
                    <a:pt x="75465" y="17822"/>
                    <a:pt x="72385" y="13102"/>
                  </a:cubicBezTo>
                  <a:cubicBezTo>
                    <a:pt x="69304" y="8383"/>
                    <a:pt x="43620" y="15437"/>
                    <a:pt x="36416" y="9575"/>
                  </a:cubicBezTo>
                  <a:cubicBezTo>
                    <a:pt x="29212" y="3713"/>
                    <a:pt x="15848" y="-1007"/>
                    <a:pt x="8694" y="186"/>
                  </a:cubicBezTo>
                  <a:cubicBezTo>
                    <a:pt x="6856" y="484"/>
                    <a:pt x="3677" y="2322"/>
                    <a:pt x="0" y="4806"/>
                  </a:cubicBezTo>
                  <a:cubicBezTo>
                    <a:pt x="13513" y="13798"/>
                    <a:pt x="33087" y="11413"/>
                    <a:pt x="35770" y="27609"/>
                  </a:cubicBezTo>
                  <a:cubicBezTo>
                    <a:pt x="38850" y="46388"/>
                    <a:pt x="48091" y="38936"/>
                    <a:pt x="44663" y="55033"/>
                  </a:cubicBezTo>
                  <a:cubicBezTo>
                    <a:pt x="43967" y="58212"/>
                    <a:pt x="42030" y="61243"/>
                    <a:pt x="39297" y="64075"/>
                  </a:cubicBezTo>
                  <a:cubicBezTo>
                    <a:pt x="50028" y="65019"/>
                    <a:pt x="60064" y="65068"/>
                    <a:pt x="63542" y="6328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27" name="Freeform: Shape 61">
              <a:extLst>
                <a:ext uri="{FF2B5EF4-FFF2-40B4-BE49-F238E27FC236}">
                  <a16:creationId xmlns:a16="http://schemas.microsoft.com/office/drawing/2014/main" xmlns="" id="{B536804C-AB56-C8F8-94AF-D0E73DB8759B}"/>
                </a:ext>
              </a:extLst>
            </p:cNvPr>
            <p:cNvSpPr/>
            <p:nvPr/>
          </p:nvSpPr>
          <p:spPr>
            <a:xfrm>
              <a:off x="4912759" y="3115535"/>
              <a:ext cx="431707" cy="193505"/>
            </a:xfrm>
            <a:custGeom>
              <a:avLst/>
              <a:gdLst>
                <a:gd name="connsiteX0" fmla="*/ 420745 w 431707"/>
                <a:gd name="connsiteY0" fmla="*/ 134336 h 193505"/>
                <a:gd name="connsiteX1" fmla="*/ 420745 w 431707"/>
                <a:gd name="connsiteY1" fmla="*/ 106068 h 193505"/>
                <a:gd name="connsiteX2" fmla="*/ 419850 w 431707"/>
                <a:gd name="connsiteY2" fmla="*/ 84109 h 193505"/>
                <a:gd name="connsiteX3" fmla="*/ 425911 w 431707"/>
                <a:gd name="connsiteY3" fmla="*/ 70497 h 193505"/>
                <a:gd name="connsiteX4" fmla="*/ 421688 w 431707"/>
                <a:gd name="connsiteY4" fmla="*/ 60759 h 193505"/>
                <a:gd name="connsiteX5" fmla="*/ 403903 w 431707"/>
                <a:gd name="connsiteY5" fmla="*/ 52165 h 193505"/>
                <a:gd name="connsiteX6" fmla="*/ 397742 w 431707"/>
                <a:gd name="connsiteY6" fmla="*/ 29411 h 193505"/>
                <a:gd name="connsiteX7" fmla="*/ 381298 w 431707"/>
                <a:gd name="connsiteY7" fmla="*/ 14507 h 193505"/>
                <a:gd name="connsiteX8" fmla="*/ 357104 w 431707"/>
                <a:gd name="connsiteY8" fmla="*/ 15351 h 193505"/>
                <a:gd name="connsiteX9" fmla="*/ 314180 w 431707"/>
                <a:gd name="connsiteY9" fmla="*/ 31746 h 193505"/>
                <a:gd name="connsiteX10" fmla="*/ 273789 w 431707"/>
                <a:gd name="connsiteY10" fmla="*/ 32938 h 193505"/>
                <a:gd name="connsiteX11" fmla="*/ 246366 w 431707"/>
                <a:gd name="connsiteY11" fmla="*/ 22754 h 193505"/>
                <a:gd name="connsiteX12" fmla="*/ 225798 w 431707"/>
                <a:gd name="connsiteY12" fmla="*/ 12172 h 193505"/>
                <a:gd name="connsiteX13" fmla="*/ 191220 w 431707"/>
                <a:gd name="connsiteY13" fmla="*/ 1590 h 193505"/>
                <a:gd name="connsiteX14" fmla="*/ 121022 w 431707"/>
                <a:gd name="connsiteY14" fmla="*/ 26281 h 193505"/>
                <a:gd name="connsiteX15" fmla="*/ 70348 w 431707"/>
                <a:gd name="connsiteY15" fmla="*/ 29411 h 193505"/>
                <a:gd name="connsiteX16" fmla="*/ 58673 w 431707"/>
                <a:gd name="connsiteY16" fmla="*/ 49780 h 193505"/>
                <a:gd name="connsiteX17" fmla="*/ 10035 w 431707"/>
                <a:gd name="connsiteY17" fmla="*/ 54500 h 193505"/>
                <a:gd name="connsiteX18" fmla="*/ 5266 w 431707"/>
                <a:gd name="connsiteY18" fmla="*/ 74074 h 193505"/>
                <a:gd name="connsiteX19" fmla="*/ 14854 w 431707"/>
                <a:gd name="connsiteY19" fmla="*/ 81476 h 193505"/>
                <a:gd name="connsiteX20" fmla="*/ 16891 w 431707"/>
                <a:gd name="connsiteY20" fmla="*/ 101100 h 193505"/>
                <a:gd name="connsiteX21" fmla="*/ 17587 w 431707"/>
                <a:gd name="connsiteY21" fmla="*/ 119482 h 193505"/>
                <a:gd name="connsiteX22" fmla="*/ 17587 w 431707"/>
                <a:gd name="connsiteY22" fmla="*/ 133988 h 193505"/>
                <a:gd name="connsiteX23" fmla="*/ 29212 w 431707"/>
                <a:gd name="connsiteY23" fmla="*/ 147700 h 193505"/>
                <a:gd name="connsiteX24" fmla="*/ 44265 w 431707"/>
                <a:gd name="connsiteY24" fmla="*/ 158282 h 193505"/>
                <a:gd name="connsiteX25" fmla="*/ 55891 w 431707"/>
                <a:gd name="connsiteY25" fmla="*/ 162207 h 193505"/>
                <a:gd name="connsiteX26" fmla="*/ 70248 w 431707"/>
                <a:gd name="connsiteY26" fmla="*/ 179049 h 193505"/>
                <a:gd name="connsiteX27" fmla="*/ 100007 w 431707"/>
                <a:gd name="connsiteY27" fmla="*/ 172789 h 193505"/>
                <a:gd name="connsiteX28" fmla="*/ 118836 w 431707"/>
                <a:gd name="connsiteY28" fmla="*/ 163002 h 193505"/>
                <a:gd name="connsiteX29" fmla="*/ 150333 w 431707"/>
                <a:gd name="connsiteY29" fmla="*/ 184166 h 193505"/>
                <a:gd name="connsiteX30" fmla="*/ 174279 w 431707"/>
                <a:gd name="connsiteY30" fmla="*/ 179446 h 193505"/>
                <a:gd name="connsiteX31" fmla="*/ 195841 w 431707"/>
                <a:gd name="connsiteY31" fmla="*/ 163747 h 193505"/>
                <a:gd name="connsiteX32" fmla="*/ 213676 w 431707"/>
                <a:gd name="connsiteY32" fmla="*/ 168814 h 193505"/>
                <a:gd name="connsiteX33" fmla="*/ 231462 w 431707"/>
                <a:gd name="connsiteY33" fmla="*/ 163350 h 193505"/>
                <a:gd name="connsiteX34" fmla="*/ 225301 w 431707"/>
                <a:gd name="connsiteY34" fmla="*/ 184513 h 193505"/>
                <a:gd name="connsiteX35" fmla="*/ 225848 w 431707"/>
                <a:gd name="connsiteY35" fmla="*/ 193506 h 193505"/>
                <a:gd name="connsiteX36" fmla="*/ 239559 w 431707"/>
                <a:gd name="connsiteY36" fmla="*/ 175124 h 193505"/>
                <a:gd name="connsiteX37" fmla="*/ 248701 w 431707"/>
                <a:gd name="connsiteY37" fmla="*/ 168864 h 193505"/>
                <a:gd name="connsiteX38" fmla="*/ 269716 w 431707"/>
                <a:gd name="connsiteY38" fmla="*/ 168864 h 193505"/>
                <a:gd name="connsiteX39" fmla="*/ 284371 w 431707"/>
                <a:gd name="connsiteY39" fmla="*/ 165734 h 193505"/>
                <a:gd name="connsiteX40" fmla="*/ 310901 w 431707"/>
                <a:gd name="connsiteY40" fmla="*/ 166777 h 193505"/>
                <a:gd name="connsiteX41" fmla="*/ 342001 w 431707"/>
                <a:gd name="connsiteY41" fmla="*/ 156295 h 193505"/>
                <a:gd name="connsiteX42" fmla="*/ 367586 w 431707"/>
                <a:gd name="connsiteY42" fmla="*/ 152122 h 193505"/>
                <a:gd name="connsiteX43" fmla="*/ 376280 w 431707"/>
                <a:gd name="connsiteY43" fmla="*/ 155103 h 193505"/>
                <a:gd name="connsiteX44" fmla="*/ 386614 w 431707"/>
                <a:gd name="connsiteY44" fmla="*/ 146111 h 193505"/>
                <a:gd name="connsiteX45" fmla="*/ 407182 w 431707"/>
                <a:gd name="connsiteY45" fmla="*/ 150830 h 193505"/>
                <a:gd name="connsiteX46" fmla="*/ 431624 w 431707"/>
                <a:gd name="connsiteY46" fmla="*/ 155252 h 193505"/>
                <a:gd name="connsiteX47" fmla="*/ 420745 w 431707"/>
                <a:gd name="connsiteY47" fmla="*/ 134336 h 193505"/>
                <a:gd name="connsiteX48" fmla="*/ 35025 w 431707"/>
                <a:gd name="connsiteY48" fmla="*/ 33336 h 193505"/>
                <a:gd name="connsiteX49" fmla="*/ 66224 w 431707"/>
                <a:gd name="connsiteY49" fmla="*/ 29808 h 193505"/>
                <a:gd name="connsiteX50" fmla="*/ 48737 w 431707"/>
                <a:gd name="connsiteY50" fmla="*/ 13761 h 193505"/>
                <a:gd name="connsiteX51" fmla="*/ 43023 w 431707"/>
                <a:gd name="connsiteY51" fmla="*/ 0 h 193505"/>
                <a:gd name="connsiteX52" fmla="*/ 33683 w 431707"/>
                <a:gd name="connsiteY52" fmla="*/ 1987 h 193505"/>
                <a:gd name="connsiteX53" fmla="*/ 10035 w 431707"/>
                <a:gd name="connsiteY53" fmla="*/ 1987 h 193505"/>
                <a:gd name="connsiteX54" fmla="*/ 12072 w 431707"/>
                <a:gd name="connsiteY54" fmla="*/ 19624 h 193505"/>
                <a:gd name="connsiteX55" fmla="*/ 5415 w 431707"/>
                <a:gd name="connsiteY55" fmla="*/ 31994 h 193505"/>
                <a:gd name="connsiteX56" fmla="*/ 0 w 431707"/>
                <a:gd name="connsiteY56" fmla="*/ 41086 h 193505"/>
                <a:gd name="connsiteX57" fmla="*/ 13463 w 431707"/>
                <a:gd name="connsiteY57" fmla="*/ 48637 h 193505"/>
                <a:gd name="connsiteX58" fmla="*/ 35025 w 431707"/>
                <a:gd name="connsiteY58" fmla="*/ 33336 h 193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431707" h="193505">
                  <a:moveTo>
                    <a:pt x="420745" y="134336"/>
                  </a:moveTo>
                  <a:cubicBezTo>
                    <a:pt x="417068" y="133293"/>
                    <a:pt x="422583" y="110291"/>
                    <a:pt x="420745" y="106068"/>
                  </a:cubicBezTo>
                  <a:cubicBezTo>
                    <a:pt x="418906" y="101895"/>
                    <a:pt x="414336" y="84109"/>
                    <a:pt x="419850" y="84109"/>
                  </a:cubicBezTo>
                  <a:cubicBezTo>
                    <a:pt x="424818" y="84109"/>
                    <a:pt x="419353" y="71242"/>
                    <a:pt x="425911" y="70497"/>
                  </a:cubicBezTo>
                  <a:cubicBezTo>
                    <a:pt x="424520" y="66025"/>
                    <a:pt x="422980" y="61952"/>
                    <a:pt x="421688" y="60759"/>
                  </a:cubicBezTo>
                  <a:cubicBezTo>
                    <a:pt x="418261" y="57629"/>
                    <a:pt x="407977" y="63889"/>
                    <a:pt x="403903" y="52165"/>
                  </a:cubicBezTo>
                  <a:cubicBezTo>
                    <a:pt x="399779" y="40390"/>
                    <a:pt x="403903" y="38850"/>
                    <a:pt x="397742" y="29411"/>
                  </a:cubicBezTo>
                  <a:cubicBezTo>
                    <a:pt x="391582" y="20021"/>
                    <a:pt x="388849" y="10632"/>
                    <a:pt x="381298" y="14507"/>
                  </a:cubicBezTo>
                  <a:cubicBezTo>
                    <a:pt x="377821" y="16295"/>
                    <a:pt x="367785" y="16295"/>
                    <a:pt x="357104" y="15351"/>
                  </a:cubicBezTo>
                  <a:cubicBezTo>
                    <a:pt x="345975" y="26927"/>
                    <a:pt x="321632" y="34925"/>
                    <a:pt x="314180" y="31746"/>
                  </a:cubicBezTo>
                  <a:cubicBezTo>
                    <a:pt x="304939" y="27821"/>
                    <a:pt x="287154" y="32938"/>
                    <a:pt x="273789" y="32938"/>
                  </a:cubicBezTo>
                  <a:cubicBezTo>
                    <a:pt x="260425" y="32938"/>
                    <a:pt x="256650" y="21959"/>
                    <a:pt x="246366" y="22754"/>
                  </a:cubicBezTo>
                  <a:cubicBezTo>
                    <a:pt x="236082" y="23549"/>
                    <a:pt x="236082" y="12172"/>
                    <a:pt x="225798" y="12172"/>
                  </a:cubicBezTo>
                  <a:cubicBezTo>
                    <a:pt x="215514" y="12172"/>
                    <a:pt x="223413" y="6309"/>
                    <a:pt x="191220" y="1590"/>
                  </a:cubicBezTo>
                  <a:cubicBezTo>
                    <a:pt x="159027" y="-3130"/>
                    <a:pt x="131306" y="16096"/>
                    <a:pt x="121022" y="26281"/>
                  </a:cubicBezTo>
                  <a:cubicBezTo>
                    <a:pt x="110738" y="36466"/>
                    <a:pt x="73775" y="26678"/>
                    <a:pt x="70348" y="29411"/>
                  </a:cubicBezTo>
                  <a:cubicBezTo>
                    <a:pt x="66920" y="32143"/>
                    <a:pt x="71043" y="44315"/>
                    <a:pt x="58673" y="49780"/>
                  </a:cubicBezTo>
                  <a:cubicBezTo>
                    <a:pt x="46352" y="55245"/>
                    <a:pt x="19276" y="49780"/>
                    <a:pt x="10035" y="54500"/>
                  </a:cubicBezTo>
                  <a:cubicBezTo>
                    <a:pt x="795" y="59170"/>
                    <a:pt x="-2633" y="74868"/>
                    <a:pt x="5266" y="74074"/>
                  </a:cubicBezTo>
                  <a:cubicBezTo>
                    <a:pt x="13165" y="73279"/>
                    <a:pt x="17239" y="77601"/>
                    <a:pt x="14854" y="81476"/>
                  </a:cubicBezTo>
                  <a:cubicBezTo>
                    <a:pt x="12470" y="85401"/>
                    <a:pt x="21363" y="96380"/>
                    <a:pt x="16891" y="101100"/>
                  </a:cubicBezTo>
                  <a:cubicBezTo>
                    <a:pt x="12470" y="105820"/>
                    <a:pt x="12122" y="114812"/>
                    <a:pt x="17587" y="119482"/>
                  </a:cubicBezTo>
                  <a:cubicBezTo>
                    <a:pt x="23052" y="124201"/>
                    <a:pt x="24095" y="132846"/>
                    <a:pt x="17587" y="133988"/>
                  </a:cubicBezTo>
                  <a:cubicBezTo>
                    <a:pt x="11079" y="135181"/>
                    <a:pt x="28864" y="143776"/>
                    <a:pt x="29212" y="147700"/>
                  </a:cubicBezTo>
                  <a:cubicBezTo>
                    <a:pt x="29560" y="151625"/>
                    <a:pt x="44265" y="153563"/>
                    <a:pt x="44265" y="158282"/>
                  </a:cubicBezTo>
                  <a:cubicBezTo>
                    <a:pt x="44265" y="163002"/>
                    <a:pt x="48687" y="164542"/>
                    <a:pt x="55891" y="162207"/>
                  </a:cubicBezTo>
                  <a:cubicBezTo>
                    <a:pt x="63094" y="159872"/>
                    <a:pt x="65827" y="171199"/>
                    <a:pt x="70248" y="179049"/>
                  </a:cubicBezTo>
                  <a:cubicBezTo>
                    <a:pt x="74670" y="186898"/>
                    <a:pt x="100007" y="181384"/>
                    <a:pt x="100007" y="172789"/>
                  </a:cubicBezTo>
                  <a:cubicBezTo>
                    <a:pt x="100007" y="164194"/>
                    <a:pt x="107558" y="161809"/>
                    <a:pt x="118836" y="163002"/>
                  </a:cubicBezTo>
                  <a:cubicBezTo>
                    <a:pt x="130163" y="164194"/>
                    <a:pt x="144868" y="181831"/>
                    <a:pt x="150333" y="184166"/>
                  </a:cubicBezTo>
                  <a:cubicBezTo>
                    <a:pt x="155798" y="186501"/>
                    <a:pt x="167125" y="179446"/>
                    <a:pt x="174279" y="179446"/>
                  </a:cubicBezTo>
                  <a:cubicBezTo>
                    <a:pt x="181483" y="179446"/>
                    <a:pt x="191717" y="166529"/>
                    <a:pt x="195841" y="163747"/>
                  </a:cubicBezTo>
                  <a:cubicBezTo>
                    <a:pt x="199964" y="161015"/>
                    <a:pt x="207118" y="172789"/>
                    <a:pt x="213676" y="168814"/>
                  </a:cubicBezTo>
                  <a:cubicBezTo>
                    <a:pt x="220184" y="164890"/>
                    <a:pt x="227338" y="160567"/>
                    <a:pt x="231462" y="163350"/>
                  </a:cubicBezTo>
                  <a:cubicBezTo>
                    <a:pt x="235585" y="166082"/>
                    <a:pt x="221525" y="178254"/>
                    <a:pt x="225301" y="184513"/>
                  </a:cubicBezTo>
                  <a:cubicBezTo>
                    <a:pt x="226841" y="187047"/>
                    <a:pt x="226493" y="190227"/>
                    <a:pt x="225848" y="193506"/>
                  </a:cubicBezTo>
                  <a:cubicBezTo>
                    <a:pt x="240056" y="191270"/>
                    <a:pt x="238715" y="179993"/>
                    <a:pt x="239559" y="175124"/>
                  </a:cubicBezTo>
                  <a:cubicBezTo>
                    <a:pt x="240454" y="169907"/>
                    <a:pt x="244130" y="164691"/>
                    <a:pt x="248701" y="168864"/>
                  </a:cubicBezTo>
                  <a:cubicBezTo>
                    <a:pt x="253271" y="173037"/>
                    <a:pt x="259680" y="174081"/>
                    <a:pt x="269716" y="168864"/>
                  </a:cubicBezTo>
                  <a:cubicBezTo>
                    <a:pt x="279751" y="163648"/>
                    <a:pt x="280695" y="160518"/>
                    <a:pt x="284371" y="165734"/>
                  </a:cubicBezTo>
                  <a:cubicBezTo>
                    <a:pt x="288048" y="170951"/>
                    <a:pt x="296245" y="166777"/>
                    <a:pt x="310901" y="166777"/>
                  </a:cubicBezTo>
                  <a:cubicBezTo>
                    <a:pt x="325556" y="166777"/>
                    <a:pt x="328289" y="155252"/>
                    <a:pt x="342001" y="156295"/>
                  </a:cubicBezTo>
                  <a:cubicBezTo>
                    <a:pt x="355713" y="157338"/>
                    <a:pt x="367586" y="152122"/>
                    <a:pt x="367586" y="152122"/>
                  </a:cubicBezTo>
                  <a:lnTo>
                    <a:pt x="376280" y="155103"/>
                  </a:lnTo>
                  <a:cubicBezTo>
                    <a:pt x="379857" y="151377"/>
                    <a:pt x="379609" y="147154"/>
                    <a:pt x="386614" y="146111"/>
                  </a:cubicBezTo>
                  <a:cubicBezTo>
                    <a:pt x="397593" y="144570"/>
                    <a:pt x="401667" y="153960"/>
                    <a:pt x="407182" y="150830"/>
                  </a:cubicBezTo>
                  <a:cubicBezTo>
                    <a:pt x="412647" y="147700"/>
                    <a:pt x="430084" y="169063"/>
                    <a:pt x="431624" y="155252"/>
                  </a:cubicBezTo>
                  <a:cubicBezTo>
                    <a:pt x="432618" y="152122"/>
                    <a:pt x="424421" y="135380"/>
                    <a:pt x="420745" y="134336"/>
                  </a:cubicBezTo>
                  <a:close/>
                  <a:moveTo>
                    <a:pt x="35025" y="33336"/>
                  </a:moveTo>
                  <a:cubicBezTo>
                    <a:pt x="43222" y="29808"/>
                    <a:pt x="61703" y="34528"/>
                    <a:pt x="66224" y="29808"/>
                  </a:cubicBezTo>
                  <a:cubicBezTo>
                    <a:pt x="70646" y="25089"/>
                    <a:pt x="54549" y="19226"/>
                    <a:pt x="48737" y="13761"/>
                  </a:cubicBezTo>
                  <a:cubicBezTo>
                    <a:pt x="45358" y="10532"/>
                    <a:pt x="44166" y="4620"/>
                    <a:pt x="43023" y="0"/>
                  </a:cubicBezTo>
                  <a:cubicBezTo>
                    <a:pt x="40291" y="2086"/>
                    <a:pt x="36813" y="3776"/>
                    <a:pt x="33683" y="1987"/>
                  </a:cubicBezTo>
                  <a:cubicBezTo>
                    <a:pt x="27523" y="-1540"/>
                    <a:pt x="12619" y="795"/>
                    <a:pt x="10035" y="1987"/>
                  </a:cubicBezTo>
                  <a:cubicBezTo>
                    <a:pt x="7452" y="3179"/>
                    <a:pt x="12072" y="13165"/>
                    <a:pt x="12072" y="19624"/>
                  </a:cubicBezTo>
                  <a:cubicBezTo>
                    <a:pt x="12072" y="26082"/>
                    <a:pt x="5415" y="27871"/>
                    <a:pt x="5415" y="31994"/>
                  </a:cubicBezTo>
                  <a:cubicBezTo>
                    <a:pt x="5415" y="35174"/>
                    <a:pt x="2981" y="37360"/>
                    <a:pt x="0" y="41086"/>
                  </a:cubicBezTo>
                  <a:cubicBezTo>
                    <a:pt x="4521" y="44911"/>
                    <a:pt x="8893" y="48637"/>
                    <a:pt x="13463" y="48637"/>
                  </a:cubicBezTo>
                  <a:cubicBezTo>
                    <a:pt x="23052" y="48588"/>
                    <a:pt x="26778" y="36863"/>
                    <a:pt x="35025" y="33336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28" name="Freeform: Shape 62">
              <a:extLst>
                <a:ext uri="{FF2B5EF4-FFF2-40B4-BE49-F238E27FC236}">
                  <a16:creationId xmlns:a16="http://schemas.microsoft.com/office/drawing/2014/main" xmlns="" id="{35791BB3-71A4-8719-356D-172DF35C4139}"/>
                </a:ext>
              </a:extLst>
            </p:cNvPr>
            <p:cNvSpPr/>
            <p:nvPr/>
          </p:nvSpPr>
          <p:spPr>
            <a:xfrm>
              <a:off x="6125162" y="3311998"/>
              <a:ext cx="53110" cy="58198"/>
            </a:xfrm>
            <a:custGeom>
              <a:avLst/>
              <a:gdLst>
                <a:gd name="connsiteX0" fmla="*/ 26281 w 53110"/>
                <a:gd name="connsiteY0" fmla="*/ 23 h 58198"/>
                <a:gd name="connsiteX1" fmla="*/ 0 w 53110"/>
                <a:gd name="connsiteY1" fmla="*/ 17262 h 58198"/>
                <a:gd name="connsiteX2" fmla="*/ 3925 w 53110"/>
                <a:gd name="connsiteY2" fmla="*/ 24714 h 58198"/>
                <a:gd name="connsiteX3" fmla="*/ 17637 w 53110"/>
                <a:gd name="connsiteY3" fmla="*/ 42500 h 58198"/>
                <a:gd name="connsiteX4" fmla="*/ 19972 w 53110"/>
                <a:gd name="connsiteY4" fmla="*/ 58199 h 58198"/>
                <a:gd name="connsiteX5" fmla="*/ 29858 w 53110"/>
                <a:gd name="connsiteY5" fmla="*/ 57056 h 58198"/>
                <a:gd name="connsiteX6" fmla="*/ 52960 w 53110"/>
                <a:gd name="connsiteY6" fmla="*/ 25310 h 58198"/>
                <a:gd name="connsiteX7" fmla="*/ 26281 w 53110"/>
                <a:gd name="connsiteY7" fmla="*/ 23 h 58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110" h="58198">
                  <a:moveTo>
                    <a:pt x="26281" y="23"/>
                  </a:moveTo>
                  <a:cubicBezTo>
                    <a:pt x="18034" y="-524"/>
                    <a:pt x="2285" y="8816"/>
                    <a:pt x="0" y="17262"/>
                  </a:cubicBezTo>
                  <a:cubicBezTo>
                    <a:pt x="1639" y="19299"/>
                    <a:pt x="3180" y="21833"/>
                    <a:pt x="3925" y="24714"/>
                  </a:cubicBezTo>
                  <a:cubicBezTo>
                    <a:pt x="5763" y="32017"/>
                    <a:pt x="11228" y="38327"/>
                    <a:pt x="17637" y="42500"/>
                  </a:cubicBezTo>
                  <a:cubicBezTo>
                    <a:pt x="21561" y="45083"/>
                    <a:pt x="21015" y="52038"/>
                    <a:pt x="19972" y="58199"/>
                  </a:cubicBezTo>
                  <a:cubicBezTo>
                    <a:pt x="23598" y="58050"/>
                    <a:pt x="27324" y="57702"/>
                    <a:pt x="29858" y="57056"/>
                  </a:cubicBezTo>
                  <a:cubicBezTo>
                    <a:pt x="36565" y="55268"/>
                    <a:pt x="50923" y="31769"/>
                    <a:pt x="52960" y="25310"/>
                  </a:cubicBezTo>
                  <a:cubicBezTo>
                    <a:pt x="55046" y="18852"/>
                    <a:pt x="35025" y="619"/>
                    <a:pt x="26281" y="2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29" name="Freeform: Shape 63">
              <a:extLst>
                <a:ext uri="{FF2B5EF4-FFF2-40B4-BE49-F238E27FC236}">
                  <a16:creationId xmlns:a16="http://schemas.microsoft.com/office/drawing/2014/main" xmlns="" id="{A5ADDA63-F59C-38DC-3A8A-474C51C6C072}"/>
                </a:ext>
              </a:extLst>
            </p:cNvPr>
            <p:cNvSpPr/>
            <p:nvPr/>
          </p:nvSpPr>
          <p:spPr>
            <a:xfrm>
              <a:off x="7171187" y="3091092"/>
              <a:ext cx="159126" cy="169483"/>
            </a:xfrm>
            <a:custGeom>
              <a:avLst/>
              <a:gdLst>
                <a:gd name="connsiteX0" fmla="*/ 85599 w 159126"/>
                <a:gd name="connsiteY0" fmla="*/ 129020 h 169483"/>
                <a:gd name="connsiteX1" fmla="*/ 78197 w 159126"/>
                <a:gd name="connsiteY1" fmla="*/ 122065 h 169483"/>
                <a:gd name="connsiteX2" fmla="*/ 84705 w 159126"/>
                <a:gd name="connsiteY2" fmla="*/ 98566 h 169483"/>
                <a:gd name="connsiteX3" fmla="*/ 92207 w 159126"/>
                <a:gd name="connsiteY3" fmla="*/ 94791 h 169483"/>
                <a:gd name="connsiteX4" fmla="*/ 114861 w 159126"/>
                <a:gd name="connsiteY4" fmla="*/ 63194 h 169483"/>
                <a:gd name="connsiteX5" fmla="*/ 129864 w 159126"/>
                <a:gd name="connsiteY5" fmla="*/ 55444 h 169483"/>
                <a:gd name="connsiteX6" fmla="*/ 133342 w 159126"/>
                <a:gd name="connsiteY6" fmla="*/ 38155 h 169483"/>
                <a:gd name="connsiteX7" fmla="*/ 159126 w 159126"/>
                <a:gd name="connsiteY7" fmla="*/ 9588 h 169483"/>
                <a:gd name="connsiteX8" fmla="*/ 152768 w 159126"/>
                <a:gd name="connsiteY8" fmla="*/ 8545 h 169483"/>
                <a:gd name="connsiteX9" fmla="*/ 133342 w 159126"/>
                <a:gd name="connsiteY9" fmla="*/ 0 h 169483"/>
                <a:gd name="connsiteX10" fmla="*/ 119928 w 159126"/>
                <a:gd name="connsiteY10" fmla="*/ 20518 h 169483"/>
                <a:gd name="connsiteX11" fmla="*/ 103484 w 159126"/>
                <a:gd name="connsiteY11" fmla="*/ 34131 h 169483"/>
                <a:gd name="connsiteX12" fmla="*/ 94542 w 159126"/>
                <a:gd name="connsiteY12" fmla="*/ 44414 h 169483"/>
                <a:gd name="connsiteX13" fmla="*/ 79637 w 159126"/>
                <a:gd name="connsiteY13" fmla="*/ 49532 h 169483"/>
                <a:gd name="connsiteX14" fmla="*/ 64733 w 159126"/>
                <a:gd name="connsiteY14" fmla="*/ 42725 h 169483"/>
                <a:gd name="connsiteX15" fmla="*/ 49829 w 159126"/>
                <a:gd name="connsiteY15" fmla="*/ 61505 h 169483"/>
                <a:gd name="connsiteX16" fmla="*/ 6558 w 159126"/>
                <a:gd name="connsiteY16" fmla="*/ 88829 h 169483"/>
                <a:gd name="connsiteX17" fmla="*/ 0 w 159126"/>
                <a:gd name="connsiteY17" fmla="*/ 100504 h 169483"/>
                <a:gd name="connsiteX18" fmla="*/ 26480 w 159126"/>
                <a:gd name="connsiteY18" fmla="*/ 115458 h 169483"/>
                <a:gd name="connsiteX19" fmla="*/ 12768 w 159126"/>
                <a:gd name="connsiteY19" fmla="*/ 144074 h 169483"/>
                <a:gd name="connsiteX20" fmla="*/ 16891 w 159126"/>
                <a:gd name="connsiteY20" fmla="*/ 160170 h 169483"/>
                <a:gd name="connsiteX21" fmla="*/ 28566 w 159126"/>
                <a:gd name="connsiteY21" fmla="*/ 166827 h 169483"/>
                <a:gd name="connsiteX22" fmla="*/ 46352 w 159126"/>
                <a:gd name="connsiteY22" fmla="*/ 162903 h 169483"/>
                <a:gd name="connsiteX23" fmla="*/ 51816 w 159126"/>
                <a:gd name="connsiteY23" fmla="*/ 166480 h 169483"/>
                <a:gd name="connsiteX24" fmla="*/ 65479 w 159126"/>
                <a:gd name="connsiteY24" fmla="*/ 154755 h 169483"/>
                <a:gd name="connsiteX25" fmla="*/ 86493 w 159126"/>
                <a:gd name="connsiteY25" fmla="*/ 149538 h 169483"/>
                <a:gd name="connsiteX26" fmla="*/ 90766 w 159126"/>
                <a:gd name="connsiteY26" fmla="*/ 148942 h 169483"/>
                <a:gd name="connsiteX27" fmla="*/ 85599 w 159126"/>
                <a:gd name="connsiteY27" fmla="*/ 129020 h 169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59126" h="169483">
                  <a:moveTo>
                    <a:pt x="85599" y="129020"/>
                  </a:moveTo>
                  <a:cubicBezTo>
                    <a:pt x="82370" y="125592"/>
                    <a:pt x="79687" y="123108"/>
                    <a:pt x="78197" y="122065"/>
                  </a:cubicBezTo>
                  <a:cubicBezTo>
                    <a:pt x="70347" y="116600"/>
                    <a:pt x="75117" y="101299"/>
                    <a:pt x="84705" y="98566"/>
                  </a:cubicBezTo>
                  <a:cubicBezTo>
                    <a:pt x="86692" y="98020"/>
                    <a:pt x="89326" y="96629"/>
                    <a:pt x="92207" y="94791"/>
                  </a:cubicBezTo>
                  <a:cubicBezTo>
                    <a:pt x="97721" y="83165"/>
                    <a:pt x="105968" y="72683"/>
                    <a:pt x="114861" y="63194"/>
                  </a:cubicBezTo>
                  <a:cubicBezTo>
                    <a:pt x="119531" y="58226"/>
                    <a:pt x="124698" y="55891"/>
                    <a:pt x="129864" y="55444"/>
                  </a:cubicBezTo>
                  <a:cubicBezTo>
                    <a:pt x="130262" y="49879"/>
                    <a:pt x="130659" y="43719"/>
                    <a:pt x="133342" y="38155"/>
                  </a:cubicBezTo>
                  <a:cubicBezTo>
                    <a:pt x="136373" y="31796"/>
                    <a:pt x="147750" y="19723"/>
                    <a:pt x="159126" y="9588"/>
                  </a:cubicBezTo>
                  <a:cubicBezTo>
                    <a:pt x="156692" y="8396"/>
                    <a:pt x="154457" y="7850"/>
                    <a:pt x="152768" y="8545"/>
                  </a:cubicBezTo>
                  <a:cubicBezTo>
                    <a:pt x="143825" y="11973"/>
                    <a:pt x="140844" y="0"/>
                    <a:pt x="133342" y="0"/>
                  </a:cubicBezTo>
                  <a:cubicBezTo>
                    <a:pt x="125890" y="0"/>
                    <a:pt x="127380" y="20518"/>
                    <a:pt x="119928" y="20518"/>
                  </a:cubicBezTo>
                  <a:cubicBezTo>
                    <a:pt x="112476" y="20518"/>
                    <a:pt x="113967" y="32441"/>
                    <a:pt x="103484" y="34131"/>
                  </a:cubicBezTo>
                  <a:cubicBezTo>
                    <a:pt x="93052" y="35869"/>
                    <a:pt x="90071" y="35869"/>
                    <a:pt x="94542" y="44414"/>
                  </a:cubicBezTo>
                  <a:cubicBezTo>
                    <a:pt x="99013" y="52959"/>
                    <a:pt x="88580" y="49532"/>
                    <a:pt x="79637" y="49532"/>
                  </a:cubicBezTo>
                  <a:cubicBezTo>
                    <a:pt x="70695" y="49532"/>
                    <a:pt x="70695" y="42725"/>
                    <a:pt x="64733" y="42725"/>
                  </a:cubicBezTo>
                  <a:cubicBezTo>
                    <a:pt x="58772" y="42725"/>
                    <a:pt x="54301" y="54649"/>
                    <a:pt x="49829" y="61505"/>
                  </a:cubicBezTo>
                  <a:cubicBezTo>
                    <a:pt x="45358" y="68360"/>
                    <a:pt x="15500" y="83712"/>
                    <a:pt x="6558" y="88829"/>
                  </a:cubicBezTo>
                  <a:cubicBezTo>
                    <a:pt x="4024" y="90270"/>
                    <a:pt x="1838" y="94791"/>
                    <a:pt x="0" y="100504"/>
                  </a:cubicBezTo>
                  <a:cubicBezTo>
                    <a:pt x="10681" y="101497"/>
                    <a:pt x="21710" y="108502"/>
                    <a:pt x="26480" y="115458"/>
                  </a:cubicBezTo>
                  <a:cubicBezTo>
                    <a:pt x="32987" y="124847"/>
                    <a:pt x="18928" y="135429"/>
                    <a:pt x="12768" y="144074"/>
                  </a:cubicBezTo>
                  <a:cubicBezTo>
                    <a:pt x="6607" y="152718"/>
                    <a:pt x="16543" y="153115"/>
                    <a:pt x="16891" y="160170"/>
                  </a:cubicBezTo>
                  <a:cubicBezTo>
                    <a:pt x="17239" y="167225"/>
                    <a:pt x="25486" y="173087"/>
                    <a:pt x="28566" y="166827"/>
                  </a:cubicBezTo>
                  <a:cubicBezTo>
                    <a:pt x="31646" y="160568"/>
                    <a:pt x="36763" y="162903"/>
                    <a:pt x="46352" y="162903"/>
                  </a:cubicBezTo>
                  <a:cubicBezTo>
                    <a:pt x="49134" y="162903"/>
                    <a:pt x="50724" y="164443"/>
                    <a:pt x="51816" y="166480"/>
                  </a:cubicBezTo>
                  <a:cubicBezTo>
                    <a:pt x="57133" y="161561"/>
                    <a:pt x="63392" y="157140"/>
                    <a:pt x="65479" y="154755"/>
                  </a:cubicBezTo>
                  <a:cubicBezTo>
                    <a:pt x="69155" y="150582"/>
                    <a:pt x="78247" y="149538"/>
                    <a:pt x="86493" y="149538"/>
                  </a:cubicBezTo>
                  <a:cubicBezTo>
                    <a:pt x="88084" y="149538"/>
                    <a:pt x="89474" y="149290"/>
                    <a:pt x="90766" y="148942"/>
                  </a:cubicBezTo>
                  <a:cubicBezTo>
                    <a:pt x="87984" y="142633"/>
                    <a:pt x="86196" y="136025"/>
                    <a:pt x="85599" y="12902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30" name="Freeform: Shape 64">
              <a:extLst>
                <a:ext uri="{FF2B5EF4-FFF2-40B4-BE49-F238E27FC236}">
                  <a16:creationId xmlns:a16="http://schemas.microsoft.com/office/drawing/2014/main" xmlns="" id="{87E70142-F304-6757-FE5A-FC0D29CF097D}"/>
                </a:ext>
              </a:extLst>
            </p:cNvPr>
            <p:cNvSpPr/>
            <p:nvPr/>
          </p:nvSpPr>
          <p:spPr>
            <a:xfrm>
              <a:off x="6173949" y="3479170"/>
              <a:ext cx="174666" cy="113397"/>
            </a:xfrm>
            <a:custGeom>
              <a:avLst/>
              <a:gdLst>
                <a:gd name="connsiteX0" fmla="*/ 174429 w 174666"/>
                <a:gd name="connsiteY0" fmla="*/ 73404 h 113397"/>
                <a:gd name="connsiteX1" fmla="*/ 169113 w 174666"/>
                <a:gd name="connsiteY1" fmla="*/ 73255 h 113397"/>
                <a:gd name="connsiteX2" fmla="*/ 138808 w 174666"/>
                <a:gd name="connsiteY2" fmla="*/ 66796 h 113397"/>
                <a:gd name="connsiteX3" fmla="*/ 94145 w 174666"/>
                <a:gd name="connsiteY3" fmla="*/ 46229 h 113397"/>
                <a:gd name="connsiteX4" fmla="*/ 46899 w 174666"/>
                <a:gd name="connsiteY4" fmla="*/ 6832 h 113397"/>
                <a:gd name="connsiteX5" fmla="*/ 28418 w 174666"/>
                <a:gd name="connsiteY5" fmla="*/ 2708 h 113397"/>
                <a:gd name="connsiteX6" fmla="*/ 14209 w 174666"/>
                <a:gd name="connsiteY6" fmla="*/ 7726 h 113397"/>
                <a:gd name="connsiteX7" fmla="*/ 3676 w 174666"/>
                <a:gd name="connsiteY7" fmla="*/ 22879 h 113397"/>
                <a:gd name="connsiteX8" fmla="*/ 0 w 174666"/>
                <a:gd name="connsiteY8" fmla="*/ 42751 h 113397"/>
                <a:gd name="connsiteX9" fmla="*/ 11874 w 174666"/>
                <a:gd name="connsiteY9" fmla="*/ 53184 h 113397"/>
                <a:gd name="connsiteX10" fmla="*/ 30156 w 174666"/>
                <a:gd name="connsiteY10" fmla="*/ 63666 h 113397"/>
                <a:gd name="connsiteX11" fmla="*/ 47545 w 174666"/>
                <a:gd name="connsiteY11" fmla="*/ 74149 h 113397"/>
                <a:gd name="connsiteX12" fmla="*/ 66771 w 174666"/>
                <a:gd name="connsiteY12" fmla="*/ 86669 h 113397"/>
                <a:gd name="connsiteX13" fmla="*/ 88730 w 174666"/>
                <a:gd name="connsiteY13" fmla="*/ 82495 h 113397"/>
                <a:gd name="connsiteX14" fmla="*/ 101547 w 174666"/>
                <a:gd name="connsiteY14" fmla="*/ 97151 h 113397"/>
                <a:gd name="connsiteX15" fmla="*/ 131703 w 174666"/>
                <a:gd name="connsiteY15" fmla="*/ 110764 h 113397"/>
                <a:gd name="connsiteX16" fmla="*/ 171945 w 174666"/>
                <a:gd name="connsiteY16" fmla="*/ 106591 h 113397"/>
                <a:gd name="connsiteX17" fmla="*/ 172889 w 174666"/>
                <a:gd name="connsiteY17" fmla="*/ 79366 h 113397"/>
                <a:gd name="connsiteX18" fmla="*/ 174429 w 174666"/>
                <a:gd name="connsiteY18" fmla="*/ 73404 h 113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74666" h="113397">
                  <a:moveTo>
                    <a:pt x="174429" y="73404"/>
                  </a:moveTo>
                  <a:cubicBezTo>
                    <a:pt x="172839" y="73255"/>
                    <a:pt x="171150" y="73205"/>
                    <a:pt x="169113" y="73255"/>
                  </a:cubicBezTo>
                  <a:cubicBezTo>
                    <a:pt x="155749" y="73851"/>
                    <a:pt x="147552" y="66200"/>
                    <a:pt x="138808" y="66796"/>
                  </a:cubicBezTo>
                  <a:cubicBezTo>
                    <a:pt x="130064" y="67393"/>
                    <a:pt x="104925" y="56214"/>
                    <a:pt x="94145" y="46229"/>
                  </a:cubicBezTo>
                  <a:cubicBezTo>
                    <a:pt x="83364" y="36243"/>
                    <a:pt x="54102" y="15079"/>
                    <a:pt x="46899" y="6832"/>
                  </a:cubicBezTo>
                  <a:cubicBezTo>
                    <a:pt x="39695" y="-1415"/>
                    <a:pt x="29461" y="-1415"/>
                    <a:pt x="28418" y="2708"/>
                  </a:cubicBezTo>
                  <a:cubicBezTo>
                    <a:pt x="27473" y="6484"/>
                    <a:pt x="22208" y="6782"/>
                    <a:pt x="14209" y="7726"/>
                  </a:cubicBezTo>
                  <a:cubicBezTo>
                    <a:pt x="12172" y="11800"/>
                    <a:pt x="3676" y="17315"/>
                    <a:pt x="3676" y="22879"/>
                  </a:cubicBezTo>
                  <a:cubicBezTo>
                    <a:pt x="3676" y="29139"/>
                    <a:pt x="0" y="37535"/>
                    <a:pt x="0" y="42751"/>
                  </a:cubicBezTo>
                  <a:cubicBezTo>
                    <a:pt x="0" y="47967"/>
                    <a:pt x="9142" y="49011"/>
                    <a:pt x="11874" y="53184"/>
                  </a:cubicBezTo>
                  <a:cubicBezTo>
                    <a:pt x="14606" y="57357"/>
                    <a:pt x="29262" y="59444"/>
                    <a:pt x="30156" y="63666"/>
                  </a:cubicBezTo>
                  <a:cubicBezTo>
                    <a:pt x="31050" y="67840"/>
                    <a:pt x="41136" y="73106"/>
                    <a:pt x="47545" y="74149"/>
                  </a:cubicBezTo>
                  <a:cubicBezTo>
                    <a:pt x="53954" y="75192"/>
                    <a:pt x="63095" y="83539"/>
                    <a:pt x="66771" y="86669"/>
                  </a:cubicBezTo>
                  <a:cubicBezTo>
                    <a:pt x="70398" y="89798"/>
                    <a:pt x="84159" y="82495"/>
                    <a:pt x="88730" y="82495"/>
                  </a:cubicBezTo>
                  <a:cubicBezTo>
                    <a:pt x="93300" y="82495"/>
                    <a:pt x="100653" y="91885"/>
                    <a:pt x="101547" y="97151"/>
                  </a:cubicBezTo>
                  <a:cubicBezTo>
                    <a:pt x="102441" y="102368"/>
                    <a:pt x="126238" y="105547"/>
                    <a:pt x="131703" y="110764"/>
                  </a:cubicBezTo>
                  <a:cubicBezTo>
                    <a:pt x="137169" y="115980"/>
                    <a:pt x="166480" y="112850"/>
                    <a:pt x="171945" y="106591"/>
                  </a:cubicBezTo>
                  <a:cubicBezTo>
                    <a:pt x="177459" y="100331"/>
                    <a:pt x="172889" y="88805"/>
                    <a:pt x="172889" y="79366"/>
                  </a:cubicBezTo>
                  <a:cubicBezTo>
                    <a:pt x="172839" y="76285"/>
                    <a:pt x="173485" y="74596"/>
                    <a:pt x="174429" y="73404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31" name="Freeform: Shape 65">
              <a:extLst>
                <a:ext uri="{FF2B5EF4-FFF2-40B4-BE49-F238E27FC236}">
                  <a16:creationId xmlns:a16="http://schemas.microsoft.com/office/drawing/2014/main" xmlns="" id="{084D6991-8952-11A2-AF2E-BDD48282E476}"/>
                </a:ext>
              </a:extLst>
            </p:cNvPr>
            <p:cNvSpPr/>
            <p:nvPr/>
          </p:nvSpPr>
          <p:spPr>
            <a:xfrm>
              <a:off x="6431641" y="3534210"/>
              <a:ext cx="198076" cy="496053"/>
            </a:xfrm>
            <a:custGeom>
              <a:avLst/>
              <a:gdLst>
                <a:gd name="connsiteX0" fmla="*/ 187743 w 198076"/>
                <a:gd name="connsiteY0" fmla="*/ 197512 h 496053"/>
                <a:gd name="connsiteX1" fmla="*/ 173385 w 198076"/>
                <a:gd name="connsiteY1" fmla="*/ 188719 h 496053"/>
                <a:gd name="connsiteX2" fmla="*/ 160518 w 198076"/>
                <a:gd name="connsiteY2" fmla="*/ 181664 h 496053"/>
                <a:gd name="connsiteX3" fmla="*/ 160518 w 198076"/>
                <a:gd name="connsiteY3" fmla="*/ 164028 h 496053"/>
                <a:gd name="connsiteX4" fmla="*/ 151774 w 198076"/>
                <a:gd name="connsiteY4" fmla="*/ 152253 h 496053"/>
                <a:gd name="connsiteX5" fmla="*/ 144571 w 198076"/>
                <a:gd name="connsiteY5" fmla="*/ 130493 h 496053"/>
                <a:gd name="connsiteX6" fmla="*/ 123506 w 198076"/>
                <a:gd name="connsiteY6" fmla="*/ 125774 h 496053"/>
                <a:gd name="connsiteX7" fmla="*/ 119383 w 198076"/>
                <a:gd name="connsiteY7" fmla="*/ 112857 h 496053"/>
                <a:gd name="connsiteX8" fmla="*/ 138361 w 198076"/>
                <a:gd name="connsiteY8" fmla="*/ 75845 h 496053"/>
                <a:gd name="connsiteX9" fmla="*/ 144024 w 198076"/>
                <a:gd name="connsiteY9" fmla="*/ 37044 h 496053"/>
                <a:gd name="connsiteX10" fmla="*/ 134783 w 198076"/>
                <a:gd name="connsiteY10" fmla="*/ 24127 h 496053"/>
                <a:gd name="connsiteX11" fmla="*/ 129617 w 198076"/>
                <a:gd name="connsiteY11" fmla="*/ 9422 h 496053"/>
                <a:gd name="connsiteX12" fmla="*/ 114216 w 198076"/>
                <a:gd name="connsiteY12" fmla="*/ 1771 h 496053"/>
                <a:gd name="connsiteX13" fmla="*/ 110291 w 198076"/>
                <a:gd name="connsiteY13" fmla="*/ 4404 h 496053"/>
                <a:gd name="connsiteX14" fmla="*/ 110738 w 198076"/>
                <a:gd name="connsiteY14" fmla="*/ 4503 h 496053"/>
                <a:gd name="connsiteX15" fmla="*/ 105224 w 198076"/>
                <a:gd name="connsiteY15" fmla="*/ 17073 h 496053"/>
                <a:gd name="connsiteX16" fmla="*/ 107062 w 198076"/>
                <a:gd name="connsiteY16" fmla="*/ 34858 h 496053"/>
                <a:gd name="connsiteX17" fmla="*/ 97026 w 198076"/>
                <a:gd name="connsiteY17" fmla="*/ 34858 h 496053"/>
                <a:gd name="connsiteX18" fmla="*/ 77800 w 198076"/>
                <a:gd name="connsiteY18" fmla="*/ 44298 h 496053"/>
                <a:gd name="connsiteX19" fmla="*/ 62250 w 198076"/>
                <a:gd name="connsiteY19" fmla="*/ 65213 h 496053"/>
                <a:gd name="connsiteX20" fmla="*/ 55841 w 198076"/>
                <a:gd name="connsiteY20" fmla="*/ 97654 h 496053"/>
                <a:gd name="connsiteX21" fmla="*/ 47594 w 198076"/>
                <a:gd name="connsiteY21" fmla="*/ 130096 h 496053"/>
                <a:gd name="connsiteX22" fmla="*/ 29312 w 198076"/>
                <a:gd name="connsiteY22" fmla="*/ 129053 h 496053"/>
                <a:gd name="connsiteX23" fmla="*/ 24741 w 198076"/>
                <a:gd name="connsiteY23" fmla="*/ 155185 h 496053"/>
                <a:gd name="connsiteX24" fmla="*/ 18332 w 198076"/>
                <a:gd name="connsiteY24" fmla="*/ 183453 h 496053"/>
                <a:gd name="connsiteX25" fmla="*/ 8297 w 198076"/>
                <a:gd name="connsiteY25" fmla="*/ 203325 h 496053"/>
                <a:gd name="connsiteX26" fmla="*/ 0 w 198076"/>
                <a:gd name="connsiteY26" fmla="*/ 211075 h 496053"/>
                <a:gd name="connsiteX27" fmla="*/ 21760 w 198076"/>
                <a:gd name="connsiteY27" fmla="*/ 237306 h 496053"/>
                <a:gd name="connsiteX28" fmla="*/ 48141 w 198076"/>
                <a:gd name="connsiteY28" fmla="*/ 290962 h 496053"/>
                <a:gd name="connsiteX29" fmla="*/ 49134 w 198076"/>
                <a:gd name="connsiteY29" fmla="*/ 319379 h 496053"/>
                <a:gd name="connsiteX30" fmla="*/ 49532 w 198076"/>
                <a:gd name="connsiteY30" fmla="*/ 323105 h 496053"/>
                <a:gd name="connsiteX31" fmla="*/ 49532 w 198076"/>
                <a:gd name="connsiteY31" fmla="*/ 336817 h 496053"/>
                <a:gd name="connsiteX32" fmla="*/ 48141 w 198076"/>
                <a:gd name="connsiteY32" fmla="*/ 344815 h 496053"/>
                <a:gd name="connsiteX33" fmla="*/ 54301 w 198076"/>
                <a:gd name="connsiteY33" fmla="*/ 348094 h 496053"/>
                <a:gd name="connsiteX34" fmla="*/ 76906 w 198076"/>
                <a:gd name="connsiteY34" fmla="*/ 344964 h 496053"/>
                <a:gd name="connsiteX35" fmla="*/ 96430 w 198076"/>
                <a:gd name="connsiteY35" fmla="*/ 318336 h 496053"/>
                <a:gd name="connsiteX36" fmla="*/ 108403 w 198076"/>
                <a:gd name="connsiteY36" fmla="*/ 328918 h 496053"/>
                <a:gd name="connsiteX37" fmla="*/ 117644 w 198076"/>
                <a:gd name="connsiteY37" fmla="*/ 358279 h 496053"/>
                <a:gd name="connsiteX38" fmla="*/ 129617 w 198076"/>
                <a:gd name="connsiteY38" fmla="*/ 415511 h 496053"/>
                <a:gd name="connsiteX39" fmla="*/ 138509 w 198076"/>
                <a:gd name="connsiteY39" fmla="*/ 457441 h 496053"/>
                <a:gd name="connsiteX40" fmla="*/ 141590 w 198076"/>
                <a:gd name="connsiteY40" fmla="*/ 488790 h 496053"/>
                <a:gd name="connsiteX41" fmla="*/ 140249 w 198076"/>
                <a:gd name="connsiteY41" fmla="*/ 495993 h 496053"/>
                <a:gd name="connsiteX42" fmla="*/ 160121 w 198076"/>
                <a:gd name="connsiteY42" fmla="*/ 452324 h 496053"/>
                <a:gd name="connsiteX43" fmla="*/ 152817 w 198076"/>
                <a:gd name="connsiteY43" fmla="*/ 432452 h 496053"/>
                <a:gd name="connsiteX44" fmla="*/ 143676 w 198076"/>
                <a:gd name="connsiteY44" fmla="*/ 400010 h 496053"/>
                <a:gd name="connsiteX45" fmla="*/ 135429 w 198076"/>
                <a:gd name="connsiteY45" fmla="*/ 371742 h 496053"/>
                <a:gd name="connsiteX46" fmla="*/ 139106 w 198076"/>
                <a:gd name="connsiteY46" fmla="*/ 352913 h 496053"/>
                <a:gd name="connsiteX47" fmla="*/ 140000 w 198076"/>
                <a:gd name="connsiteY47" fmla="*/ 340344 h 496053"/>
                <a:gd name="connsiteX48" fmla="*/ 135429 w 198076"/>
                <a:gd name="connsiteY48" fmla="*/ 322558 h 496053"/>
                <a:gd name="connsiteX49" fmla="*/ 118041 w 198076"/>
                <a:gd name="connsiteY49" fmla="*/ 298513 h 496053"/>
                <a:gd name="connsiteX50" fmla="*/ 122612 w 198076"/>
                <a:gd name="connsiteY50" fmla="*/ 256632 h 496053"/>
                <a:gd name="connsiteX51" fmla="*/ 135429 w 198076"/>
                <a:gd name="connsiteY51" fmla="*/ 248236 h 496053"/>
                <a:gd name="connsiteX52" fmla="*/ 152817 w 198076"/>
                <a:gd name="connsiteY52" fmla="*/ 241976 h 496053"/>
                <a:gd name="connsiteX53" fmla="*/ 173833 w 198076"/>
                <a:gd name="connsiteY53" fmla="*/ 228364 h 496053"/>
                <a:gd name="connsiteX54" fmla="*/ 185756 w 198076"/>
                <a:gd name="connsiteY54" fmla="*/ 216888 h 496053"/>
                <a:gd name="connsiteX55" fmla="*/ 197629 w 198076"/>
                <a:gd name="connsiteY55" fmla="*/ 194879 h 496053"/>
                <a:gd name="connsiteX56" fmla="*/ 198076 w 198076"/>
                <a:gd name="connsiteY56" fmla="*/ 194929 h 496053"/>
                <a:gd name="connsiteX57" fmla="*/ 187743 w 198076"/>
                <a:gd name="connsiteY57" fmla="*/ 197512 h 496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198076" h="496053">
                  <a:moveTo>
                    <a:pt x="187743" y="197512"/>
                  </a:moveTo>
                  <a:cubicBezTo>
                    <a:pt x="177459" y="202232"/>
                    <a:pt x="172342" y="195774"/>
                    <a:pt x="173385" y="188719"/>
                  </a:cubicBezTo>
                  <a:cubicBezTo>
                    <a:pt x="174429" y="181664"/>
                    <a:pt x="166182" y="181664"/>
                    <a:pt x="160518" y="181664"/>
                  </a:cubicBezTo>
                  <a:cubicBezTo>
                    <a:pt x="154854" y="181664"/>
                    <a:pt x="158481" y="171082"/>
                    <a:pt x="160518" y="164028"/>
                  </a:cubicBezTo>
                  <a:cubicBezTo>
                    <a:pt x="162605" y="156973"/>
                    <a:pt x="158481" y="152850"/>
                    <a:pt x="151774" y="152253"/>
                  </a:cubicBezTo>
                  <a:cubicBezTo>
                    <a:pt x="145117" y="151657"/>
                    <a:pt x="142037" y="135213"/>
                    <a:pt x="144571" y="130493"/>
                  </a:cubicBezTo>
                  <a:cubicBezTo>
                    <a:pt x="147154" y="125774"/>
                    <a:pt x="130710" y="121700"/>
                    <a:pt x="123506" y="125774"/>
                  </a:cubicBezTo>
                  <a:cubicBezTo>
                    <a:pt x="116302" y="129897"/>
                    <a:pt x="121469" y="118719"/>
                    <a:pt x="119383" y="112857"/>
                  </a:cubicBezTo>
                  <a:cubicBezTo>
                    <a:pt x="117296" y="106994"/>
                    <a:pt x="128623" y="87023"/>
                    <a:pt x="138361" y="75845"/>
                  </a:cubicBezTo>
                  <a:cubicBezTo>
                    <a:pt x="148098" y="64667"/>
                    <a:pt x="144024" y="49961"/>
                    <a:pt x="144024" y="37044"/>
                  </a:cubicBezTo>
                  <a:cubicBezTo>
                    <a:pt x="144024" y="24127"/>
                    <a:pt x="139404" y="24127"/>
                    <a:pt x="134783" y="24127"/>
                  </a:cubicBezTo>
                  <a:cubicBezTo>
                    <a:pt x="130163" y="24127"/>
                    <a:pt x="129617" y="16476"/>
                    <a:pt x="129617" y="9422"/>
                  </a:cubicBezTo>
                  <a:cubicBezTo>
                    <a:pt x="129617" y="2367"/>
                    <a:pt x="119879" y="-2899"/>
                    <a:pt x="114216" y="1771"/>
                  </a:cubicBezTo>
                  <a:cubicBezTo>
                    <a:pt x="113421" y="2417"/>
                    <a:pt x="112030" y="3361"/>
                    <a:pt x="110291" y="4404"/>
                  </a:cubicBezTo>
                  <a:cubicBezTo>
                    <a:pt x="110539" y="4454"/>
                    <a:pt x="110738" y="4503"/>
                    <a:pt x="110738" y="4503"/>
                  </a:cubicBezTo>
                  <a:cubicBezTo>
                    <a:pt x="110738" y="4503"/>
                    <a:pt x="108900" y="14986"/>
                    <a:pt x="105224" y="17073"/>
                  </a:cubicBezTo>
                  <a:cubicBezTo>
                    <a:pt x="101547" y="19159"/>
                    <a:pt x="101547" y="25419"/>
                    <a:pt x="107062" y="34858"/>
                  </a:cubicBezTo>
                  <a:cubicBezTo>
                    <a:pt x="112527" y="44298"/>
                    <a:pt x="98815" y="40075"/>
                    <a:pt x="97026" y="34858"/>
                  </a:cubicBezTo>
                  <a:cubicBezTo>
                    <a:pt x="95188" y="29642"/>
                    <a:pt x="84209" y="37988"/>
                    <a:pt x="77800" y="44298"/>
                  </a:cubicBezTo>
                  <a:cubicBezTo>
                    <a:pt x="71391" y="50557"/>
                    <a:pt x="62250" y="53737"/>
                    <a:pt x="62250" y="65213"/>
                  </a:cubicBezTo>
                  <a:cubicBezTo>
                    <a:pt x="62250" y="76689"/>
                    <a:pt x="54003" y="88215"/>
                    <a:pt x="55841" y="97654"/>
                  </a:cubicBezTo>
                  <a:cubicBezTo>
                    <a:pt x="57680" y="107044"/>
                    <a:pt x="46700" y="124879"/>
                    <a:pt x="47594" y="130096"/>
                  </a:cubicBezTo>
                  <a:cubicBezTo>
                    <a:pt x="48488" y="135312"/>
                    <a:pt x="32044" y="129053"/>
                    <a:pt x="29312" y="129053"/>
                  </a:cubicBezTo>
                  <a:cubicBezTo>
                    <a:pt x="26580" y="129053"/>
                    <a:pt x="28368" y="148925"/>
                    <a:pt x="24741" y="155185"/>
                  </a:cubicBezTo>
                  <a:cubicBezTo>
                    <a:pt x="21065" y="161444"/>
                    <a:pt x="23797" y="183453"/>
                    <a:pt x="18332" y="183453"/>
                  </a:cubicBezTo>
                  <a:cubicBezTo>
                    <a:pt x="12868" y="183453"/>
                    <a:pt x="8297" y="203325"/>
                    <a:pt x="8297" y="203325"/>
                  </a:cubicBezTo>
                  <a:cubicBezTo>
                    <a:pt x="8297" y="203325"/>
                    <a:pt x="3825" y="206753"/>
                    <a:pt x="0" y="211075"/>
                  </a:cubicBezTo>
                  <a:cubicBezTo>
                    <a:pt x="4471" y="221558"/>
                    <a:pt x="12669" y="233034"/>
                    <a:pt x="21760" y="237306"/>
                  </a:cubicBezTo>
                  <a:cubicBezTo>
                    <a:pt x="35124" y="243566"/>
                    <a:pt x="44018" y="274517"/>
                    <a:pt x="48141" y="290962"/>
                  </a:cubicBezTo>
                  <a:cubicBezTo>
                    <a:pt x="50625" y="300848"/>
                    <a:pt x="50575" y="310883"/>
                    <a:pt x="49134" y="319379"/>
                  </a:cubicBezTo>
                  <a:cubicBezTo>
                    <a:pt x="49333" y="320621"/>
                    <a:pt x="49532" y="321863"/>
                    <a:pt x="49532" y="323105"/>
                  </a:cubicBezTo>
                  <a:lnTo>
                    <a:pt x="49532" y="336817"/>
                  </a:lnTo>
                  <a:cubicBezTo>
                    <a:pt x="49532" y="339648"/>
                    <a:pt x="48986" y="342331"/>
                    <a:pt x="48141" y="344815"/>
                  </a:cubicBezTo>
                  <a:cubicBezTo>
                    <a:pt x="49929" y="345759"/>
                    <a:pt x="52066" y="346753"/>
                    <a:pt x="54301" y="348094"/>
                  </a:cubicBezTo>
                  <a:cubicBezTo>
                    <a:pt x="62200" y="352814"/>
                    <a:pt x="71093" y="354354"/>
                    <a:pt x="76906" y="344964"/>
                  </a:cubicBezTo>
                  <a:cubicBezTo>
                    <a:pt x="82768" y="335575"/>
                    <a:pt x="94691" y="328918"/>
                    <a:pt x="96430" y="318336"/>
                  </a:cubicBezTo>
                  <a:cubicBezTo>
                    <a:pt x="98119" y="307754"/>
                    <a:pt x="103634" y="323403"/>
                    <a:pt x="108403" y="328918"/>
                  </a:cubicBezTo>
                  <a:cubicBezTo>
                    <a:pt x="113222" y="334382"/>
                    <a:pt x="116650" y="344964"/>
                    <a:pt x="117644" y="358279"/>
                  </a:cubicBezTo>
                  <a:cubicBezTo>
                    <a:pt x="118687" y="371593"/>
                    <a:pt x="119681" y="404929"/>
                    <a:pt x="129617" y="415511"/>
                  </a:cubicBezTo>
                  <a:cubicBezTo>
                    <a:pt x="139553" y="426093"/>
                    <a:pt x="141292" y="449194"/>
                    <a:pt x="138509" y="457441"/>
                  </a:cubicBezTo>
                  <a:cubicBezTo>
                    <a:pt x="135777" y="465688"/>
                    <a:pt x="143676" y="479797"/>
                    <a:pt x="141590" y="488790"/>
                  </a:cubicBezTo>
                  <a:cubicBezTo>
                    <a:pt x="141192" y="490578"/>
                    <a:pt x="140745" y="493161"/>
                    <a:pt x="140249" y="495993"/>
                  </a:cubicBezTo>
                  <a:cubicBezTo>
                    <a:pt x="149191" y="497931"/>
                    <a:pt x="160121" y="452324"/>
                    <a:pt x="160121" y="452324"/>
                  </a:cubicBezTo>
                  <a:cubicBezTo>
                    <a:pt x="160121" y="441891"/>
                    <a:pt x="152817" y="440848"/>
                    <a:pt x="152817" y="432452"/>
                  </a:cubicBezTo>
                  <a:cubicBezTo>
                    <a:pt x="152817" y="424056"/>
                    <a:pt x="152817" y="409400"/>
                    <a:pt x="143676" y="400010"/>
                  </a:cubicBezTo>
                  <a:cubicBezTo>
                    <a:pt x="134535" y="390571"/>
                    <a:pt x="129964" y="376959"/>
                    <a:pt x="135429" y="371742"/>
                  </a:cubicBezTo>
                  <a:cubicBezTo>
                    <a:pt x="140944" y="366526"/>
                    <a:pt x="136324" y="351870"/>
                    <a:pt x="139106" y="352913"/>
                  </a:cubicBezTo>
                  <a:cubicBezTo>
                    <a:pt x="141838" y="353956"/>
                    <a:pt x="145515" y="343474"/>
                    <a:pt x="140000" y="340344"/>
                  </a:cubicBezTo>
                  <a:cubicBezTo>
                    <a:pt x="134535" y="337214"/>
                    <a:pt x="140000" y="324645"/>
                    <a:pt x="135429" y="322558"/>
                  </a:cubicBezTo>
                  <a:cubicBezTo>
                    <a:pt x="130859" y="320472"/>
                    <a:pt x="118041" y="303729"/>
                    <a:pt x="118041" y="298513"/>
                  </a:cubicBezTo>
                  <a:cubicBezTo>
                    <a:pt x="118041" y="293296"/>
                    <a:pt x="121717" y="263935"/>
                    <a:pt x="122612" y="256632"/>
                  </a:cubicBezTo>
                  <a:cubicBezTo>
                    <a:pt x="123506" y="249279"/>
                    <a:pt x="132647" y="248236"/>
                    <a:pt x="135429" y="248236"/>
                  </a:cubicBezTo>
                  <a:cubicBezTo>
                    <a:pt x="138162" y="248236"/>
                    <a:pt x="149141" y="249279"/>
                    <a:pt x="152817" y="241976"/>
                  </a:cubicBezTo>
                  <a:cubicBezTo>
                    <a:pt x="156494" y="234673"/>
                    <a:pt x="171994" y="233630"/>
                    <a:pt x="173833" y="228364"/>
                  </a:cubicBezTo>
                  <a:cubicBezTo>
                    <a:pt x="175671" y="223148"/>
                    <a:pt x="185756" y="223148"/>
                    <a:pt x="185756" y="216888"/>
                  </a:cubicBezTo>
                  <a:cubicBezTo>
                    <a:pt x="185756" y="210628"/>
                    <a:pt x="197629" y="194879"/>
                    <a:pt x="197629" y="194879"/>
                  </a:cubicBezTo>
                  <a:cubicBezTo>
                    <a:pt x="197828" y="194830"/>
                    <a:pt x="197928" y="194929"/>
                    <a:pt x="198076" y="194929"/>
                  </a:cubicBezTo>
                  <a:cubicBezTo>
                    <a:pt x="196834" y="192246"/>
                    <a:pt x="193804" y="194780"/>
                    <a:pt x="187743" y="19751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32" name="Freeform: Shape 66">
              <a:extLst>
                <a:ext uri="{FF2B5EF4-FFF2-40B4-BE49-F238E27FC236}">
                  <a16:creationId xmlns:a16="http://schemas.microsoft.com/office/drawing/2014/main" xmlns="" id="{192C1C81-E26E-1DEF-FD13-E23748DAEDB5}"/>
                </a:ext>
              </a:extLst>
            </p:cNvPr>
            <p:cNvSpPr/>
            <p:nvPr/>
          </p:nvSpPr>
          <p:spPr>
            <a:xfrm>
              <a:off x="6364573" y="3541390"/>
              <a:ext cx="67511" cy="43076"/>
            </a:xfrm>
            <a:custGeom>
              <a:avLst/>
              <a:gdLst>
                <a:gd name="connsiteX0" fmla="*/ 67367 w 67511"/>
                <a:gd name="connsiteY0" fmla="*/ 14116 h 43076"/>
                <a:gd name="connsiteX1" fmla="*/ 40639 w 67511"/>
                <a:gd name="connsiteY1" fmla="*/ 5769 h 43076"/>
                <a:gd name="connsiteX2" fmla="*/ 21661 w 67511"/>
                <a:gd name="connsiteY2" fmla="*/ 2242 h 43076"/>
                <a:gd name="connsiteX3" fmla="*/ 5217 w 67511"/>
                <a:gd name="connsiteY3" fmla="*/ 18686 h 43076"/>
                <a:gd name="connsiteX4" fmla="*/ 0 w 67511"/>
                <a:gd name="connsiteY4" fmla="*/ 29864 h 43076"/>
                <a:gd name="connsiteX5" fmla="*/ 6012 w 67511"/>
                <a:gd name="connsiteY5" fmla="*/ 36025 h 43076"/>
                <a:gd name="connsiteX6" fmla="*/ 21562 w 67511"/>
                <a:gd name="connsiteY6" fmla="*/ 40198 h 43076"/>
                <a:gd name="connsiteX7" fmla="*/ 43520 w 67511"/>
                <a:gd name="connsiteY7" fmla="*/ 42285 h 43076"/>
                <a:gd name="connsiteX8" fmla="*/ 66374 w 67511"/>
                <a:gd name="connsiteY8" fmla="*/ 39155 h 43076"/>
                <a:gd name="connsiteX9" fmla="*/ 63641 w 67511"/>
                <a:gd name="connsiteY9" fmla="*/ 16153 h 43076"/>
                <a:gd name="connsiteX10" fmla="*/ 67367 w 67511"/>
                <a:gd name="connsiteY10" fmla="*/ 14116 h 43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7511" h="43076">
                  <a:moveTo>
                    <a:pt x="67367" y="14116"/>
                  </a:moveTo>
                  <a:cubicBezTo>
                    <a:pt x="53606" y="-391"/>
                    <a:pt x="49830" y="11334"/>
                    <a:pt x="40639" y="5769"/>
                  </a:cubicBezTo>
                  <a:cubicBezTo>
                    <a:pt x="30852" y="-93"/>
                    <a:pt x="26281" y="-1881"/>
                    <a:pt x="21661" y="2242"/>
                  </a:cubicBezTo>
                  <a:cubicBezTo>
                    <a:pt x="17041" y="6366"/>
                    <a:pt x="9837" y="5769"/>
                    <a:pt x="5217" y="18686"/>
                  </a:cubicBezTo>
                  <a:cubicBezTo>
                    <a:pt x="3726" y="22959"/>
                    <a:pt x="1838" y="26884"/>
                    <a:pt x="0" y="29864"/>
                  </a:cubicBezTo>
                  <a:cubicBezTo>
                    <a:pt x="1590" y="33789"/>
                    <a:pt x="4074" y="36571"/>
                    <a:pt x="6012" y="36025"/>
                  </a:cubicBezTo>
                  <a:cubicBezTo>
                    <a:pt x="9688" y="34982"/>
                    <a:pt x="14258" y="42334"/>
                    <a:pt x="21562" y="40198"/>
                  </a:cubicBezTo>
                  <a:cubicBezTo>
                    <a:pt x="28865" y="38111"/>
                    <a:pt x="33485" y="45415"/>
                    <a:pt x="43520" y="42285"/>
                  </a:cubicBezTo>
                  <a:cubicBezTo>
                    <a:pt x="53556" y="39155"/>
                    <a:pt x="62697" y="46458"/>
                    <a:pt x="66374" y="39155"/>
                  </a:cubicBezTo>
                  <a:cubicBezTo>
                    <a:pt x="70050" y="31852"/>
                    <a:pt x="63641" y="16153"/>
                    <a:pt x="63641" y="16153"/>
                  </a:cubicBezTo>
                  <a:cubicBezTo>
                    <a:pt x="63641" y="16153"/>
                    <a:pt x="65280" y="15209"/>
                    <a:pt x="67367" y="14116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33" name="Freeform: Shape 67">
              <a:extLst>
                <a:ext uri="{FF2B5EF4-FFF2-40B4-BE49-F238E27FC236}">
                  <a16:creationId xmlns:a16="http://schemas.microsoft.com/office/drawing/2014/main" xmlns="" id="{DEC20348-FDD5-F132-2BDC-9CEC12D9F4F9}"/>
                </a:ext>
              </a:extLst>
            </p:cNvPr>
            <p:cNvSpPr/>
            <p:nvPr/>
          </p:nvSpPr>
          <p:spPr>
            <a:xfrm>
              <a:off x="6655105" y="3681423"/>
              <a:ext cx="161560" cy="392449"/>
            </a:xfrm>
            <a:custGeom>
              <a:avLst/>
              <a:gdLst>
                <a:gd name="connsiteX0" fmla="*/ 157090 w 161560"/>
                <a:gd name="connsiteY0" fmla="*/ 296119 h 392449"/>
                <a:gd name="connsiteX1" fmla="*/ 159574 w 161560"/>
                <a:gd name="connsiteY1" fmla="*/ 248028 h 392449"/>
                <a:gd name="connsiteX2" fmla="*/ 160667 w 161560"/>
                <a:gd name="connsiteY2" fmla="*/ 240228 h 392449"/>
                <a:gd name="connsiteX3" fmla="*/ 138807 w 161560"/>
                <a:gd name="connsiteY3" fmla="*/ 199043 h 392449"/>
                <a:gd name="connsiteX4" fmla="*/ 101497 w 161560"/>
                <a:gd name="connsiteY4" fmla="*/ 162975 h 392449"/>
                <a:gd name="connsiteX5" fmla="*/ 91213 w 161560"/>
                <a:gd name="connsiteY5" fmla="*/ 142606 h 392449"/>
                <a:gd name="connsiteX6" fmla="*/ 85401 w 161560"/>
                <a:gd name="connsiteY6" fmla="*/ 106587 h 392449"/>
                <a:gd name="connsiteX7" fmla="*/ 101845 w 161560"/>
                <a:gd name="connsiteY7" fmla="*/ 83436 h 392449"/>
                <a:gd name="connsiteX8" fmla="*/ 110738 w 161560"/>
                <a:gd name="connsiteY8" fmla="*/ 67787 h 392449"/>
                <a:gd name="connsiteX9" fmla="*/ 128871 w 161560"/>
                <a:gd name="connsiteY9" fmla="*/ 54026 h 392449"/>
                <a:gd name="connsiteX10" fmla="*/ 130858 w 161560"/>
                <a:gd name="connsiteY10" fmla="*/ 52088 h 392449"/>
                <a:gd name="connsiteX11" fmla="*/ 126089 w 161560"/>
                <a:gd name="connsiteY11" fmla="*/ 47716 h 392449"/>
                <a:gd name="connsiteX12" fmla="*/ 103236 w 161560"/>
                <a:gd name="connsiteY12" fmla="*/ 27844 h 392449"/>
                <a:gd name="connsiteX13" fmla="*/ 96827 w 161560"/>
                <a:gd name="connsiteY13" fmla="*/ 12145 h 392449"/>
                <a:gd name="connsiteX14" fmla="*/ 77651 w 161560"/>
                <a:gd name="connsiteY14" fmla="*/ 619 h 392449"/>
                <a:gd name="connsiteX15" fmla="*/ 59368 w 161560"/>
                <a:gd name="connsiteY15" fmla="*/ 14231 h 392449"/>
                <a:gd name="connsiteX16" fmla="*/ 43818 w 161560"/>
                <a:gd name="connsiteY16" fmla="*/ 17361 h 392449"/>
                <a:gd name="connsiteX17" fmla="*/ 23697 w 161560"/>
                <a:gd name="connsiteY17" fmla="*/ 17361 h 392449"/>
                <a:gd name="connsiteX18" fmla="*/ 6309 w 161560"/>
                <a:gd name="connsiteY18" fmla="*/ 19448 h 392449"/>
                <a:gd name="connsiteX19" fmla="*/ 0 w 161560"/>
                <a:gd name="connsiteY19" fmla="*/ 25062 h 392449"/>
                <a:gd name="connsiteX20" fmla="*/ 8346 w 161560"/>
                <a:gd name="connsiteY20" fmla="*/ 39022 h 392449"/>
                <a:gd name="connsiteX21" fmla="*/ 20071 w 161560"/>
                <a:gd name="connsiteY21" fmla="*/ 59192 h 392449"/>
                <a:gd name="connsiteX22" fmla="*/ 39148 w 161560"/>
                <a:gd name="connsiteY22" fmla="*/ 70967 h 392449"/>
                <a:gd name="connsiteX23" fmla="*/ 55294 w 161560"/>
                <a:gd name="connsiteY23" fmla="*/ 75984 h 392449"/>
                <a:gd name="connsiteX24" fmla="*/ 62647 w 161560"/>
                <a:gd name="connsiteY24" fmla="*/ 96155 h 392449"/>
                <a:gd name="connsiteX25" fmla="*/ 45010 w 161560"/>
                <a:gd name="connsiteY25" fmla="*/ 107929 h 392449"/>
                <a:gd name="connsiteX26" fmla="*/ 69950 w 161560"/>
                <a:gd name="connsiteY26" fmla="*/ 133117 h 392449"/>
                <a:gd name="connsiteX27" fmla="*/ 81675 w 161560"/>
                <a:gd name="connsiteY27" fmla="*/ 156616 h 392449"/>
                <a:gd name="connsiteX28" fmla="*/ 100752 w 161560"/>
                <a:gd name="connsiteY28" fmla="*/ 185182 h 392449"/>
                <a:gd name="connsiteX29" fmla="*/ 119829 w 161560"/>
                <a:gd name="connsiteY29" fmla="*/ 205303 h 392449"/>
                <a:gd name="connsiteX30" fmla="*/ 124201 w 161560"/>
                <a:gd name="connsiteY30" fmla="*/ 232180 h 392449"/>
                <a:gd name="connsiteX31" fmla="*/ 131554 w 161560"/>
                <a:gd name="connsiteY31" fmla="*/ 275849 h 392449"/>
                <a:gd name="connsiteX32" fmla="*/ 115408 w 161560"/>
                <a:gd name="connsiteY32" fmla="*/ 306055 h 392449"/>
                <a:gd name="connsiteX33" fmla="*/ 94840 w 161560"/>
                <a:gd name="connsiteY33" fmla="*/ 321158 h 392449"/>
                <a:gd name="connsiteX34" fmla="*/ 94840 w 161560"/>
                <a:gd name="connsiteY34" fmla="*/ 344657 h 392449"/>
                <a:gd name="connsiteX35" fmla="*/ 68459 w 161560"/>
                <a:gd name="connsiteY35" fmla="*/ 344657 h 392449"/>
                <a:gd name="connsiteX36" fmla="*/ 54201 w 161560"/>
                <a:gd name="connsiteY36" fmla="*/ 357474 h 392449"/>
                <a:gd name="connsiteX37" fmla="*/ 64436 w 161560"/>
                <a:gd name="connsiteY37" fmla="*/ 366367 h 392449"/>
                <a:gd name="connsiteX38" fmla="*/ 57927 w 161560"/>
                <a:gd name="connsiteY38" fmla="*/ 389469 h 392449"/>
                <a:gd name="connsiteX39" fmla="*/ 58275 w 161560"/>
                <a:gd name="connsiteY39" fmla="*/ 392449 h 392449"/>
                <a:gd name="connsiteX40" fmla="*/ 65578 w 161560"/>
                <a:gd name="connsiteY40" fmla="*/ 388674 h 392449"/>
                <a:gd name="connsiteX41" fmla="*/ 80383 w 161560"/>
                <a:gd name="connsiteY41" fmla="*/ 383656 h 392449"/>
                <a:gd name="connsiteX42" fmla="*/ 85798 w 161560"/>
                <a:gd name="connsiteY42" fmla="*/ 384202 h 392449"/>
                <a:gd name="connsiteX43" fmla="*/ 92803 w 161560"/>
                <a:gd name="connsiteY43" fmla="*/ 370590 h 392449"/>
                <a:gd name="connsiteX44" fmla="*/ 100305 w 161560"/>
                <a:gd name="connsiteY44" fmla="*/ 365473 h 392449"/>
                <a:gd name="connsiteX45" fmla="*/ 102093 w 161560"/>
                <a:gd name="connsiteY45" fmla="*/ 357325 h 392449"/>
                <a:gd name="connsiteX46" fmla="*/ 116451 w 161560"/>
                <a:gd name="connsiteY46" fmla="*/ 354593 h 392449"/>
                <a:gd name="connsiteX47" fmla="*/ 136124 w 161560"/>
                <a:gd name="connsiteY47" fmla="*/ 345948 h 392449"/>
                <a:gd name="connsiteX48" fmla="*/ 135926 w 161560"/>
                <a:gd name="connsiteY48" fmla="*/ 344160 h 392449"/>
                <a:gd name="connsiteX49" fmla="*/ 143328 w 161560"/>
                <a:gd name="connsiteY49" fmla="*/ 325977 h 392449"/>
                <a:gd name="connsiteX50" fmla="*/ 161213 w 161560"/>
                <a:gd name="connsiteY50" fmla="*/ 318425 h 392449"/>
                <a:gd name="connsiteX51" fmla="*/ 161561 w 161560"/>
                <a:gd name="connsiteY51" fmla="*/ 318425 h 392449"/>
                <a:gd name="connsiteX52" fmla="*/ 157090 w 161560"/>
                <a:gd name="connsiteY52" fmla="*/ 296119 h 392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161560" h="392449">
                  <a:moveTo>
                    <a:pt x="157090" y="296119"/>
                  </a:moveTo>
                  <a:cubicBezTo>
                    <a:pt x="159921" y="280370"/>
                    <a:pt x="159574" y="263976"/>
                    <a:pt x="159574" y="248028"/>
                  </a:cubicBezTo>
                  <a:cubicBezTo>
                    <a:pt x="159574" y="245146"/>
                    <a:pt x="159971" y="242563"/>
                    <a:pt x="160667" y="240228"/>
                  </a:cubicBezTo>
                  <a:cubicBezTo>
                    <a:pt x="159971" y="232230"/>
                    <a:pt x="144521" y="198646"/>
                    <a:pt x="138807" y="199043"/>
                  </a:cubicBezTo>
                  <a:cubicBezTo>
                    <a:pt x="132994" y="199441"/>
                    <a:pt x="106266" y="168092"/>
                    <a:pt x="101497" y="162975"/>
                  </a:cubicBezTo>
                  <a:cubicBezTo>
                    <a:pt x="96728" y="157858"/>
                    <a:pt x="98069" y="149263"/>
                    <a:pt x="91213" y="142606"/>
                  </a:cubicBezTo>
                  <a:cubicBezTo>
                    <a:pt x="84357" y="135949"/>
                    <a:pt x="83662" y="118710"/>
                    <a:pt x="85401" y="106587"/>
                  </a:cubicBezTo>
                  <a:cubicBezTo>
                    <a:pt x="87139" y="94416"/>
                    <a:pt x="102193" y="91683"/>
                    <a:pt x="101845" y="83436"/>
                  </a:cubicBezTo>
                  <a:cubicBezTo>
                    <a:pt x="101497" y="75189"/>
                    <a:pt x="103186" y="68184"/>
                    <a:pt x="110738" y="67787"/>
                  </a:cubicBezTo>
                  <a:cubicBezTo>
                    <a:pt x="118289" y="67390"/>
                    <a:pt x="125493" y="60335"/>
                    <a:pt x="128871" y="54026"/>
                  </a:cubicBezTo>
                  <a:cubicBezTo>
                    <a:pt x="129368" y="53131"/>
                    <a:pt x="130063" y="52535"/>
                    <a:pt x="130858" y="52088"/>
                  </a:cubicBezTo>
                  <a:cubicBezTo>
                    <a:pt x="128921" y="49554"/>
                    <a:pt x="127282" y="47964"/>
                    <a:pt x="126089" y="47716"/>
                  </a:cubicBezTo>
                  <a:cubicBezTo>
                    <a:pt x="119680" y="46673"/>
                    <a:pt x="103236" y="33060"/>
                    <a:pt x="103236" y="27844"/>
                  </a:cubicBezTo>
                  <a:cubicBezTo>
                    <a:pt x="103236" y="22627"/>
                    <a:pt x="111483" y="14231"/>
                    <a:pt x="96827" y="12145"/>
                  </a:cubicBezTo>
                  <a:cubicBezTo>
                    <a:pt x="82221" y="10058"/>
                    <a:pt x="80383" y="3749"/>
                    <a:pt x="77651" y="619"/>
                  </a:cubicBezTo>
                  <a:cubicBezTo>
                    <a:pt x="74918" y="-2511"/>
                    <a:pt x="62995" y="6879"/>
                    <a:pt x="59368" y="14231"/>
                  </a:cubicBezTo>
                  <a:cubicBezTo>
                    <a:pt x="55741" y="21534"/>
                    <a:pt x="52065" y="12145"/>
                    <a:pt x="43818" y="17361"/>
                  </a:cubicBezTo>
                  <a:cubicBezTo>
                    <a:pt x="35571" y="22578"/>
                    <a:pt x="27374" y="10058"/>
                    <a:pt x="23697" y="17361"/>
                  </a:cubicBezTo>
                  <a:cubicBezTo>
                    <a:pt x="20021" y="24664"/>
                    <a:pt x="10880" y="13188"/>
                    <a:pt x="6309" y="19448"/>
                  </a:cubicBezTo>
                  <a:cubicBezTo>
                    <a:pt x="4570" y="21832"/>
                    <a:pt x="2285" y="23770"/>
                    <a:pt x="0" y="25062"/>
                  </a:cubicBezTo>
                  <a:cubicBezTo>
                    <a:pt x="4024" y="30179"/>
                    <a:pt x="8346" y="35197"/>
                    <a:pt x="8346" y="39022"/>
                  </a:cubicBezTo>
                  <a:cubicBezTo>
                    <a:pt x="8346" y="45729"/>
                    <a:pt x="20071" y="50796"/>
                    <a:pt x="20071" y="59192"/>
                  </a:cubicBezTo>
                  <a:cubicBezTo>
                    <a:pt x="20071" y="67588"/>
                    <a:pt x="34776" y="74295"/>
                    <a:pt x="39148" y="70967"/>
                  </a:cubicBezTo>
                  <a:cubicBezTo>
                    <a:pt x="43569" y="67588"/>
                    <a:pt x="53854" y="64260"/>
                    <a:pt x="55294" y="75984"/>
                  </a:cubicBezTo>
                  <a:cubicBezTo>
                    <a:pt x="56735" y="87759"/>
                    <a:pt x="62647" y="87759"/>
                    <a:pt x="62647" y="96155"/>
                  </a:cubicBezTo>
                  <a:cubicBezTo>
                    <a:pt x="62647" y="104551"/>
                    <a:pt x="47941" y="99533"/>
                    <a:pt x="45010" y="107929"/>
                  </a:cubicBezTo>
                  <a:cubicBezTo>
                    <a:pt x="42079" y="116325"/>
                    <a:pt x="69950" y="126410"/>
                    <a:pt x="69950" y="133117"/>
                  </a:cubicBezTo>
                  <a:cubicBezTo>
                    <a:pt x="69950" y="139824"/>
                    <a:pt x="78744" y="148220"/>
                    <a:pt x="81675" y="156616"/>
                  </a:cubicBezTo>
                  <a:cubicBezTo>
                    <a:pt x="84606" y="165012"/>
                    <a:pt x="97821" y="175097"/>
                    <a:pt x="100752" y="185182"/>
                  </a:cubicBezTo>
                  <a:cubicBezTo>
                    <a:pt x="103683" y="195267"/>
                    <a:pt x="115458" y="200285"/>
                    <a:pt x="119829" y="205303"/>
                  </a:cubicBezTo>
                  <a:cubicBezTo>
                    <a:pt x="124201" y="210370"/>
                    <a:pt x="125691" y="222095"/>
                    <a:pt x="124201" y="232180"/>
                  </a:cubicBezTo>
                  <a:cubicBezTo>
                    <a:pt x="122760" y="242265"/>
                    <a:pt x="122711" y="260696"/>
                    <a:pt x="131554" y="275849"/>
                  </a:cubicBezTo>
                  <a:cubicBezTo>
                    <a:pt x="140348" y="290952"/>
                    <a:pt x="121270" y="297659"/>
                    <a:pt x="115408" y="306055"/>
                  </a:cubicBezTo>
                  <a:cubicBezTo>
                    <a:pt x="109545" y="314451"/>
                    <a:pt x="112476" y="326225"/>
                    <a:pt x="94840" y="321158"/>
                  </a:cubicBezTo>
                  <a:cubicBezTo>
                    <a:pt x="77253" y="316090"/>
                    <a:pt x="97771" y="337950"/>
                    <a:pt x="94840" y="344657"/>
                  </a:cubicBezTo>
                  <a:cubicBezTo>
                    <a:pt x="91909" y="351364"/>
                    <a:pt x="68459" y="337950"/>
                    <a:pt x="68459" y="344657"/>
                  </a:cubicBezTo>
                  <a:cubicBezTo>
                    <a:pt x="68459" y="348681"/>
                    <a:pt x="60511" y="353947"/>
                    <a:pt x="54201" y="357474"/>
                  </a:cubicBezTo>
                  <a:cubicBezTo>
                    <a:pt x="56735" y="361250"/>
                    <a:pt x="60312" y="363337"/>
                    <a:pt x="64436" y="366367"/>
                  </a:cubicBezTo>
                  <a:cubicBezTo>
                    <a:pt x="69950" y="370292"/>
                    <a:pt x="57629" y="376949"/>
                    <a:pt x="57927" y="389469"/>
                  </a:cubicBezTo>
                  <a:cubicBezTo>
                    <a:pt x="57977" y="390562"/>
                    <a:pt x="58126" y="391505"/>
                    <a:pt x="58275" y="392449"/>
                  </a:cubicBezTo>
                  <a:cubicBezTo>
                    <a:pt x="60511" y="390760"/>
                    <a:pt x="62995" y="389518"/>
                    <a:pt x="65578" y="388674"/>
                  </a:cubicBezTo>
                  <a:cubicBezTo>
                    <a:pt x="69900" y="385544"/>
                    <a:pt x="74968" y="383904"/>
                    <a:pt x="80383" y="383656"/>
                  </a:cubicBezTo>
                  <a:cubicBezTo>
                    <a:pt x="82221" y="383557"/>
                    <a:pt x="84059" y="383805"/>
                    <a:pt x="85798" y="384202"/>
                  </a:cubicBezTo>
                  <a:cubicBezTo>
                    <a:pt x="86742" y="379135"/>
                    <a:pt x="89475" y="374018"/>
                    <a:pt x="92803" y="370590"/>
                  </a:cubicBezTo>
                  <a:cubicBezTo>
                    <a:pt x="94989" y="368404"/>
                    <a:pt x="97523" y="366715"/>
                    <a:pt x="100305" y="365473"/>
                  </a:cubicBezTo>
                  <a:cubicBezTo>
                    <a:pt x="100752" y="362741"/>
                    <a:pt x="101000" y="359611"/>
                    <a:pt x="102093" y="357325"/>
                  </a:cubicBezTo>
                  <a:cubicBezTo>
                    <a:pt x="104478" y="352258"/>
                    <a:pt x="108254" y="354195"/>
                    <a:pt x="116451" y="354593"/>
                  </a:cubicBezTo>
                  <a:cubicBezTo>
                    <a:pt x="121866" y="354841"/>
                    <a:pt x="128722" y="351016"/>
                    <a:pt x="136124" y="345948"/>
                  </a:cubicBezTo>
                  <a:cubicBezTo>
                    <a:pt x="136074" y="345352"/>
                    <a:pt x="135926" y="344756"/>
                    <a:pt x="135926" y="344160"/>
                  </a:cubicBezTo>
                  <a:cubicBezTo>
                    <a:pt x="135628" y="337751"/>
                    <a:pt x="138956" y="330398"/>
                    <a:pt x="143328" y="325977"/>
                  </a:cubicBezTo>
                  <a:cubicBezTo>
                    <a:pt x="147898" y="321307"/>
                    <a:pt x="154705" y="318425"/>
                    <a:pt x="161213" y="318425"/>
                  </a:cubicBezTo>
                  <a:lnTo>
                    <a:pt x="161561" y="318425"/>
                  </a:lnTo>
                  <a:cubicBezTo>
                    <a:pt x="157238" y="312215"/>
                    <a:pt x="155649" y="304117"/>
                    <a:pt x="157090" y="29611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34" name="Freeform: Shape 68">
              <a:extLst>
                <a:ext uri="{FF2B5EF4-FFF2-40B4-BE49-F238E27FC236}">
                  <a16:creationId xmlns:a16="http://schemas.microsoft.com/office/drawing/2014/main" xmlns="" id="{B7E33B87-E44A-4510-05EB-0EE4886362F7}"/>
                </a:ext>
              </a:extLst>
            </p:cNvPr>
            <p:cNvSpPr/>
            <p:nvPr/>
          </p:nvSpPr>
          <p:spPr>
            <a:xfrm>
              <a:off x="6659658" y="3924284"/>
              <a:ext cx="129299" cy="114613"/>
            </a:xfrm>
            <a:custGeom>
              <a:avLst/>
              <a:gdLst>
                <a:gd name="connsiteX0" fmla="*/ 127001 w 129299"/>
                <a:gd name="connsiteY0" fmla="*/ 32988 h 114613"/>
                <a:gd name="connsiteX1" fmla="*/ 119003 w 129299"/>
                <a:gd name="connsiteY1" fmla="*/ 0 h 114613"/>
                <a:gd name="connsiteX2" fmla="*/ 102558 w 129299"/>
                <a:gd name="connsiteY2" fmla="*/ 3726 h 114613"/>
                <a:gd name="connsiteX3" fmla="*/ 86760 w 129299"/>
                <a:gd name="connsiteY3" fmla="*/ 9389 h 114613"/>
                <a:gd name="connsiteX4" fmla="*/ 79854 w 129299"/>
                <a:gd name="connsiteY4" fmla="*/ 16196 h 114613"/>
                <a:gd name="connsiteX5" fmla="*/ 66987 w 129299"/>
                <a:gd name="connsiteY5" fmla="*/ 6011 h 114613"/>
                <a:gd name="connsiteX6" fmla="*/ 35340 w 129299"/>
                <a:gd name="connsiteY6" fmla="*/ 4869 h 114613"/>
                <a:gd name="connsiteX7" fmla="*/ 3743 w 129299"/>
                <a:gd name="connsiteY7" fmla="*/ 22952 h 114613"/>
                <a:gd name="connsiteX8" fmla="*/ 4688 w 129299"/>
                <a:gd name="connsiteY8" fmla="*/ 46700 h 114613"/>
                <a:gd name="connsiteX9" fmla="*/ 7668 w 129299"/>
                <a:gd name="connsiteY9" fmla="*/ 67069 h 114613"/>
                <a:gd name="connsiteX10" fmla="*/ 7469 w 129299"/>
                <a:gd name="connsiteY10" fmla="*/ 67864 h 114613"/>
                <a:gd name="connsiteX11" fmla="*/ 13630 w 129299"/>
                <a:gd name="connsiteY11" fmla="*/ 90120 h 114613"/>
                <a:gd name="connsiteX12" fmla="*/ 18498 w 129299"/>
                <a:gd name="connsiteY12" fmla="*/ 95983 h 114613"/>
                <a:gd name="connsiteX13" fmla="*/ 28137 w 129299"/>
                <a:gd name="connsiteY13" fmla="*/ 94443 h 114613"/>
                <a:gd name="connsiteX14" fmla="*/ 28733 w 129299"/>
                <a:gd name="connsiteY14" fmla="*/ 107856 h 114613"/>
                <a:gd name="connsiteX15" fmla="*/ 30124 w 129299"/>
                <a:gd name="connsiteY15" fmla="*/ 109496 h 114613"/>
                <a:gd name="connsiteX16" fmla="*/ 47612 w 129299"/>
                <a:gd name="connsiteY16" fmla="*/ 110539 h 114613"/>
                <a:gd name="connsiteX17" fmla="*/ 49698 w 129299"/>
                <a:gd name="connsiteY17" fmla="*/ 114613 h 114613"/>
                <a:gd name="connsiteX18" fmla="*/ 63956 w 129299"/>
                <a:gd name="connsiteY18" fmla="*/ 101795 h 114613"/>
                <a:gd name="connsiteX19" fmla="*/ 90337 w 129299"/>
                <a:gd name="connsiteY19" fmla="*/ 101795 h 114613"/>
                <a:gd name="connsiteX20" fmla="*/ 90337 w 129299"/>
                <a:gd name="connsiteY20" fmla="*/ 78297 h 114613"/>
                <a:gd name="connsiteX21" fmla="*/ 110905 w 129299"/>
                <a:gd name="connsiteY21" fmla="*/ 63194 h 114613"/>
                <a:gd name="connsiteX22" fmla="*/ 127001 w 129299"/>
                <a:gd name="connsiteY22" fmla="*/ 32988 h 114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29299" h="114613">
                  <a:moveTo>
                    <a:pt x="127001" y="32988"/>
                  </a:moveTo>
                  <a:cubicBezTo>
                    <a:pt x="120791" y="22257"/>
                    <a:pt x="119003" y="9936"/>
                    <a:pt x="119003" y="0"/>
                  </a:cubicBezTo>
                  <a:cubicBezTo>
                    <a:pt x="113339" y="5117"/>
                    <a:pt x="106433" y="5514"/>
                    <a:pt x="102558" y="3726"/>
                  </a:cubicBezTo>
                  <a:cubicBezTo>
                    <a:pt x="97590" y="1441"/>
                    <a:pt x="86760" y="348"/>
                    <a:pt x="86760" y="9389"/>
                  </a:cubicBezTo>
                  <a:cubicBezTo>
                    <a:pt x="86760" y="18431"/>
                    <a:pt x="78860" y="20717"/>
                    <a:pt x="79854" y="16196"/>
                  </a:cubicBezTo>
                  <a:cubicBezTo>
                    <a:pt x="80848" y="11675"/>
                    <a:pt x="71955" y="12817"/>
                    <a:pt x="66987" y="6011"/>
                  </a:cubicBezTo>
                  <a:cubicBezTo>
                    <a:pt x="62019" y="-795"/>
                    <a:pt x="44233" y="8297"/>
                    <a:pt x="35340" y="4869"/>
                  </a:cubicBezTo>
                  <a:cubicBezTo>
                    <a:pt x="26448" y="1441"/>
                    <a:pt x="12587" y="10532"/>
                    <a:pt x="3743" y="22952"/>
                  </a:cubicBezTo>
                  <a:cubicBezTo>
                    <a:pt x="-5199" y="35373"/>
                    <a:pt x="4688" y="35373"/>
                    <a:pt x="4688" y="46700"/>
                  </a:cubicBezTo>
                  <a:cubicBezTo>
                    <a:pt x="4688" y="58027"/>
                    <a:pt x="10649" y="58027"/>
                    <a:pt x="7668" y="67069"/>
                  </a:cubicBezTo>
                  <a:cubicBezTo>
                    <a:pt x="7569" y="67317"/>
                    <a:pt x="7519" y="67615"/>
                    <a:pt x="7469" y="67864"/>
                  </a:cubicBezTo>
                  <a:cubicBezTo>
                    <a:pt x="15567" y="71937"/>
                    <a:pt x="13233" y="82966"/>
                    <a:pt x="13630" y="90120"/>
                  </a:cubicBezTo>
                  <a:cubicBezTo>
                    <a:pt x="15220" y="92058"/>
                    <a:pt x="16859" y="94045"/>
                    <a:pt x="18498" y="95983"/>
                  </a:cubicBezTo>
                  <a:cubicBezTo>
                    <a:pt x="21579" y="96082"/>
                    <a:pt x="25454" y="94691"/>
                    <a:pt x="28137" y="94443"/>
                  </a:cubicBezTo>
                  <a:cubicBezTo>
                    <a:pt x="32757" y="94095"/>
                    <a:pt x="25702" y="102342"/>
                    <a:pt x="28733" y="107856"/>
                  </a:cubicBezTo>
                  <a:cubicBezTo>
                    <a:pt x="29180" y="108403"/>
                    <a:pt x="29677" y="108949"/>
                    <a:pt x="30124" y="109496"/>
                  </a:cubicBezTo>
                  <a:cubicBezTo>
                    <a:pt x="34893" y="112675"/>
                    <a:pt x="45425" y="104329"/>
                    <a:pt x="47612" y="110539"/>
                  </a:cubicBezTo>
                  <a:cubicBezTo>
                    <a:pt x="48208" y="112129"/>
                    <a:pt x="48903" y="113420"/>
                    <a:pt x="49698" y="114613"/>
                  </a:cubicBezTo>
                  <a:cubicBezTo>
                    <a:pt x="56057" y="111086"/>
                    <a:pt x="63956" y="105820"/>
                    <a:pt x="63956" y="101795"/>
                  </a:cubicBezTo>
                  <a:cubicBezTo>
                    <a:pt x="63956" y="95088"/>
                    <a:pt x="87406" y="108502"/>
                    <a:pt x="90337" y="101795"/>
                  </a:cubicBezTo>
                  <a:cubicBezTo>
                    <a:pt x="93268" y="95088"/>
                    <a:pt x="72750" y="73229"/>
                    <a:pt x="90337" y="78297"/>
                  </a:cubicBezTo>
                  <a:cubicBezTo>
                    <a:pt x="107923" y="83314"/>
                    <a:pt x="105042" y="71590"/>
                    <a:pt x="110905" y="63194"/>
                  </a:cubicBezTo>
                  <a:cubicBezTo>
                    <a:pt x="116717" y="54797"/>
                    <a:pt x="135844" y="48091"/>
                    <a:pt x="127001" y="3298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35" name="Freeform: Shape 69">
              <a:extLst>
                <a:ext uri="{FF2B5EF4-FFF2-40B4-BE49-F238E27FC236}">
                  <a16:creationId xmlns:a16="http://schemas.microsoft.com/office/drawing/2014/main" xmlns="" id="{AC6C15A6-9AF8-6264-4795-DBA62DF30161}"/>
                </a:ext>
              </a:extLst>
            </p:cNvPr>
            <p:cNvSpPr/>
            <p:nvPr/>
          </p:nvSpPr>
          <p:spPr>
            <a:xfrm>
              <a:off x="6609399" y="3706485"/>
              <a:ext cx="170496" cy="236199"/>
            </a:xfrm>
            <a:custGeom>
              <a:avLst/>
              <a:gdLst>
                <a:gd name="connsiteX0" fmla="*/ 115656 w 170496"/>
                <a:gd name="connsiteY0" fmla="*/ 108055 h 236199"/>
                <a:gd name="connsiteX1" fmla="*/ 90717 w 170496"/>
                <a:gd name="connsiteY1" fmla="*/ 82867 h 236199"/>
                <a:gd name="connsiteX2" fmla="*/ 108354 w 170496"/>
                <a:gd name="connsiteY2" fmla="*/ 71093 h 236199"/>
                <a:gd name="connsiteX3" fmla="*/ 101001 w 170496"/>
                <a:gd name="connsiteY3" fmla="*/ 50923 h 236199"/>
                <a:gd name="connsiteX4" fmla="*/ 84855 w 170496"/>
                <a:gd name="connsiteY4" fmla="*/ 45905 h 236199"/>
                <a:gd name="connsiteX5" fmla="*/ 65777 w 170496"/>
                <a:gd name="connsiteY5" fmla="*/ 34131 h 236199"/>
                <a:gd name="connsiteX6" fmla="*/ 54052 w 170496"/>
                <a:gd name="connsiteY6" fmla="*/ 13960 h 236199"/>
                <a:gd name="connsiteX7" fmla="*/ 45706 w 170496"/>
                <a:gd name="connsiteY7" fmla="*/ 0 h 236199"/>
                <a:gd name="connsiteX8" fmla="*/ 36465 w 170496"/>
                <a:gd name="connsiteY8" fmla="*/ 646 h 236199"/>
                <a:gd name="connsiteX9" fmla="*/ 32789 w 170496"/>
                <a:gd name="connsiteY9" fmla="*/ 14258 h 236199"/>
                <a:gd name="connsiteX10" fmla="*/ 31895 w 170496"/>
                <a:gd name="connsiteY10" fmla="*/ 35223 h 236199"/>
                <a:gd name="connsiteX11" fmla="*/ 19972 w 170496"/>
                <a:gd name="connsiteY11" fmla="*/ 22654 h 236199"/>
                <a:gd name="connsiteX12" fmla="*/ 8098 w 170496"/>
                <a:gd name="connsiteY12" fmla="*/ 44663 h 236199"/>
                <a:gd name="connsiteX13" fmla="*/ 0 w 170496"/>
                <a:gd name="connsiteY13" fmla="*/ 52314 h 236199"/>
                <a:gd name="connsiteX14" fmla="*/ 4521 w 170496"/>
                <a:gd name="connsiteY14" fmla="*/ 57480 h 236199"/>
                <a:gd name="connsiteX15" fmla="*/ 6508 w 170496"/>
                <a:gd name="connsiteY15" fmla="*/ 77849 h 236199"/>
                <a:gd name="connsiteX16" fmla="*/ 22307 w 170496"/>
                <a:gd name="connsiteY16" fmla="*/ 84656 h 236199"/>
                <a:gd name="connsiteX17" fmla="*/ 20319 w 170496"/>
                <a:gd name="connsiteY17" fmla="*/ 112924 h 236199"/>
                <a:gd name="connsiteX18" fmla="*/ 14407 w 170496"/>
                <a:gd name="connsiteY18" fmla="*/ 133293 h 236199"/>
                <a:gd name="connsiteX19" fmla="*/ 35174 w 170496"/>
                <a:gd name="connsiteY19" fmla="*/ 124251 h 236199"/>
                <a:gd name="connsiteX20" fmla="*/ 51966 w 170496"/>
                <a:gd name="connsiteY20" fmla="*/ 123109 h 236199"/>
                <a:gd name="connsiteX21" fmla="*/ 66821 w 170496"/>
                <a:gd name="connsiteY21" fmla="*/ 118587 h 236199"/>
                <a:gd name="connsiteX22" fmla="*/ 88581 w 170496"/>
                <a:gd name="connsiteY22" fmla="*/ 117445 h 236199"/>
                <a:gd name="connsiteX23" fmla="*/ 105373 w 170496"/>
                <a:gd name="connsiteY23" fmla="*/ 136671 h 236199"/>
                <a:gd name="connsiteX24" fmla="*/ 107360 w 170496"/>
                <a:gd name="connsiteY24" fmla="*/ 168318 h 236199"/>
                <a:gd name="connsiteX25" fmla="*/ 123208 w 170496"/>
                <a:gd name="connsiteY25" fmla="*/ 196586 h 236199"/>
                <a:gd name="connsiteX26" fmla="*/ 120227 w 170496"/>
                <a:gd name="connsiteY26" fmla="*/ 226643 h 236199"/>
                <a:gd name="connsiteX27" fmla="*/ 130114 w 170496"/>
                <a:gd name="connsiteY27" fmla="*/ 233946 h 236199"/>
                <a:gd name="connsiteX28" fmla="*/ 137019 w 170496"/>
                <a:gd name="connsiteY28" fmla="*/ 227140 h 236199"/>
                <a:gd name="connsiteX29" fmla="*/ 152817 w 170496"/>
                <a:gd name="connsiteY29" fmla="*/ 221476 h 236199"/>
                <a:gd name="connsiteX30" fmla="*/ 169262 w 170496"/>
                <a:gd name="connsiteY30" fmla="*/ 217750 h 236199"/>
                <a:gd name="connsiteX31" fmla="*/ 169958 w 170496"/>
                <a:gd name="connsiteY31" fmla="*/ 207069 h 236199"/>
                <a:gd name="connsiteX32" fmla="*/ 165586 w 170496"/>
                <a:gd name="connsiteY32" fmla="*/ 180191 h 236199"/>
                <a:gd name="connsiteX33" fmla="*/ 146508 w 170496"/>
                <a:gd name="connsiteY33" fmla="*/ 160071 h 236199"/>
                <a:gd name="connsiteX34" fmla="*/ 127431 w 170496"/>
                <a:gd name="connsiteY34" fmla="*/ 131505 h 236199"/>
                <a:gd name="connsiteX35" fmla="*/ 115656 w 170496"/>
                <a:gd name="connsiteY35" fmla="*/ 108055 h 236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70496" h="236199">
                  <a:moveTo>
                    <a:pt x="115656" y="108055"/>
                  </a:moveTo>
                  <a:cubicBezTo>
                    <a:pt x="115656" y="101348"/>
                    <a:pt x="87786" y="91263"/>
                    <a:pt x="90717" y="82867"/>
                  </a:cubicBezTo>
                  <a:cubicBezTo>
                    <a:pt x="93648" y="74471"/>
                    <a:pt x="108354" y="79489"/>
                    <a:pt x="108354" y="71093"/>
                  </a:cubicBezTo>
                  <a:cubicBezTo>
                    <a:pt x="108354" y="62697"/>
                    <a:pt x="102491" y="62697"/>
                    <a:pt x="101001" y="50923"/>
                  </a:cubicBezTo>
                  <a:cubicBezTo>
                    <a:pt x="99560" y="39148"/>
                    <a:pt x="89276" y="42527"/>
                    <a:pt x="84855" y="45905"/>
                  </a:cubicBezTo>
                  <a:cubicBezTo>
                    <a:pt x="80433" y="49283"/>
                    <a:pt x="65777" y="42527"/>
                    <a:pt x="65777" y="34131"/>
                  </a:cubicBezTo>
                  <a:cubicBezTo>
                    <a:pt x="65777" y="25734"/>
                    <a:pt x="54052" y="20717"/>
                    <a:pt x="54052" y="13960"/>
                  </a:cubicBezTo>
                  <a:cubicBezTo>
                    <a:pt x="54052" y="10085"/>
                    <a:pt x="49681" y="5117"/>
                    <a:pt x="45706" y="0"/>
                  </a:cubicBezTo>
                  <a:cubicBezTo>
                    <a:pt x="41980" y="2136"/>
                    <a:pt x="38155" y="2633"/>
                    <a:pt x="36465" y="646"/>
                  </a:cubicBezTo>
                  <a:cubicBezTo>
                    <a:pt x="33733" y="-2484"/>
                    <a:pt x="30057" y="11079"/>
                    <a:pt x="32789" y="14258"/>
                  </a:cubicBezTo>
                  <a:cubicBezTo>
                    <a:pt x="35522" y="17388"/>
                    <a:pt x="39198" y="37310"/>
                    <a:pt x="31895" y="35223"/>
                  </a:cubicBezTo>
                  <a:cubicBezTo>
                    <a:pt x="24592" y="33137"/>
                    <a:pt x="24592" y="21611"/>
                    <a:pt x="19972" y="22654"/>
                  </a:cubicBezTo>
                  <a:cubicBezTo>
                    <a:pt x="19972" y="22654"/>
                    <a:pt x="8098" y="38353"/>
                    <a:pt x="8098" y="44663"/>
                  </a:cubicBezTo>
                  <a:cubicBezTo>
                    <a:pt x="8098" y="48886"/>
                    <a:pt x="3528" y="50277"/>
                    <a:pt x="0" y="52314"/>
                  </a:cubicBezTo>
                  <a:cubicBezTo>
                    <a:pt x="2137" y="54450"/>
                    <a:pt x="3925" y="56387"/>
                    <a:pt x="4521" y="57480"/>
                  </a:cubicBezTo>
                  <a:cubicBezTo>
                    <a:pt x="6508" y="60859"/>
                    <a:pt x="3577" y="69901"/>
                    <a:pt x="6508" y="77849"/>
                  </a:cubicBezTo>
                  <a:cubicBezTo>
                    <a:pt x="9489" y="85749"/>
                    <a:pt x="19376" y="73329"/>
                    <a:pt x="22307" y="84656"/>
                  </a:cubicBezTo>
                  <a:cubicBezTo>
                    <a:pt x="25287" y="95933"/>
                    <a:pt x="20319" y="101647"/>
                    <a:pt x="20319" y="112924"/>
                  </a:cubicBezTo>
                  <a:cubicBezTo>
                    <a:pt x="20319" y="124251"/>
                    <a:pt x="12420" y="123109"/>
                    <a:pt x="14407" y="133293"/>
                  </a:cubicBezTo>
                  <a:cubicBezTo>
                    <a:pt x="16395" y="143477"/>
                    <a:pt x="27275" y="131057"/>
                    <a:pt x="35174" y="124251"/>
                  </a:cubicBezTo>
                  <a:cubicBezTo>
                    <a:pt x="43073" y="117445"/>
                    <a:pt x="49035" y="118587"/>
                    <a:pt x="51966" y="123109"/>
                  </a:cubicBezTo>
                  <a:cubicBezTo>
                    <a:pt x="54947" y="127629"/>
                    <a:pt x="64833" y="124251"/>
                    <a:pt x="66821" y="118587"/>
                  </a:cubicBezTo>
                  <a:cubicBezTo>
                    <a:pt x="68807" y="112924"/>
                    <a:pt x="83613" y="110688"/>
                    <a:pt x="88581" y="117445"/>
                  </a:cubicBezTo>
                  <a:cubicBezTo>
                    <a:pt x="93549" y="124251"/>
                    <a:pt x="98467" y="132150"/>
                    <a:pt x="105373" y="136671"/>
                  </a:cubicBezTo>
                  <a:cubicBezTo>
                    <a:pt x="112278" y="141192"/>
                    <a:pt x="100454" y="166082"/>
                    <a:pt x="107360" y="168318"/>
                  </a:cubicBezTo>
                  <a:cubicBezTo>
                    <a:pt x="114265" y="170553"/>
                    <a:pt x="124152" y="183023"/>
                    <a:pt x="123208" y="196586"/>
                  </a:cubicBezTo>
                  <a:cubicBezTo>
                    <a:pt x="122363" y="208261"/>
                    <a:pt x="128027" y="216607"/>
                    <a:pt x="120227" y="226643"/>
                  </a:cubicBezTo>
                  <a:cubicBezTo>
                    <a:pt x="125096" y="230270"/>
                    <a:pt x="130958" y="230220"/>
                    <a:pt x="130114" y="233946"/>
                  </a:cubicBezTo>
                  <a:cubicBezTo>
                    <a:pt x="129120" y="238467"/>
                    <a:pt x="137019" y="236181"/>
                    <a:pt x="137019" y="227140"/>
                  </a:cubicBezTo>
                  <a:cubicBezTo>
                    <a:pt x="137019" y="218098"/>
                    <a:pt x="147899" y="219191"/>
                    <a:pt x="152817" y="221476"/>
                  </a:cubicBezTo>
                  <a:cubicBezTo>
                    <a:pt x="156693" y="223264"/>
                    <a:pt x="163598" y="222867"/>
                    <a:pt x="169262" y="217750"/>
                  </a:cubicBezTo>
                  <a:cubicBezTo>
                    <a:pt x="169262" y="213676"/>
                    <a:pt x="169510" y="210000"/>
                    <a:pt x="169958" y="207069"/>
                  </a:cubicBezTo>
                  <a:cubicBezTo>
                    <a:pt x="171398" y="196984"/>
                    <a:pt x="169958" y="185259"/>
                    <a:pt x="165586" y="180191"/>
                  </a:cubicBezTo>
                  <a:cubicBezTo>
                    <a:pt x="161164" y="175174"/>
                    <a:pt x="149439" y="170106"/>
                    <a:pt x="146508" y="160071"/>
                  </a:cubicBezTo>
                  <a:cubicBezTo>
                    <a:pt x="143577" y="149986"/>
                    <a:pt x="130362" y="139901"/>
                    <a:pt x="127431" y="131505"/>
                  </a:cubicBezTo>
                  <a:cubicBezTo>
                    <a:pt x="124450" y="123158"/>
                    <a:pt x="115656" y="114762"/>
                    <a:pt x="115656" y="10805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36" name="Freeform: Shape 70">
              <a:extLst>
                <a:ext uri="{FF2B5EF4-FFF2-40B4-BE49-F238E27FC236}">
                  <a16:creationId xmlns:a16="http://schemas.microsoft.com/office/drawing/2014/main" xmlns="" id="{41674EE9-A581-109C-D4AB-008A3857C7E7}"/>
                </a:ext>
              </a:extLst>
            </p:cNvPr>
            <p:cNvSpPr/>
            <p:nvPr/>
          </p:nvSpPr>
          <p:spPr>
            <a:xfrm>
              <a:off x="6549732" y="3758848"/>
              <a:ext cx="184047" cy="401406"/>
            </a:xfrm>
            <a:custGeom>
              <a:avLst/>
              <a:gdLst>
                <a:gd name="connsiteX0" fmla="*/ 182825 w 184047"/>
                <a:gd name="connsiteY0" fmla="*/ 144272 h 401406"/>
                <a:gd name="connsiteX1" fmla="*/ 166976 w 184047"/>
                <a:gd name="connsiteY1" fmla="*/ 116004 h 401406"/>
                <a:gd name="connsiteX2" fmla="*/ 164990 w 184047"/>
                <a:gd name="connsiteY2" fmla="*/ 84358 h 401406"/>
                <a:gd name="connsiteX3" fmla="*/ 148197 w 184047"/>
                <a:gd name="connsiteY3" fmla="*/ 65131 h 401406"/>
                <a:gd name="connsiteX4" fmla="*/ 126437 w 184047"/>
                <a:gd name="connsiteY4" fmla="*/ 66274 h 401406"/>
                <a:gd name="connsiteX5" fmla="*/ 111583 w 184047"/>
                <a:gd name="connsiteY5" fmla="*/ 70795 h 401406"/>
                <a:gd name="connsiteX6" fmla="*/ 94791 w 184047"/>
                <a:gd name="connsiteY6" fmla="*/ 71937 h 401406"/>
                <a:gd name="connsiteX7" fmla="*/ 74024 w 184047"/>
                <a:gd name="connsiteY7" fmla="*/ 80979 h 401406"/>
                <a:gd name="connsiteX8" fmla="*/ 79936 w 184047"/>
                <a:gd name="connsiteY8" fmla="*/ 60610 h 401406"/>
                <a:gd name="connsiteX9" fmla="*/ 81923 w 184047"/>
                <a:gd name="connsiteY9" fmla="*/ 32342 h 401406"/>
                <a:gd name="connsiteX10" fmla="*/ 66125 w 184047"/>
                <a:gd name="connsiteY10" fmla="*/ 25536 h 401406"/>
                <a:gd name="connsiteX11" fmla="*/ 64138 w 184047"/>
                <a:gd name="connsiteY11" fmla="*/ 5167 h 401406"/>
                <a:gd name="connsiteX12" fmla="*/ 59617 w 184047"/>
                <a:gd name="connsiteY12" fmla="*/ 0 h 401406"/>
                <a:gd name="connsiteX13" fmla="*/ 55791 w 184047"/>
                <a:gd name="connsiteY13" fmla="*/ 3825 h 401406"/>
                <a:gd name="connsiteX14" fmla="*/ 34776 w 184047"/>
                <a:gd name="connsiteY14" fmla="*/ 17438 h 401406"/>
                <a:gd name="connsiteX15" fmla="*/ 17388 w 184047"/>
                <a:gd name="connsiteY15" fmla="*/ 23698 h 401406"/>
                <a:gd name="connsiteX16" fmla="*/ 4571 w 184047"/>
                <a:gd name="connsiteY16" fmla="*/ 32094 h 401406"/>
                <a:gd name="connsiteX17" fmla="*/ 0 w 184047"/>
                <a:gd name="connsiteY17" fmla="*/ 73974 h 401406"/>
                <a:gd name="connsiteX18" fmla="*/ 17388 w 184047"/>
                <a:gd name="connsiteY18" fmla="*/ 98020 h 401406"/>
                <a:gd name="connsiteX19" fmla="*/ 21959 w 184047"/>
                <a:gd name="connsiteY19" fmla="*/ 115806 h 401406"/>
                <a:gd name="connsiteX20" fmla="*/ 21065 w 184047"/>
                <a:gd name="connsiteY20" fmla="*/ 128375 h 401406"/>
                <a:gd name="connsiteX21" fmla="*/ 17388 w 184047"/>
                <a:gd name="connsiteY21" fmla="*/ 147203 h 401406"/>
                <a:gd name="connsiteX22" fmla="*/ 25635 w 184047"/>
                <a:gd name="connsiteY22" fmla="*/ 175472 h 401406"/>
                <a:gd name="connsiteX23" fmla="*/ 34776 w 184047"/>
                <a:gd name="connsiteY23" fmla="*/ 207913 h 401406"/>
                <a:gd name="connsiteX24" fmla="*/ 42080 w 184047"/>
                <a:gd name="connsiteY24" fmla="*/ 227785 h 401406"/>
                <a:gd name="connsiteX25" fmla="*/ 22208 w 184047"/>
                <a:gd name="connsiteY25" fmla="*/ 271454 h 401406"/>
                <a:gd name="connsiteX26" fmla="*/ 15699 w 184047"/>
                <a:gd name="connsiteY26" fmla="*/ 310503 h 401406"/>
                <a:gd name="connsiteX27" fmla="*/ 17090 w 184047"/>
                <a:gd name="connsiteY27" fmla="*/ 334002 h 401406"/>
                <a:gd name="connsiteX28" fmla="*/ 47545 w 184047"/>
                <a:gd name="connsiteY28" fmla="*/ 368083 h 401406"/>
                <a:gd name="connsiteX29" fmla="*/ 54500 w 184047"/>
                <a:gd name="connsiteY29" fmla="*/ 381199 h 401406"/>
                <a:gd name="connsiteX30" fmla="*/ 67963 w 184047"/>
                <a:gd name="connsiteY30" fmla="*/ 382242 h 401406"/>
                <a:gd name="connsiteX31" fmla="*/ 79340 w 184047"/>
                <a:gd name="connsiteY31" fmla="*/ 397892 h 401406"/>
                <a:gd name="connsiteX32" fmla="*/ 97573 w 184047"/>
                <a:gd name="connsiteY32" fmla="*/ 400475 h 401406"/>
                <a:gd name="connsiteX33" fmla="*/ 104727 w 184047"/>
                <a:gd name="connsiteY33" fmla="*/ 389794 h 401406"/>
                <a:gd name="connsiteX34" fmla="*/ 78098 w 184047"/>
                <a:gd name="connsiteY34" fmla="*/ 372008 h 401406"/>
                <a:gd name="connsiteX35" fmla="*/ 62001 w 184047"/>
                <a:gd name="connsiteY35" fmla="*/ 341852 h 401406"/>
                <a:gd name="connsiteX36" fmla="*/ 53456 w 184047"/>
                <a:gd name="connsiteY36" fmla="*/ 317161 h 401406"/>
                <a:gd name="connsiteX37" fmla="*/ 38751 w 184047"/>
                <a:gd name="connsiteY37" fmla="*/ 304592 h 401406"/>
                <a:gd name="connsiteX38" fmla="*/ 41483 w 184047"/>
                <a:gd name="connsiteY38" fmla="*/ 262264 h 401406"/>
                <a:gd name="connsiteX39" fmla="*/ 50227 w 184047"/>
                <a:gd name="connsiteY39" fmla="*/ 234144 h 401406"/>
                <a:gd name="connsiteX40" fmla="*/ 54947 w 184047"/>
                <a:gd name="connsiteY40" fmla="*/ 214521 h 401406"/>
                <a:gd name="connsiteX41" fmla="*/ 54152 w 184047"/>
                <a:gd name="connsiteY41" fmla="*/ 208161 h 401406"/>
                <a:gd name="connsiteX42" fmla="*/ 73677 w 184047"/>
                <a:gd name="connsiteY42" fmla="*/ 201504 h 401406"/>
                <a:gd name="connsiteX43" fmla="*/ 74074 w 184047"/>
                <a:gd name="connsiteY43" fmla="*/ 203193 h 401406"/>
                <a:gd name="connsiteX44" fmla="*/ 96480 w 184047"/>
                <a:gd name="connsiteY44" fmla="*/ 215912 h 401406"/>
                <a:gd name="connsiteX45" fmla="*/ 97921 w 184047"/>
                <a:gd name="connsiteY45" fmla="*/ 218495 h 401406"/>
                <a:gd name="connsiteX46" fmla="*/ 115756 w 184047"/>
                <a:gd name="connsiteY46" fmla="*/ 232455 h 401406"/>
                <a:gd name="connsiteX47" fmla="*/ 117395 w 184047"/>
                <a:gd name="connsiteY47" fmla="*/ 233250 h 401406"/>
                <a:gd name="connsiteX48" fmla="*/ 117594 w 184047"/>
                <a:gd name="connsiteY48" fmla="*/ 232455 h 401406"/>
                <a:gd name="connsiteX49" fmla="*/ 114613 w 184047"/>
                <a:gd name="connsiteY49" fmla="*/ 212086 h 401406"/>
                <a:gd name="connsiteX50" fmla="*/ 113669 w 184047"/>
                <a:gd name="connsiteY50" fmla="*/ 188339 h 401406"/>
                <a:gd name="connsiteX51" fmla="*/ 145266 w 184047"/>
                <a:gd name="connsiteY51" fmla="*/ 170255 h 401406"/>
                <a:gd name="connsiteX52" fmla="*/ 176912 w 184047"/>
                <a:gd name="connsiteY52" fmla="*/ 171398 h 401406"/>
                <a:gd name="connsiteX53" fmla="*/ 179844 w 184047"/>
                <a:gd name="connsiteY53" fmla="*/ 174279 h 401406"/>
                <a:gd name="connsiteX54" fmla="*/ 182825 w 184047"/>
                <a:gd name="connsiteY54" fmla="*/ 144272 h 401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184047" h="401406">
                  <a:moveTo>
                    <a:pt x="182825" y="144272"/>
                  </a:moveTo>
                  <a:cubicBezTo>
                    <a:pt x="183818" y="130710"/>
                    <a:pt x="173932" y="118240"/>
                    <a:pt x="166976" y="116004"/>
                  </a:cubicBezTo>
                  <a:cubicBezTo>
                    <a:pt x="160071" y="113719"/>
                    <a:pt x="171895" y="88829"/>
                    <a:pt x="164990" y="84358"/>
                  </a:cubicBezTo>
                  <a:cubicBezTo>
                    <a:pt x="158084" y="79837"/>
                    <a:pt x="153166" y="71888"/>
                    <a:pt x="148197" y="65131"/>
                  </a:cubicBezTo>
                  <a:cubicBezTo>
                    <a:pt x="143229" y="58325"/>
                    <a:pt x="128424" y="60610"/>
                    <a:pt x="126437" y="66274"/>
                  </a:cubicBezTo>
                  <a:cubicBezTo>
                    <a:pt x="124450" y="71937"/>
                    <a:pt x="114564" y="75316"/>
                    <a:pt x="111583" y="70795"/>
                  </a:cubicBezTo>
                  <a:cubicBezTo>
                    <a:pt x="108651" y="66274"/>
                    <a:pt x="102690" y="65082"/>
                    <a:pt x="94791" y="71937"/>
                  </a:cubicBezTo>
                  <a:cubicBezTo>
                    <a:pt x="86891" y="78744"/>
                    <a:pt x="76011" y="91164"/>
                    <a:pt x="74024" y="80979"/>
                  </a:cubicBezTo>
                  <a:cubicBezTo>
                    <a:pt x="72037" y="70795"/>
                    <a:pt x="79936" y="71937"/>
                    <a:pt x="79936" y="60610"/>
                  </a:cubicBezTo>
                  <a:cubicBezTo>
                    <a:pt x="79936" y="49333"/>
                    <a:pt x="84904" y="43620"/>
                    <a:pt x="81923" y="32342"/>
                  </a:cubicBezTo>
                  <a:cubicBezTo>
                    <a:pt x="78942" y="21015"/>
                    <a:pt x="69056" y="33485"/>
                    <a:pt x="66125" y="25536"/>
                  </a:cubicBezTo>
                  <a:cubicBezTo>
                    <a:pt x="63194" y="17637"/>
                    <a:pt x="66125" y="8545"/>
                    <a:pt x="64138" y="5167"/>
                  </a:cubicBezTo>
                  <a:cubicBezTo>
                    <a:pt x="63542" y="4074"/>
                    <a:pt x="61753" y="2136"/>
                    <a:pt x="59617" y="0"/>
                  </a:cubicBezTo>
                  <a:cubicBezTo>
                    <a:pt x="57928" y="994"/>
                    <a:pt x="56387" y="2136"/>
                    <a:pt x="55791" y="3825"/>
                  </a:cubicBezTo>
                  <a:cubicBezTo>
                    <a:pt x="53953" y="9042"/>
                    <a:pt x="38453" y="10085"/>
                    <a:pt x="34776" y="17438"/>
                  </a:cubicBezTo>
                  <a:cubicBezTo>
                    <a:pt x="31100" y="24741"/>
                    <a:pt x="20121" y="23698"/>
                    <a:pt x="17388" y="23698"/>
                  </a:cubicBezTo>
                  <a:cubicBezTo>
                    <a:pt x="14656" y="23698"/>
                    <a:pt x="5514" y="24741"/>
                    <a:pt x="4571" y="32094"/>
                  </a:cubicBezTo>
                  <a:cubicBezTo>
                    <a:pt x="3676" y="39397"/>
                    <a:pt x="0" y="68708"/>
                    <a:pt x="0" y="73974"/>
                  </a:cubicBezTo>
                  <a:cubicBezTo>
                    <a:pt x="0" y="79191"/>
                    <a:pt x="12768" y="95933"/>
                    <a:pt x="17388" y="98020"/>
                  </a:cubicBezTo>
                  <a:cubicBezTo>
                    <a:pt x="21959" y="100106"/>
                    <a:pt x="16445" y="112676"/>
                    <a:pt x="21959" y="115806"/>
                  </a:cubicBezTo>
                  <a:cubicBezTo>
                    <a:pt x="27473" y="118935"/>
                    <a:pt x="23797" y="129418"/>
                    <a:pt x="21065" y="128375"/>
                  </a:cubicBezTo>
                  <a:cubicBezTo>
                    <a:pt x="18332" y="127331"/>
                    <a:pt x="22903" y="141987"/>
                    <a:pt x="17388" y="147203"/>
                  </a:cubicBezTo>
                  <a:cubicBezTo>
                    <a:pt x="11874" y="152420"/>
                    <a:pt x="16445" y="166032"/>
                    <a:pt x="25635" y="175472"/>
                  </a:cubicBezTo>
                  <a:cubicBezTo>
                    <a:pt x="34776" y="184861"/>
                    <a:pt x="34776" y="199517"/>
                    <a:pt x="34776" y="207913"/>
                  </a:cubicBezTo>
                  <a:cubicBezTo>
                    <a:pt x="34776" y="216259"/>
                    <a:pt x="42080" y="217352"/>
                    <a:pt x="42080" y="227785"/>
                  </a:cubicBezTo>
                  <a:cubicBezTo>
                    <a:pt x="42080" y="227785"/>
                    <a:pt x="31150" y="273442"/>
                    <a:pt x="22208" y="271454"/>
                  </a:cubicBezTo>
                  <a:cubicBezTo>
                    <a:pt x="20270" y="282881"/>
                    <a:pt x="17885" y="300766"/>
                    <a:pt x="15699" y="310503"/>
                  </a:cubicBezTo>
                  <a:cubicBezTo>
                    <a:pt x="12967" y="322625"/>
                    <a:pt x="10930" y="333207"/>
                    <a:pt x="17090" y="334002"/>
                  </a:cubicBezTo>
                  <a:cubicBezTo>
                    <a:pt x="23251" y="334797"/>
                    <a:pt x="35571" y="350844"/>
                    <a:pt x="47545" y="368083"/>
                  </a:cubicBezTo>
                  <a:cubicBezTo>
                    <a:pt x="50476" y="372306"/>
                    <a:pt x="52711" y="376678"/>
                    <a:pt x="54500" y="381199"/>
                  </a:cubicBezTo>
                  <a:cubicBezTo>
                    <a:pt x="58673" y="380951"/>
                    <a:pt x="63293" y="381199"/>
                    <a:pt x="67963" y="382242"/>
                  </a:cubicBezTo>
                  <a:cubicBezTo>
                    <a:pt x="77055" y="384180"/>
                    <a:pt x="79340" y="392675"/>
                    <a:pt x="79340" y="397892"/>
                  </a:cubicBezTo>
                  <a:cubicBezTo>
                    <a:pt x="79340" y="403108"/>
                    <a:pt x="94741" y="401170"/>
                    <a:pt x="97573" y="400475"/>
                  </a:cubicBezTo>
                  <a:cubicBezTo>
                    <a:pt x="99759" y="399978"/>
                    <a:pt x="96977" y="392625"/>
                    <a:pt x="104727" y="389794"/>
                  </a:cubicBezTo>
                  <a:cubicBezTo>
                    <a:pt x="100057" y="382242"/>
                    <a:pt x="87985" y="373051"/>
                    <a:pt x="78098" y="372008"/>
                  </a:cubicBezTo>
                  <a:cubicBezTo>
                    <a:pt x="66473" y="370816"/>
                    <a:pt x="60958" y="350844"/>
                    <a:pt x="62001" y="341852"/>
                  </a:cubicBezTo>
                  <a:cubicBezTo>
                    <a:pt x="63045" y="332860"/>
                    <a:pt x="53456" y="325010"/>
                    <a:pt x="53456" y="317161"/>
                  </a:cubicBezTo>
                  <a:cubicBezTo>
                    <a:pt x="53456" y="309311"/>
                    <a:pt x="46600" y="308914"/>
                    <a:pt x="38751" y="304592"/>
                  </a:cubicBezTo>
                  <a:cubicBezTo>
                    <a:pt x="30852" y="300269"/>
                    <a:pt x="40440" y="273640"/>
                    <a:pt x="41483" y="262264"/>
                  </a:cubicBezTo>
                  <a:cubicBezTo>
                    <a:pt x="41980" y="256451"/>
                    <a:pt x="46501" y="245174"/>
                    <a:pt x="50227" y="234144"/>
                  </a:cubicBezTo>
                  <a:cubicBezTo>
                    <a:pt x="48886" y="226742"/>
                    <a:pt x="50972" y="219936"/>
                    <a:pt x="54947" y="214521"/>
                  </a:cubicBezTo>
                  <a:cubicBezTo>
                    <a:pt x="55096" y="211987"/>
                    <a:pt x="54947" y="209751"/>
                    <a:pt x="54152" y="208161"/>
                  </a:cubicBezTo>
                  <a:cubicBezTo>
                    <a:pt x="49333" y="197977"/>
                    <a:pt x="70894" y="190127"/>
                    <a:pt x="73677" y="201504"/>
                  </a:cubicBezTo>
                  <a:cubicBezTo>
                    <a:pt x="73825" y="202101"/>
                    <a:pt x="73974" y="202647"/>
                    <a:pt x="74074" y="203193"/>
                  </a:cubicBezTo>
                  <a:cubicBezTo>
                    <a:pt x="82569" y="202200"/>
                    <a:pt x="91263" y="205727"/>
                    <a:pt x="96480" y="215912"/>
                  </a:cubicBezTo>
                  <a:cubicBezTo>
                    <a:pt x="96927" y="216806"/>
                    <a:pt x="97473" y="217651"/>
                    <a:pt x="97921" y="218495"/>
                  </a:cubicBezTo>
                  <a:cubicBezTo>
                    <a:pt x="105224" y="221327"/>
                    <a:pt x="107012" y="229624"/>
                    <a:pt x="115756" y="232455"/>
                  </a:cubicBezTo>
                  <a:cubicBezTo>
                    <a:pt x="116402" y="232654"/>
                    <a:pt x="116849" y="233002"/>
                    <a:pt x="117395" y="233250"/>
                  </a:cubicBezTo>
                  <a:cubicBezTo>
                    <a:pt x="117445" y="233002"/>
                    <a:pt x="117544" y="232654"/>
                    <a:pt x="117594" y="232455"/>
                  </a:cubicBezTo>
                  <a:cubicBezTo>
                    <a:pt x="120575" y="223413"/>
                    <a:pt x="114613" y="223413"/>
                    <a:pt x="114613" y="212086"/>
                  </a:cubicBezTo>
                  <a:cubicBezTo>
                    <a:pt x="114613" y="200759"/>
                    <a:pt x="104727" y="200759"/>
                    <a:pt x="113669" y="188339"/>
                  </a:cubicBezTo>
                  <a:cubicBezTo>
                    <a:pt x="122562" y="175869"/>
                    <a:pt x="136373" y="166827"/>
                    <a:pt x="145266" y="170255"/>
                  </a:cubicBezTo>
                  <a:cubicBezTo>
                    <a:pt x="154159" y="173633"/>
                    <a:pt x="171944" y="164592"/>
                    <a:pt x="176912" y="171398"/>
                  </a:cubicBezTo>
                  <a:cubicBezTo>
                    <a:pt x="177807" y="172640"/>
                    <a:pt x="178800" y="173485"/>
                    <a:pt x="179844" y="174279"/>
                  </a:cubicBezTo>
                  <a:cubicBezTo>
                    <a:pt x="187693" y="164293"/>
                    <a:pt x="181980" y="155947"/>
                    <a:pt x="182825" y="14427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37" name="Freeform: Shape 71">
              <a:extLst>
                <a:ext uri="{FF2B5EF4-FFF2-40B4-BE49-F238E27FC236}">
                  <a16:creationId xmlns:a16="http://schemas.microsoft.com/office/drawing/2014/main" xmlns="" id="{C61C8B13-2590-BCDD-39E7-1E88682C247A}"/>
                </a:ext>
              </a:extLst>
            </p:cNvPr>
            <p:cNvSpPr/>
            <p:nvPr/>
          </p:nvSpPr>
          <p:spPr>
            <a:xfrm>
              <a:off x="4646971" y="2673664"/>
              <a:ext cx="220214" cy="205540"/>
            </a:xfrm>
            <a:custGeom>
              <a:avLst/>
              <a:gdLst>
                <a:gd name="connsiteX0" fmla="*/ 2530 w 220214"/>
                <a:gd name="connsiteY0" fmla="*/ 41197 h 205540"/>
                <a:gd name="connsiteX1" fmla="*/ 2033 w 220214"/>
                <a:gd name="connsiteY1" fmla="*/ 68820 h 205540"/>
                <a:gd name="connsiteX2" fmla="*/ 3573 w 220214"/>
                <a:gd name="connsiteY2" fmla="*/ 79402 h 205540"/>
                <a:gd name="connsiteX3" fmla="*/ 8691 w 220214"/>
                <a:gd name="connsiteY3" fmla="*/ 92319 h 205540"/>
                <a:gd name="connsiteX4" fmla="*/ 11771 w 220214"/>
                <a:gd name="connsiteY4" fmla="*/ 106428 h 205540"/>
                <a:gd name="connsiteX5" fmla="*/ 17434 w 220214"/>
                <a:gd name="connsiteY5" fmla="*/ 127592 h 205540"/>
                <a:gd name="connsiteX6" fmla="*/ 18130 w 220214"/>
                <a:gd name="connsiteY6" fmla="*/ 139465 h 205540"/>
                <a:gd name="connsiteX7" fmla="*/ 31544 w 220214"/>
                <a:gd name="connsiteY7" fmla="*/ 148358 h 205540"/>
                <a:gd name="connsiteX8" fmla="*/ 46845 w 220214"/>
                <a:gd name="connsiteY8" fmla="*/ 160629 h 205540"/>
                <a:gd name="connsiteX9" fmla="*/ 59116 w 220214"/>
                <a:gd name="connsiteY9" fmla="*/ 166740 h 205540"/>
                <a:gd name="connsiteX10" fmla="*/ 72133 w 220214"/>
                <a:gd name="connsiteY10" fmla="*/ 164107 h 205540"/>
                <a:gd name="connsiteX11" fmla="*/ 78243 w 220214"/>
                <a:gd name="connsiteY11" fmla="*/ 173745 h 205540"/>
                <a:gd name="connsiteX12" fmla="*/ 93545 w 220214"/>
                <a:gd name="connsiteY12" fmla="*/ 178117 h 205540"/>
                <a:gd name="connsiteX13" fmla="*/ 104226 w 220214"/>
                <a:gd name="connsiteY13" fmla="*/ 193866 h 205540"/>
                <a:gd name="connsiteX14" fmla="*/ 117988 w 220214"/>
                <a:gd name="connsiteY14" fmla="*/ 192127 h 205540"/>
                <a:gd name="connsiteX15" fmla="*/ 137860 w 220214"/>
                <a:gd name="connsiteY15" fmla="*/ 194760 h 205540"/>
                <a:gd name="connsiteX16" fmla="*/ 155447 w 220214"/>
                <a:gd name="connsiteY16" fmla="*/ 196548 h 205540"/>
                <a:gd name="connsiteX17" fmla="*/ 175319 w 220214"/>
                <a:gd name="connsiteY17" fmla="*/ 201765 h 205540"/>
                <a:gd name="connsiteX18" fmla="*/ 188882 w 220214"/>
                <a:gd name="connsiteY18" fmla="*/ 205541 h 205540"/>
                <a:gd name="connsiteX19" fmla="*/ 187938 w 220214"/>
                <a:gd name="connsiteY19" fmla="*/ 188152 h 205540"/>
                <a:gd name="connsiteX20" fmla="*/ 209499 w 220214"/>
                <a:gd name="connsiteY20" fmla="*/ 162865 h 205540"/>
                <a:gd name="connsiteX21" fmla="*/ 219783 w 220214"/>
                <a:gd name="connsiteY21" fmla="*/ 153475 h 205540"/>
                <a:gd name="connsiteX22" fmla="*/ 210542 w 220214"/>
                <a:gd name="connsiteY22" fmla="*/ 127592 h 205540"/>
                <a:gd name="connsiteX23" fmla="*/ 209002 w 220214"/>
                <a:gd name="connsiteY23" fmla="*/ 104093 h 205540"/>
                <a:gd name="connsiteX24" fmla="*/ 201302 w 220214"/>
                <a:gd name="connsiteY24" fmla="*/ 90580 h 205540"/>
                <a:gd name="connsiteX25" fmla="*/ 214666 w 220214"/>
                <a:gd name="connsiteY25" fmla="*/ 77067 h 205540"/>
                <a:gd name="connsiteX26" fmla="*/ 213623 w 220214"/>
                <a:gd name="connsiteY26" fmla="*/ 54114 h 205540"/>
                <a:gd name="connsiteX27" fmla="*/ 210046 w 220214"/>
                <a:gd name="connsiteY27" fmla="*/ 34143 h 205540"/>
                <a:gd name="connsiteX28" fmla="*/ 192061 w 220214"/>
                <a:gd name="connsiteY28" fmla="*/ 19437 h 205540"/>
                <a:gd name="connsiteX29" fmla="*/ 191217 w 220214"/>
                <a:gd name="connsiteY29" fmla="*/ 18195 h 205540"/>
                <a:gd name="connsiteX30" fmla="*/ 131004 w 220214"/>
                <a:gd name="connsiteY30" fmla="*/ 15264 h 205540"/>
                <a:gd name="connsiteX31" fmla="*/ 119279 w 220214"/>
                <a:gd name="connsiteY31" fmla="*/ 10395 h 205540"/>
                <a:gd name="connsiteX32" fmla="*/ 106611 w 220214"/>
                <a:gd name="connsiteY32" fmla="*/ 17847 h 205540"/>
                <a:gd name="connsiteX33" fmla="*/ 95681 w 220214"/>
                <a:gd name="connsiteY33" fmla="*/ 1403 h 205540"/>
                <a:gd name="connsiteX34" fmla="*/ 45007 w 220214"/>
                <a:gd name="connsiteY34" fmla="*/ 17847 h 205540"/>
                <a:gd name="connsiteX35" fmla="*/ 9088 w 220214"/>
                <a:gd name="connsiteY35" fmla="*/ 31957 h 205540"/>
                <a:gd name="connsiteX36" fmla="*/ 2481 w 220214"/>
                <a:gd name="connsiteY36" fmla="*/ 37968 h 205540"/>
                <a:gd name="connsiteX37" fmla="*/ 2530 w 220214"/>
                <a:gd name="connsiteY37" fmla="*/ 41197 h 20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220214" h="205540">
                  <a:moveTo>
                    <a:pt x="2530" y="41197"/>
                  </a:moveTo>
                  <a:cubicBezTo>
                    <a:pt x="4070" y="45917"/>
                    <a:pt x="5610" y="62361"/>
                    <a:pt x="2033" y="68820"/>
                  </a:cubicBezTo>
                  <a:cubicBezTo>
                    <a:pt x="-1544" y="75278"/>
                    <a:pt x="-3" y="77067"/>
                    <a:pt x="3573" y="79402"/>
                  </a:cubicBezTo>
                  <a:cubicBezTo>
                    <a:pt x="7151" y="81737"/>
                    <a:pt x="8691" y="87649"/>
                    <a:pt x="8691" y="92319"/>
                  </a:cubicBezTo>
                  <a:cubicBezTo>
                    <a:pt x="8691" y="97038"/>
                    <a:pt x="11274" y="96442"/>
                    <a:pt x="11771" y="106428"/>
                  </a:cubicBezTo>
                  <a:cubicBezTo>
                    <a:pt x="12268" y="116414"/>
                    <a:pt x="14354" y="123468"/>
                    <a:pt x="17434" y="127592"/>
                  </a:cubicBezTo>
                  <a:cubicBezTo>
                    <a:pt x="19819" y="130821"/>
                    <a:pt x="19422" y="135739"/>
                    <a:pt x="18130" y="139465"/>
                  </a:cubicBezTo>
                  <a:cubicBezTo>
                    <a:pt x="22452" y="143092"/>
                    <a:pt x="27271" y="146619"/>
                    <a:pt x="31544" y="148358"/>
                  </a:cubicBezTo>
                  <a:cubicBezTo>
                    <a:pt x="42274" y="152730"/>
                    <a:pt x="46100" y="156257"/>
                    <a:pt x="46845" y="160629"/>
                  </a:cubicBezTo>
                  <a:cubicBezTo>
                    <a:pt x="47640" y="165001"/>
                    <a:pt x="56781" y="172900"/>
                    <a:pt x="59116" y="166740"/>
                  </a:cubicBezTo>
                  <a:cubicBezTo>
                    <a:pt x="61402" y="160629"/>
                    <a:pt x="67512" y="164107"/>
                    <a:pt x="72133" y="164107"/>
                  </a:cubicBezTo>
                  <a:cubicBezTo>
                    <a:pt x="76753" y="164107"/>
                    <a:pt x="77498" y="170218"/>
                    <a:pt x="78243" y="173745"/>
                  </a:cubicBezTo>
                  <a:cubicBezTo>
                    <a:pt x="79038" y="177272"/>
                    <a:pt x="89720" y="175533"/>
                    <a:pt x="93545" y="178117"/>
                  </a:cubicBezTo>
                  <a:cubicBezTo>
                    <a:pt x="97370" y="180750"/>
                    <a:pt x="98910" y="190388"/>
                    <a:pt x="104226" y="193866"/>
                  </a:cubicBezTo>
                  <a:cubicBezTo>
                    <a:pt x="109592" y="197343"/>
                    <a:pt x="114162" y="189494"/>
                    <a:pt x="117988" y="192127"/>
                  </a:cubicBezTo>
                  <a:cubicBezTo>
                    <a:pt x="121813" y="194760"/>
                    <a:pt x="131749" y="197343"/>
                    <a:pt x="137860" y="194760"/>
                  </a:cubicBezTo>
                  <a:cubicBezTo>
                    <a:pt x="143971" y="192127"/>
                    <a:pt x="147796" y="197393"/>
                    <a:pt x="155447" y="196548"/>
                  </a:cubicBezTo>
                  <a:cubicBezTo>
                    <a:pt x="163098" y="195654"/>
                    <a:pt x="173034" y="199132"/>
                    <a:pt x="175319" y="201765"/>
                  </a:cubicBezTo>
                  <a:cubicBezTo>
                    <a:pt x="176511" y="203156"/>
                    <a:pt x="183020" y="204497"/>
                    <a:pt x="188882" y="205541"/>
                  </a:cubicBezTo>
                  <a:cubicBezTo>
                    <a:pt x="190422" y="201964"/>
                    <a:pt x="187441" y="190885"/>
                    <a:pt x="187938" y="188152"/>
                  </a:cubicBezTo>
                  <a:cubicBezTo>
                    <a:pt x="188435" y="185221"/>
                    <a:pt x="206419" y="166988"/>
                    <a:pt x="209499" y="162865"/>
                  </a:cubicBezTo>
                  <a:cubicBezTo>
                    <a:pt x="212580" y="158741"/>
                    <a:pt x="217200" y="158741"/>
                    <a:pt x="219783" y="153475"/>
                  </a:cubicBezTo>
                  <a:cubicBezTo>
                    <a:pt x="222366" y="148159"/>
                    <a:pt x="212580" y="131119"/>
                    <a:pt x="210542" y="127592"/>
                  </a:cubicBezTo>
                  <a:cubicBezTo>
                    <a:pt x="208506" y="124064"/>
                    <a:pt x="207462" y="109955"/>
                    <a:pt x="209002" y="104093"/>
                  </a:cubicBezTo>
                  <a:cubicBezTo>
                    <a:pt x="210542" y="98231"/>
                    <a:pt x="201302" y="94703"/>
                    <a:pt x="201302" y="90580"/>
                  </a:cubicBezTo>
                  <a:cubicBezTo>
                    <a:pt x="201302" y="86456"/>
                    <a:pt x="210046" y="79402"/>
                    <a:pt x="214666" y="77067"/>
                  </a:cubicBezTo>
                  <a:cubicBezTo>
                    <a:pt x="219286" y="74732"/>
                    <a:pt x="217746" y="58238"/>
                    <a:pt x="213623" y="54114"/>
                  </a:cubicBezTo>
                  <a:cubicBezTo>
                    <a:pt x="209499" y="49991"/>
                    <a:pt x="207462" y="42340"/>
                    <a:pt x="210046" y="34143"/>
                  </a:cubicBezTo>
                  <a:cubicBezTo>
                    <a:pt x="212629" y="25896"/>
                    <a:pt x="194645" y="19437"/>
                    <a:pt x="192061" y="19437"/>
                  </a:cubicBezTo>
                  <a:cubicBezTo>
                    <a:pt x="191614" y="19437"/>
                    <a:pt x="191366" y="18891"/>
                    <a:pt x="191217" y="18195"/>
                  </a:cubicBezTo>
                  <a:cubicBezTo>
                    <a:pt x="175170" y="21573"/>
                    <a:pt x="134084" y="16705"/>
                    <a:pt x="131004" y="15264"/>
                  </a:cubicBezTo>
                  <a:cubicBezTo>
                    <a:pt x="128967" y="14320"/>
                    <a:pt x="123751" y="12184"/>
                    <a:pt x="119279" y="10395"/>
                  </a:cubicBezTo>
                  <a:cubicBezTo>
                    <a:pt x="117243" y="14270"/>
                    <a:pt x="113020" y="17847"/>
                    <a:pt x="106611" y="17847"/>
                  </a:cubicBezTo>
                  <a:cubicBezTo>
                    <a:pt x="96675" y="17847"/>
                    <a:pt x="95979" y="6471"/>
                    <a:pt x="95681" y="1403"/>
                  </a:cubicBezTo>
                  <a:cubicBezTo>
                    <a:pt x="95334" y="-3664"/>
                    <a:pt x="55639" y="5725"/>
                    <a:pt x="45007" y="17847"/>
                  </a:cubicBezTo>
                  <a:cubicBezTo>
                    <a:pt x="34425" y="30019"/>
                    <a:pt x="9734" y="25300"/>
                    <a:pt x="9088" y="31957"/>
                  </a:cubicBezTo>
                  <a:cubicBezTo>
                    <a:pt x="8591" y="36776"/>
                    <a:pt x="4865" y="39309"/>
                    <a:pt x="2481" y="37968"/>
                  </a:cubicBezTo>
                  <a:cubicBezTo>
                    <a:pt x="2282" y="39160"/>
                    <a:pt x="2232" y="40253"/>
                    <a:pt x="2530" y="4119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38" name="Freeform: Shape 72">
              <a:extLst>
                <a:ext uri="{FF2B5EF4-FFF2-40B4-BE49-F238E27FC236}">
                  <a16:creationId xmlns:a16="http://schemas.microsoft.com/office/drawing/2014/main" xmlns="" id="{76301D76-00AD-C0F6-C01B-F8E15C5381CB}"/>
                </a:ext>
              </a:extLst>
            </p:cNvPr>
            <p:cNvSpPr/>
            <p:nvPr/>
          </p:nvSpPr>
          <p:spPr>
            <a:xfrm>
              <a:off x="4678853" y="3011590"/>
              <a:ext cx="82357" cy="89636"/>
            </a:xfrm>
            <a:custGeom>
              <a:avLst/>
              <a:gdLst>
                <a:gd name="connsiteX0" fmla="*/ 61415 w 82357"/>
                <a:gd name="connsiteY0" fmla="*/ 81439 h 89636"/>
                <a:gd name="connsiteX1" fmla="*/ 78903 w 82357"/>
                <a:gd name="connsiteY1" fmla="*/ 51929 h 89636"/>
                <a:gd name="connsiteX2" fmla="*/ 81834 w 82357"/>
                <a:gd name="connsiteY2" fmla="*/ 16556 h 89636"/>
                <a:gd name="connsiteX3" fmla="*/ 60918 w 82357"/>
                <a:gd name="connsiteY3" fmla="*/ 4434 h 89636"/>
                <a:gd name="connsiteX4" fmla="*/ 25148 w 82357"/>
                <a:gd name="connsiteY4" fmla="*/ 360 h 89636"/>
                <a:gd name="connsiteX5" fmla="*/ 10343 w 82357"/>
                <a:gd name="connsiteY5" fmla="*/ 3888 h 89636"/>
                <a:gd name="connsiteX6" fmla="*/ 109 w 82357"/>
                <a:gd name="connsiteY6" fmla="*/ 10893 h 89636"/>
                <a:gd name="connsiteX7" fmla="*/ 10840 w 82357"/>
                <a:gd name="connsiteY7" fmla="*/ 29026 h 89636"/>
                <a:gd name="connsiteX8" fmla="*/ 29768 w 82357"/>
                <a:gd name="connsiteY8" fmla="*/ 55357 h 89636"/>
                <a:gd name="connsiteX9" fmla="*/ 48597 w 82357"/>
                <a:gd name="connsiteY9" fmla="*/ 79601 h 89636"/>
                <a:gd name="connsiteX10" fmla="*/ 60471 w 82357"/>
                <a:gd name="connsiteY10" fmla="*/ 89636 h 89636"/>
                <a:gd name="connsiteX11" fmla="*/ 61415 w 82357"/>
                <a:gd name="connsiteY11" fmla="*/ 81439 h 89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2357" h="89636">
                  <a:moveTo>
                    <a:pt x="61415" y="81439"/>
                  </a:moveTo>
                  <a:cubicBezTo>
                    <a:pt x="60521" y="76173"/>
                    <a:pt x="75226" y="51929"/>
                    <a:pt x="78903" y="51929"/>
                  </a:cubicBezTo>
                  <a:cubicBezTo>
                    <a:pt x="81983" y="51929"/>
                    <a:pt x="83125" y="28629"/>
                    <a:pt x="81834" y="16556"/>
                  </a:cubicBezTo>
                  <a:cubicBezTo>
                    <a:pt x="70407" y="7514"/>
                    <a:pt x="60918" y="4434"/>
                    <a:pt x="60918" y="4434"/>
                  </a:cubicBezTo>
                  <a:cubicBezTo>
                    <a:pt x="60918" y="4434"/>
                    <a:pt x="30265" y="2695"/>
                    <a:pt x="25148" y="360"/>
                  </a:cubicBezTo>
                  <a:cubicBezTo>
                    <a:pt x="20031" y="-1975"/>
                    <a:pt x="14914" y="7961"/>
                    <a:pt x="10343" y="3888"/>
                  </a:cubicBezTo>
                  <a:cubicBezTo>
                    <a:pt x="5723" y="-186"/>
                    <a:pt x="-934" y="5030"/>
                    <a:pt x="109" y="10893"/>
                  </a:cubicBezTo>
                  <a:cubicBezTo>
                    <a:pt x="1152" y="16755"/>
                    <a:pt x="10840" y="20282"/>
                    <a:pt x="10840" y="29026"/>
                  </a:cubicBezTo>
                  <a:cubicBezTo>
                    <a:pt x="10840" y="37770"/>
                    <a:pt x="30265" y="50687"/>
                    <a:pt x="29768" y="55357"/>
                  </a:cubicBezTo>
                  <a:cubicBezTo>
                    <a:pt x="29421" y="58635"/>
                    <a:pt x="41443" y="67578"/>
                    <a:pt x="48597" y="79601"/>
                  </a:cubicBezTo>
                  <a:cubicBezTo>
                    <a:pt x="52423" y="82333"/>
                    <a:pt x="56497" y="85960"/>
                    <a:pt x="60471" y="89636"/>
                  </a:cubicBezTo>
                  <a:cubicBezTo>
                    <a:pt x="61266" y="85811"/>
                    <a:pt x="61614" y="82780"/>
                    <a:pt x="61415" y="8143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39" name="Freeform: Shape 73">
              <a:extLst>
                <a:ext uri="{FF2B5EF4-FFF2-40B4-BE49-F238E27FC236}">
                  <a16:creationId xmlns:a16="http://schemas.microsoft.com/office/drawing/2014/main" xmlns="" id="{B4D12D4B-0622-15E2-2DAA-C7594807366C}"/>
                </a:ext>
              </a:extLst>
            </p:cNvPr>
            <p:cNvSpPr/>
            <p:nvPr/>
          </p:nvSpPr>
          <p:spPr>
            <a:xfrm>
              <a:off x="4636733" y="2967586"/>
              <a:ext cx="123902" cy="123654"/>
            </a:xfrm>
            <a:custGeom>
              <a:avLst/>
              <a:gdLst>
                <a:gd name="connsiteX0" fmla="*/ 71838 w 123902"/>
                <a:gd name="connsiteY0" fmla="*/ 99361 h 123654"/>
                <a:gd name="connsiteX1" fmla="*/ 52910 w 123902"/>
                <a:gd name="connsiteY1" fmla="*/ 73030 h 123654"/>
                <a:gd name="connsiteX2" fmla="*/ 42179 w 123902"/>
                <a:gd name="connsiteY2" fmla="*/ 54897 h 123654"/>
                <a:gd name="connsiteX3" fmla="*/ 52413 w 123902"/>
                <a:gd name="connsiteY3" fmla="*/ 47892 h 123654"/>
                <a:gd name="connsiteX4" fmla="*/ 67218 w 123902"/>
                <a:gd name="connsiteY4" fmla="*/ 44365 h 123654"/>
                <a:gd name="connsiteX5" fmla="*/ 102988 w 123902"/>
                <a:gd name="connsiteY5" fmla="*/ 48439 h 123654"/>
                <a:gd name="connsiteX6" fmla="*/ 123903 w 123902"/>
                <a:gd name="connsiteY6" fmla="*/ 60561 h 123654"/>
                <a:gd name="connsiteX7" fmla="*/ 122810 w 123902"/>
                <a:gd name="connsiteY7" fmla="*/ 54847 h 123654"/>
                <a:gd name="connsiteX8" fmla="*/ 115458 w 123902"/>
                <a:gd name="connsiteY8" fmla="*/ 35919 h 123654"/>
                <a:gd name="connsiteX9" fmla="*/ 109396 w 123902"/>
                <a:gd name="connsiteY9" fmla="*/ 19872 h 123654"/>
                <a:gd name="connsiteX10" fmla="*/ 101398 w 123902"/>
                <a:gd name="connsiteY10" fmla="*/ 22555 h 123654"/>
                <a:gd name="connsiteX11" fmla="*/ 77700 w 123902"/>
                <a:gd name="connsiteY11" fmla="*/ 16395 h 123654"/>
                <a:gd name="connsiteX12" fmla="*/ 58424 w 123902"/>
                <a:gd name="connsiteY12" fmla="*/ 0 h 123654"/>
                <a:gd name="connsiteX13" fmla="*/ 44563 w 123902"/>
                <a:gd name="connsiteY13" fmla="*/ 10632 h 123654"/>
                <a:gd name="connsiteX14" fmla="*/ 38900 w 123902"/>
                <a:gd name="connsiteY14" fmla="*/ 23549 h 123654"/>
                <a:gd name="connsiteX15" fmla="*/ 30703 w 123902"/>
                <a:gd name="connsiteY15" fmla="*/ 35323 h 123654"/>
                <a:gd name="connsiteX16" fmla="*/ 16345 w 123902"/>
                <a:gd name="connsiteY16" fmla="*/ 34727 h 123654"/>
                <a:gd name="connsiteX17" fmla="*/ 0 w 123902"/>
                <a:gd name="connsiteY17" fmla="*/ 38353 h 123654"/>
                <a:gd name="connsiteX18" fmla="*/ 4173 w 123902"/>
                <a:gd name="connsiteY18" fmla="*/ 49631 h 123654"/>
                <a:gd name="connsiteX19" fmla="*/ 22008 w 123902"/>
                <a:gd name="connsiteY19" fmla="*/ 58275 h 123654"/>
                <a:gd name="connsiteX20" fmla="*/ 42527 w 123902"/>
                <a:gd name="connsiteY20" fmla="*/ 95486 h 123654"/>
                <a:gd name="connsiteX21" fmla="*/ 61008 w 123902"/>
                <a:gd name="connsiteY21" fmla="*/ 106863 h 123654"/>
                <a:gd name="connsiteX22" fmla="*/ 80880 w 123902"/>
                <a:gd name="connsiteY22" fmla="*/ 118985 h 123654"/>
                <a:gd name="connsiteX23" fmla="*/ 90617 w 123902"/>
                <a:gd name="connsiteY23" fmla="*/ 123655 h 123654"/>
                <a:gd name="connsiteX24" fmla="*/ 71838 w 123902"/>
                <a:gd name="connsiteY24" fmla="*/ 99361 h 123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23902" h="123654">
                  <a:moveTo>
                    <a:pt x="71838" y="99361"/>
                  </a:moveTo>
                  <a:cubicBezTo>
                    <a:pt x="72335" y="94691"/>
                    <a:pt x="52910" y="81824"/>
                    <a:pt x="52910" y="73030"/>
                  </a:cubicBezTo>
                  <a:cubicBezTo>
                    <a:pt x="52910" y="64287"/>
                    <a:pt x="43222" y="60759"/>
                    <a:pt x="42179" y="54897"/>
                  </a:cubicBezTo>
                  <a:cubicBezTo>
                    <a:pt x="41135" y="49035"/>
                    <a:pt x="47793" y="43769"/>
                    <a:pt x="52413" y="47892"/>
                  </a:cubicBezTo>
                  <a:cubicBezTo>
                    <a:pt x="57033" y="51966"/>
                    <a:pt x="62150" y="42030"/>
                    <a:pt x="67218" y="44365"/>
                  </a:cubicBezTo>
                  <a:cubicBezTo>
                    <a:pt x="72335" y="46700"/>
                    <a:pt x="102988" y="48439"/>
                    <a:pt x="102988" y="48439"/>
                  </a:cubicBezTo>
                  <a:cubicBezTo>
                    <a:pt x="102988" y="48439"/>
                    <a:pt x="112477" y="51519"/>
                    <a:pt x="123903" y="60561"/>
                  </a:cubicBezTo>
                  <a:cubicBezTo>
                    <a:pt x="123655" y="58126"/>
                    <a:pt x="123307" y="56089"/>
                    <a:pt x="122810" y="54847"/>
                  </a:cubicBezTo>
                  <a:cubicBezTo>
                    <a:pt x="120078" y="47445"/>
                    <a:pt x="122810" y="39049"/>
                    <a:pt x="115458" y="35919"/>
                  </a:cubicBezTo>
                  <a:cubicBezTo>
                    <a:pt x="111682" y="34280"/>
                    <a:pt x="110092" y="26778"/>
                    <a:pt x="109396" y="19872"/>
                  </a:cubicBezTo>
                  <a:cubicBezTo>
                    <a:pt x="105919" y="21065"/>
                    <a:pt x="102988" y="22058"/>
                    <a:pt x="101398" y="22555"/>
                  </a:cubicBezTo>
                  <a:cubicBezTo>
                    <a:pt x="95287" y="24294"/>
                    <a:pt x="82271" y="23399"/>
                    <a:pt x="77700" y="16395"/>
                  </a:cubicBezTo>
                  <a:cubicBezTo>
                    <a:pt x="74272" y="11178"/>
                    <a:pt x="63641" y="3527"/>
                    <a:pt x="58424" y="0"/>
                  </a:cubicBezTo>
                  <a:cubicBezTo>
                    <a:pt x="56288" y="2136"/>
                    <a:pt x="48140" y="10135"/>
                    <a:pt x="44563" y="10632"/>
                  </a:cubicBezTo>
                  <a:cubicBezTo>
                    <a:pt x="40440" y="11228"/>
                    <a:pt x="43023" y="23549"/>
                    <a:pt x="38900" y="23549"/>
                  </a:cubicBezTo>
                  <a:cubicBezTo>
                    <a:pt x="34776" y="23549"/>
                    <a:pt x="31696" y="31796"/>
                    <a:pt x="30703" y="35323"/>
                  </a:cubicBezTo>
                  <a:cubicBezTo>
                    <a:pt x="29659" y="38850"/>
                    <a:pt x="20419" y="32988"/>
                    <a:pt x="16345" y="34727"/>
                  </a:cubicBezTo>
                  <a:cubicBezTo>
                    <a:pt x="13414" y="36018"/>
                    <a:pt x="4769" y="37558"/>
                    <a:pt x="0" y="38353"/>
                  </a:cubicBezTo>
                  <a:cubicBezTo>
                    <a:pt x="745" y="43719"/>
                    <a:pt x="447" y="49631"/>
                    <a:pt x="4173" y="49631"/>
                  </a:cubicBezTo>
                  <a:cubicBezTo>
                    <a:pt x="10333" y="49631"/>
                    <a:pt x="21661" y="48836"/>
                    <a:pt x="22008" y="58275"/>
                  </a:cubicBezTo>
                  <a:cubicBezTo>
                    <a:pt x="22356" y="67665"/>
                    <a:pt x="37061" y="88431"/>
                    <a:pt x="42527" y="95486"/>
                  </a:cubicBezTo>
                  <a:cubicBezTo>
                    <a:pt x="47991" y="102541"/>
                    <a:pt x="60362" y="101000"/>
                    <a:pt x="61008" y="106863"/>
                  </a:cubicBezTo>
                  <a:cubicBezTo>
                    <a:pt x="61703" y="112725"/>
                    <a:pt x="70596" y="118240"/>
                    <a:pt x="80880" y="118985"/>
                  </a:cubicBezTo>
                  <a:cubicBezTo>
                    <a:pt x="83662" y="119184"/>
                    <a:pt x="87040" y="121022"/>
                    <a:pt x="90617" y="123655"/>
                  </a:cubicBezTo>
                  <a:cubicBezTo>
                    <a:pt x="83513" y="111582"/>
                    <a:pt x="71490" y="102640"/>
                    <a:pt x="71838" y="9936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40" name="Freeform: Shape 74">
              <a:extLst>
                <a:ext uri="{FF2B5EF4-FFF2-40B4-BE49-F238E27FC236}">
                  <a16:creationId xmlns:a16="http://schemas.microsoft.com/office/drawing/2014/main" xmlns="" id="{0033FF84-4183-BA73-AF1A-79A7090A9D8E}"/>
                </a:ext>
              </a:extLst>
            </p:cNvPr>
            <p:cNvSpPr/>
            <p:nvPr/>
          </p:nvSpPr>
          <p:spPr>
            <a:xfrm>
              <a:off x="4756910" y="3096904"/>
              <a:ext cx="42079" cy="97175"/>
            </a:xfrm>
            <a:custGeom>
              <a:avLst/>
              <a:gdLst>
                <a:gd name="connsiteX0" fmla="*/ 27672 w 42079"/>
                <a:gd name="connsiteY0" fmla="*/ 82867 h 97175"/>
                <a:gd name="connsiteX1" fmla="*/ 33336 w 42079"/>
                <a:gd name="connsiteY1" fmla="*/ 72881 h 97175"/>
                <a:gd name="connsiteX2" fmla="*/ 41583 w 42079"/>
                <a:gd name="connsiteY2" fmla="*/ 57629 h 97175"/>
                <a:gd name="connsiteX3" fmla="*/ 42080 w 42079"/>
                <a:gd name="connsiteY3" fmla="*/ 56884 h 97175"/>
                <a:gd name="connsiteX4" fmla="*/ 28666 w 42079"/>
                <a:gd name="connsiteY4" fmla="*/ 40440 h 97175"/>
                <a:gd name="connsiteX5" fmla="*/ 31200 w 42079"/>
                <a:gd name="connsiteY5" fmla="*/ 12917 h 97175"/>
                <a:gd name="connsiteX6" fmla="*/ 11129 w 42079"/>
                <a:gd name="connsiteY6" fmla="*/ 0 h 97175"/>
                <a:gd name="connsiteX7" fmla="*/ 0 w 42079"/>
                <a:gd name="connsiteY7" fmla="*/ 18978 h 97175"/>
                <a:gd name="connsiteX8" fmla="*/ 6310 w 42079"/>
                <a:gd name="connsiteY8" fmla="*/ 35472 h 97175"/>
                <a:gd name="connsiteX9" fmla="*/ 5614 w 42079"/>
                <a:gd name="connsiteY9" fmla="*/ 74620 h 97175"/>
                <a:gd name="connsiteX10" fmla="*/ 21065 w 42079"/>
                <a:gd name="connsiteY10" fmla="*/ 97175 h 97175"/>
                <a:gd name="connsiteX11" fmla="*/ 27672 w 42079"/>
                <a:gd name="connsiteY11" fmla="*/ 82867 h 97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079" h="97175">
                  <a:moveTo>
                    <a:pt x="27672" y="82867"/>
                  </a:moveTo>
                  <a:cubicBezTo>
                    <a:pt x="32789" y="81724"/>
                    <a:pt x="29709" y="77005"/>
                    <a:pt x="33336" y="72881"/>
                  </a:cubicBezTo>
                  <a:cubicBezTo>
                    <a:pt x="36913" y="68758"/>
                    <a:pt x="41036" y="60561"/>
                    <a:pt x="41583" y="57629"/>
                  </a:cubicBezTo>
                  <a:cubicBezTo>
                    <a:pt x="41632" y="57282"/>
                    <a:pt x="41831" y="57083"/>
                    <a:pt x="42080" y="56884"/>
                  </a:cubicBezTo>
                  <a:cubicBezTo>
                    <a:pt x="35124" y="50873"/>
                    <a:pt x="30206" y="46600"/>
                    <a:pt x="28666" y="40440"/>
                  </a:cubicBezTo>
                  <a:cubicBezTo>
                    <a:pt x="27076" y="34180"/>
                    <a:pt x="28716" y="21909"/>
                    <a:pt x="31200" y="12917"/>
                  </a:cubicBezTo>
                  <a:cubicBezTo>
                    <a:pt x="27225" y="9688"/>
                    <a:pt x="14954" y="0"/>
                    <a:pt x="11129" y="0"/>
                  </a:cubicBezTo>
                  <a:cubicBezTo>
                    <a:pt x="7303" y="0"/>
                    <a:pt x="1441" y="9688"/>
                    <a:pt x="0" y="18978"/>
                  </a:cubicBezTo>
                  <a:cubicBezTo>
                    <a:pt x="8992" y="24443"/>
                    <a:pt x="12520" y="28368"/>
                    <a:pt x="6310" y="35472"/>
                  </a:cubicBezTo>
                  <a:cubicBezTo>
                    <a:pt x="-199" y="42924"/>
                    <a:pt x="-1540" y="68013"/>
                    <a:pt x="5614" y="74620"/>
                  </a:cubicBezTo>
                  <a:cubicBezTo>
                    <a:pt x="12470" y="80979"/>
                    <a:pt x="14407" y="93548"/>
                    <a:pt x="21065" y="97175"/>
                  </a:cubicBezTo>
                  <a:cubicBezTo>
                    <a:pt x="22903" y="90866"/>
                    <a:pt x="24294" y="83662"/>
                    <a:pt x="27672" y="8286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41" name="Freeform: Shape 75">
              <a:extLst>
                <a:ext uri="{FF2B5EF4-FFF2-40B4-BE49-F238E27FC236}">
                  <a16:creationId xmlns:a16="http://schemas.microsoft.com/office/drawing/2014/main" xmlns="" id="{12C64B26-5193-64A0-1EEB-0280BA371EE2}"/>
                </a:ext>
              </a:extLst>
            </p:cNvPr>
            <p:cNvSpPr/>
            <p:nvPr/>
          </p:nvSpPr>
          <p:spPr>
            <a:xfrm>
              <a:off x="4543185" y="2882433"/>
              <a:ext cx="170404" cy="88729"/>
            </a:xfrm>
            <a:custGeom>
              <a:avLst/>
              <a:gdLst>
                <a:gd name="connsiteX0" fmla="*/ 143726 w 170404"/>
                <a:gd name="connsiteY0" fmla="*/ 7899 h 88729"/>
                <a:gd name="connsiteX1" fmla="*/ 122314 w 170404"/>
                <a:gd name="connsiteY1" fmla="*/ 0 h 88729"/>
                <a:gd name="connsiteX2" fmla="*/ 118488 w 170404"/>
                <a:gd name="connsiteY2" fmla="*/ 12271 h 88729"/>
                <a:gd name="connsiteX3" fmla="*/ 98318 w 170404"/>
                <a:gd name="connsiteY3" fmla="*/ 13712 h 88729"/>
                <a:gd name="connsiteX4" fmla="*/ 85749 w 170404"/>
                <a:gd name="connsiteY4" fmla="*/ 23499 h 88729"/>
                <a:gd name="connsiteX5" fmla="*/ 76508 w 170404"/>
                <a:gd name="connsiteY5" fmla="*/ 39943 h 88729"/>
                <a:gd name="connsiteX6" fmla="*/ 67268 w 170404"/>
                <a:gd name="connsiteY6" fmla="*/ 47594 h 88729"/>
                <a:gd name="connsiteX7" fmla="*/ 43620 w 170404"/>
                <a:gd name="connsiteY7" fmla="*/ 52860 h 88729"/>
                <a:gd name="connsiteX8" fmla="*/ 30255 w 170404"/>
                <a:gd name="connsiteY8" fmla="*/ 54052 h 88729"/>
                <a:gd name="connsiteX9" fmla="*/ 16395 w 170404"/>
                <a:gd name="connsiteY9" fmla="*/ 56387 h 88729"/>
                <a:gd name="connsiteX10" fmla="*/ 3031 w 170404"/>
                <a:gd name="connsiteY10" fmla="*/ 52264 h 88729"/>
                <a:gd name="connsiteX11" fmla="*/ 447 w 170404"/>
                <a:gd name="connsiteY11" fmla="*/ 66373 h 88729"/>
                <a:gd name="connsiteX12" fmla="*/ 12271 w 170404"/>
                <a:gd name="connsiteY12" fmla="*/ 73428 h 88729"/>
                <a:gd name="connsiteX13" fmla="*/ 26679 w 170404"/>
                <a:gd name="connsiteY13" fmla="*/ 76955 h 88729"/>
                <a:gd name="connsiteX14" fmla="*/ 41036 w 170404"/>
                <a:gd name="connsiteY14" fmla="*/ 71689 h 88729"/>
                <a:gd name="connsiteX15" fmla="*/ 59517 w 170404"/>
                <a:gd name="connsiteY15" fmla="*/ 68758 h 88729"/>
                <a:gd name="connsiteX16" fmla="*/ 64138 w 170404"/>
                <a:gd name="connsiteY16" fmla="*/ 79936 h 88729"/>
                <a:gd name="connsiteX17" fmla="*/ 85202 w 170404"/>
                <a:gd name="connsiteY17" fmla="*/ 83463 h 88729"/>
                <a:gd name="connsiteX18" fmla="*/ 110887 w 170404"/>
                <a:gd name="connsiteY18" fmla="*/ 88730 h 88729"/>
                <a:gd name="connsiteX19" fmla="*/ 130908 w 170404"/>
                <a:gd name="connsiteY19" fmla="*/ 80483 h 88729"/>
                <a:gd name="connsiteX20" fmla="*/ 146856 w 170404"/>
                <a:gd name="connsiteY20" fmla="*/ 74620 h 88729"/>
                <a:gd name="connsiteX21" fmla="*/ 146955 w 170404"/>
                <a:gd name="connsiteY21" fmla="*/ 74720 h 88729"/>
                <a:gd name="connsiteX22" fmla="*/ 150681 w 170404"/>
                <a:gd name="connsiteY22" fmla="*/ 68460 h 88729"/>
                <a:gd name="connsiteX23" fmla="*/ 154457 w 170404"/>
                <a:gd name="connsiteY23" fmla="*/ 56785 h 88729"/>
                <a:gd name="connsiteX24" fmla="*/ 157140 w 170404"/>
                <a:gd name="connsiteY24" fmla="*/ 46352 h 88729"/>
                <a:gd name="connsiteX25" fmla="*/ 167324 w 170404"/>
                <a:gd name="connsiteY25" fmla="*/ 39595 h 88729"/>
                <a:gd name="connsiteX26" fmla="*/ 170404 w 170404"/>
                <a:gd name="connsiteY26" fmla="*/ 32541 h 88729"/>
                <a:gd name="connsiteX27" fmla="*/ 161313 w 170404"/>
                <a:gd name="connsiteY27" fmla="*/ 10483 h 88729"/>
                <a:gd name="connsiteX28" fmla="*/ 143726 w 170404"/>
                <a:gd name="connsiteY28" fmla="*/ 7899 h 88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70404" h="88729">
                  <a:moveTo>
                    <a:pt x="143726" y="7899"/>
                  </a:moveTo>
                  <a:cubicBezTo>
                    <a:pt x="137615" y="0"/>
                    <a:pt x="122314" y="0"/>
                    <a:pt x="122314" y="0"/>
                  </a:cubicBezTo>
                  <a:cubicBezTo>
                    <a:pt x="122314" y="0"/>
                    <a:pt x="120774" y="7899"/>
                    <a:pt x="118488" y="12271"/>
                  </a:cubicBezTo>
                  <a:cubicBezTo>
                    <a:pt x="116551" y="15947"/>
                    <a:pt x="105472" y="15898"/>
                    <a:pt x="98318" y="13712"/>
                  </a:cubicBezTo>
                  <a:cubicBezTo>
                    <a:pt x="96281" y="16742"/>
                    <a:pt x="87040" y="19127"/>
                    <a:pt x="85749" y="23499"/>
                  </a:cubicBezTo>
                  <a:cubicBezTo>
                    <a:pt x="84209" y="28815"/>
                    <a:pt x="72931" y="25834"/>
                    <a:pt x="76508" y="39943"/>
                  </a:cubicBezTo>
                  <a:cubicBezTo>
                    <a:pt x="80085" y="54052"/>
                    <a:pt x="70845" y="49333"/>
                    <a:pt x="67268" y="47594"/>
                  </a:cubicBezTo>
                  <a:cubicBezTo>
                    <a:pt x="63691" y="45805"/>
                    <a:pt x="47743" y="48190"/>
                    <a:pt x="43620" y="52860"/>
                  </a:cubicBezTo>
                  <a:cubicBezTo>
                    <a:pt x="39496" y="57580"/>
                    <a:pt x="33833" y="56387"/>
                    <a:pt x="30255" y="54052"/>
                  </a:cubicBezTo>
                  <a:cubicBezTo>
                    <a:pt x="26679" y="51717"/>
                    <a:pt x="19475" y="50525"/>
                    <a:pt x="16395" y="56387"/>
                  </a:cubicBezTo>
                  <a:cubicBezTo>
                    <a:pt x="13315" y="62250"/>
                    <a:pt x="7651" y="51717"/>
                    <a:pt x="3031" y="52264"/>
                  </a:cubicBezTo>
                  <a:cubicBezTo>
                    <a:pt x="-1590" y="52860"/>
                    <a:pt x="447" y="64038"/>
                    <a:pt x="447" y="66373"/>
                  </a:cubicBezTo>
                  <a:cubicBezTo>
                    <a:pt x="447" y="68708"/>
                    <a:pt x="7651" y="75763"/>
                    <a:pt x="12271" y="73428"/>
                  </a:cubicBezTo>
                  <a:cubicBezTo>
                    <a:pt x="16891" y="71093"/>
                    <a:pt x="22555" y="74024"/>
                    <a:pt x="26679" y="76955"/>
                  </a:cubicBezTo>
                  <a:cubicBezTo>
                    <a:pt x="30802" y="79886"/>
                    <a:pt x="38503" y="74620"/>
                    <a:pt x="41036" y="71689"/>
                  </a:cubicBezTo>
                  <a:cubicBezTo>
                    <a:pt x="43620" y="68758"/>
                    <a:pt x="57977" y="68758"/>
                    <a:pt x="59517" y="68758"/>
                  </a:cubicBezTo>
                  <a:cubicBezTo>
                    <a:pt x="61057" y="68758"/>
                    <a:pt x="61554" y="78148"/>
                    <a:pt x="64138" y="79936"/>
                  </a:cubicBezTo>
                  <a:cubicBezTo>
                    <a:pt x="66721" y="81675"/>
                    <a:pt x="76459" y="82867"/>
                    <a:pt x="85202" y="83463"/>
                  </a:cubicBezTo>
                  <a:cubicBezTo>
                    <a:pt x="93946" y="84060"/>
                    <a:pt x="106764" y="88730"/>
                    <a:pt x="110887" y="88730"/>
                  </a:cubicBezTo>
                  <a:cubicBezTo>
                    <a:pt x="115010" y="88730"/>
                    <a:pt x="121668" y="80483"/>
                    <a:pt x="130908" y="80483"/>
                  </a:cubicBezTo>
                  <a:cubicBezTo>
                    <a:pt x="140149" y="80483"/>
                    <a:pt x="145316" y="74024"/>
                    <a:pt x="146856" y="74620"/>
                  </a:cubicBezTo>
                  <a:cubicBezTo>
                    <a:pt x="146906" y="74620"/>
                    <a:pt x="146906" y="74670"/>
                    <a:pt x="146955" y="74720"/>
                  </a:cubicBezTo>
                  <a:cubicBezTo>
                    <a:pt x="147601" y="71441"/>
                    <a:pt x="148694" y="68808"/>
                    <a:pt x="150681" y="68460"/>
                  </a:cubicBezTo>
                  <a:cubicBezTo>
                    <a:pt x="154457" y="67864"/>
                    <a:pt x="151774" y="60461"/>
                    <a:pt x="154457" y="56785"/>
                  </a:cubicBezTo>
                  <a:cubicBezTo>
                    <a:pt x="157140" y="53109"/>
                    <a:pt x="152321" y="45756"/>
                    <a:pt x="157140" y="46352"/>
                  </a:cubicBezTo>
                  <a:cubicBezTo>
                    <a:pt x="161959" y="46948"/>
                    <a:pt x="167324" y="47594"/>
                    <a:pt x="167324" y="39595"/>
                  </a:cubicBezTo>
                  <a:cubicBezTo>
                    <a:pt x="167324" y="36913"/>
                    <a:pt x="168616" y="34528"/>
                    <a:pt x="170404" y="32541"/>
                  </a:cubicBezTo>
                  <a:cubicBezTo>
                    <a:pt x="165089" y="24045"/>
                    <a:pt x="161313" y="10483"/>
                    <a:pt x="161313" y="10483"/>
                  </a:cubicBezTo>
                  <a:cubicBezTo>
                    <a:pt x="161313" y="10483"/>
                    <a:pt x="149886" y="15798"/>
                    <a:pt x="143726" y="789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42" name="Freeform: Shape 76">
              <a:extLst>
                <a:ext uri="{FF2B5EF4-FFF2-40B4-BE49-F238E27FC236}">
                  <a16:creationId xmlns:a16="http://schemas.microsoft.com/office/drawing/2014/main" xmlns="" id="{0773D88B-69E0-0277-A3B4-578199620CF7}"/>
                </a:ext>
              </a:extLst>
            </p:cNvPr>
            <p:cNvSpPr/>
            <p:nvPr/>
          </p:nvSpPr>
          <p:spPr>
            <a:xfrm>
              <a:off x="4690239" y="2894670"/>
              <a:ext cx="149324" cy="96285"/>
            </a:xfrm>
            <a:custGeom>
              <a:avLst/>
              <a:gdLst>
                <a:gd name="connsiteX0" fmla="*/ 145216 w 149324"/>
                <a:gd name="connsiteY0" fmla="*/ 17671 h 96285"/>
                <a:gd name="connsiteX1" fmla="*/ 139801 w 149324"/>
                <a:gd name="connsiteY1" fmla="*/ 13896 h 96285"/>
                <a:gd name="connsiteX2" fmla="*/ 125245 w 149324"/>
                <a:gd name="connsiteY2" fmla="*/ 7934 h 96285"/>
                <a:gd name="connsiteX3" fmla="*/ 103832 w 149324"/>
                <a:gd name="connsiteY3" fmla="*/ 35 h 96285"/>
                <a:gd name="connsiteX4" fmla="*/ 82420 w 149324"/>
                <a:gd name="connsiteY4" fmla="*/ 15784 h 96285"/>
                <a:gd name="connsiteX5" fmla="*/ 57928 w 149324"/>
                <a:gd name="connsiteY5" fmla="*/ 24527 h 96285"/>
                <a:gd name="connsiteX6" fmla="*/ 26579 w 149324"/>
                <a:gd name="connsiteY6" fmla="*/ 24527 h 96285"/>
                <a:gd name="connsiteX7" fmla="*/ 23449 w 149324"/>
                <a:gd name="connsiteY7" fmla="*/ 20354 h 96285"/>
                <a:gd name="connsiteX8" fmla="*/ 20369 w 149324"/>
                <a:gd name="connsiteY8" fmla="*/ 27409 h 96285"/>
                <a:gd name="connsiteX9" fmla="*/ 10184 w 149324"/>
                <a:gd name="connsiteY9" fmla="*/ 34165 h 96285"/>
                <a:gd name="connsiteX10" fmla="*/ 7502 w 149324"/>
                <a:gd name="connsiteY10" fmla="*/ 44598 h 96285"/>
                <a:gd name="connsiteX11" fmla="*/ 3726 w 149324"/>
                <a:gd name="connsiteY11" fmla="*/ 56273 h 96285"/>
                <a:gd name="connsiteX12" fmla="*/ 0 w 149324"/>
                <a:gd name="connsiteY12" fmla="*/ 62533 h 96285"/>
                <a:gd name="connsiteX13" fmla="*/ 5564 w 149324"/>
                <a:gd name="connsiteY13" fmla="*/ 72419 h 96285"/>
                <a:gd name="connsiteX14" fmla="*/ 5018 w 149324"/>
                <a:gd name="connsiteY14" fmla="*/ 72966 h 96285"/>
                <a:gd name="connsiteX15" fmla="*/ 24294 w 149324"/>
                <a:gd name="connsiteY15" fmla="*/ 89360 h 96285"/>
                <a:gd name="connsiteX16" fmla="*/ 47992 w 149324"/>
                <a:gd name="connsiteY16" fmla="*/ 95521 h 96285"/>
                <a:gd name="connsiteX17" fmla="*/ 80135 w 149324"/>
                <a:gd name="connsiteY17" fmla="*/ 84144 h 96285"/>
                <a:gd name="connsiteX18" fmla="*/ 90071 w 149324"/>
                <a:gd name="connsiteY18" fmla="*/ 87622 h 96285"/>
                <a:gd name="connsiteX19" fmla="*/ 96579 w 149324"/>
                <a:gd name="connsiteY19" fmla="*/ 88864 h 96285"/>
                <a:gd name="connsiteX20" fmla="*/ 110341 w 149324"/>
                <a:gd name="connsiteY20" fmla="*/ 77735 h 96285"/>
                <a:gd name="connsiteX21" fmla="*/ 131405 w 149324"/>
                <a:gd name="connsiteY21" fmla="*/ 37792 h 96285"/>
                <a:gd name="connsiteX22" fmla="*/ 146806 w 149324"/>
                <a:gd name="connsiteY22" fmla="*/ 26614 h 96285"/>
                <a:gd name="connsiteX23" fmla="*/ 145216 w 149324"/>
                <a:gd name="connsiteY23" fmla="*/ 17671 h 96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9324" h="96285">
                  <a:moveTo>
                    <a:pt x="145216" y="17671"/>
                  </a:moveTo>
                  <a:cubicBezTo>
                    <a:pt x="143428" y="17026"/>
                    <a:pt x="141490" y="15585"/>
                    <a:pt x="139801" y="13896"/>
                  </a:cubicBezTo>
                  <a:cubicBezTo>
                    <a:pt x="133343" y="12256"/>
                    <a:pt x="127133" y="10120"/>
                    <a:pt x="125245" y="7934"/>
                  </a:cubicBezTo>
                  <a:cubicBezTo>
                    <a:pt x="121419" y="3562"/>
                    <a:pt x="106118" y="929"/>
                    <a:pt x="103832" y="35"/>
                  </a:cubicBezTo>
                  <a:cubicBezTo>
                    <a:pt x="101547" y="-859"/>
                    <a:pt x="86991" y="15784"/>
                    <a:pt x="82420" y="15784"/>
                  </a:cubicBezTo>
                  <a:cubicBezTo>
                    <a:pt x="77849" y="15784"/>
                    <a:pt x="57928" y="18417"/>
                    <a:pt x="57928" y="24527"/>
                  </a:cubicBezTo>
                  <a:cubicBezTo>
                    <a:pt x="57928" y="30688"/>
                    <a:pt x="33485" y="31532"/>
                    <a:pt x="26579" y="24527"/>
                  </a:cubicBezTo>
                  <a:cubicBezTo>
                    <a:pt x="25486" y="23434"/>
                    <a:pt x="24443" y="21944"/>
                    <a:pt x="23449" y="20354"/>
                  </a:cubicBezTo>
                  <a:cubicBezTo>
                    <a:pt x="21611" y="22341"/>
                    <a:pt x="20369" y="24726"/>
                    <a:pt x="20369" y="27409"/>
                  </a:cubicBezTo>
                  <a:cubicBezTo>
                    <a:pt x="20369" y="35358"/>
                    <a:pt x="15004" y="34761"/>
                    <a:pt x="10184" y="34165"/>
                  </a:cubicBezTo>
                  <a:cubicBezTo>
                    <a:pt x="5366" y="33569"/>
                    <a:pt x="10184" y="40922"/>
                    <a:pt x="7502" y="44598"/>
                  </a:cubicBezTo>
                  <a:cubicBezTo>
                    <a:pt x="4819" y="48275"/>
                    <a:pt x="7502" y="55627"/>
                    <a:pt x="3726" y="56273"/>
                  </a:cubicBezTo>
                  <a:cubicBezTo>
                    <a:pt x="1739" y="56571"/>
                    <a:pt x="646" y="59254"/>
                    <a:pt x="0" y="62533"/>
                  </a:cubicBezTo>
                  <a:cubicBezTo>
                    <a:pt x="1590" y="63427"/>
                    <a:pt x="5564" y="72419"/>
                    <a:pt x="5564" y="72419"/>
                  </a:cubicBezTo>
                  <a:cubicBezTo>
                    <a:pt x="5564" y="72419"/>
                    <a:pt x="5366" y="72618"/>
                    <a:pt x="5018" y="72966"/>
                  </a:cubicBezTo>
                  <a:cubicBezTo>
                    <a:pt x="10234" y="76543"/>
                    <a:pt x="20866" y="84144"/>
                    <a:pt x="24294" y="89360"/>
                  </a:cubicBezTo>
                  <a:cubicBezTo>
                    <a:pt x="28864" y="96365"/>
                    <a:pt x="41881" y="97260"/>
                    <a:pt x="47992" y="95521"/>
                  </a:cubicBezTo>
                  <a:cubicBezTo>
                    <a:pt x="54102" y="93782"/>
                    <a:pt x="80135" y="84144"/>
                    <a:pt x="80135" y="84144"/>
                  </a:cubicBezTo>
                  <a:cubicBezTo>
                    <a:pt x="80135" y="84144"/>
                    <a:pt x="86245" y="86777"/>
                    <a:pt x="90071" y="87622"/>
                  </a:cubicBezTo>
                  <a:cubicBezTo>
                    <a:pt x="90965" y="87820"/>
                    <a:pt x="93399" y="88267"/>
                    <a:pt x="96579" y="88864"/>
                  </a:cubicBezTo>
                  <a:cubicBezTo>
                    <a:pt x="98467" y="86628"/>
                    <a:pt x="104180" y="84740"/>
                    <a:pt x="110341" y="77735"/>
                  </a:cubicBezTo>
                  <a:cubicBezTo>
                    <a:pt x="117544" y="69488"/>
                    <a:pt x="128325" y="40127"/>
                    <a:pt x="131405" y="37792"/>
                  </a:cubicBezTo>
                  <a:cubicBezTo>
                    <a:pt x="134485" y="35457"/>
                    <a:pt x="142732" y="30141"/>
                    <a:pt x="146806" y="26614"/>
                  </a:cubicBezTo>
                  <a:cubicBezTo>
                    <a:pt x="150830" y="22987"/>
                    <a:pt x="149837" y="19460"/>
                    <a:pt x="145216" y="1767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43" name="Freeform: Shape 77">
              <a:extLst>
                <a:ext uri="{FF2B5EF4-FFF2-40B4-BE49-F238E27FC236}">
                  <a16:creationId xmlns:a16="http://schemas.microsoft.com/office/drawing/2014/main" xmlns="" id="{2E6CAD2F-A8AE-341C-8BCE-ACC31A96D3BF}"/>
                </a:ext>
              </a:extLst>
            </p:cNvPr>
            <p:cNvSpPr/>
            <p:nvPr/>
          </p:nvSpPr>
          <p:spPr>
            <a:xfrm>
              <a:off x="4605207" y="2813129"/>
              <a:ext cx="142960" cy="85202"/>
            </a:xfrm>
            <a:custGeom>
              <a:avLst/>
              <a:gdLst>
                <a:gd name="connsiteX0" fmla="*/ 135259 w 142960"/>
                <a:gd name="connsiteY0" fmla="*/ 38652 h 85202"/>
                <a:gd name="connsiteX1" fmla="*/ 119958 w 142960"/>
                <a:gd name="connsiteY1" fmla="*/ 34280 h 85202"/>
                <a:gd name="connsiteX2" fmla="*/ 113847 w 142960"/>
                <a:gd name="connsiteY2" fmla="*/ 24642 h 85202"/>
                <a:gd name="connsiteX3" fmla="*/ 100831 w 142960"/>
                <a:gd name="connsiteY3" fmla="*/ 27275 h 85202"/>
                <a:gd name="connsiteX4" fmla="*/ 88560 w 142960"/>
                <a:gd name="connsiteY4" fmla="*/ 21164 h 85202"/>
                <a:gd name="connsiteX5" fmla="*/ 73258 w 142960"/>
                <a:gd name="connsiteY5" fmla="*/ 8893 h 85202"/>
                <a:gd name="connsiteX6" fmla="*/ 59844 w 142960"/>
                <a:gd name="connsiteY6" fmla="*/ 0 h 85202"/>
                <a:gd name="connsiteX7" fmla="*/ 58652 w 142960"/>
                <a:gd name="connsiteY7" fmla="*/ 2832 h 85202"/>
                <a:gd name="connsiteX8" fmla="*/ 46331 w 142960"/>
                <a:gd name="connsiteY8" fmla="*/ 3428 h 85202"/>
                <a:gd name="connsiteX9" fmla="*/ 27304 w 142960"/>
                <a:gd name="connsiteY9" fmla="*/ 13414 h 85202"/>
                <a:gd name="connsiteX10" fmla="*/ 3159 w 142960"/>
                <a:gd name="connsiteY10" fmla="*/ 23996 h 85202"/>
                <a:gd name="connsiteX11" fmla="*/ 4699 w 142960"/>
                <a:gd name="connsiteY11" fmla="*/ 38105 h 85202"/>
                <a:gd name="connsiteX12" fmla="*/ 12400 w 142960"/>
                <a:gd name="connsiteY12" fmla="*/ 60461 h 85202"/>
                <a:gd name="connsiteX13" fmla="*/ 36544 w 142960"/>
                <a:gd name="connsiteY13" fmla="*/ 81029 h 85202"/>
                <a:gd name="connsiteX14" fmla="*/ 36246 w 142960"/>
                <a:gd name="connsiteY14" fmla="*/ 83016 h 85202"/>
                <a:gd name="connsiteX15" fmla="*/ 56416 w 142960"/>
                <a:gd name="connsiteY15" fmla="*/ 81576 h 85202"/>
                <a:gd name="connsiteX16" fmla="*/ 60242 w 142960"/>
                <a:gd name="connsiteY16" fmla="*/ 69304 h 85202"/>
                <a:gd name="connsiteX17" fmla="*/ 81654 w 142960"/>
                <a:gd name="connsiteY17" fmla="*/ 77204 h 85202"/>
                <a:gd name="connsiteX18" fmla="*/ 99291 w 142960"/>
                <a:gd name="connsiteY18" fmla="*/ 79837 h 85202"/>
                <a:gd name="connsiteX19" fmla="*/ 100980 w 142960"/>
                <a:gd name="connsiteY19" fmla="*/ 85202 h 85202"/>
                <a:gd name="connsiteX20" fmla="*/ 107438 w 142960"/>
                <a:gd name="connsiteY20" fmla="*/ 76607 h 85202"/>
                <a:gd name="connsiteX21" fmla="*/ 129546 w 142960"/>
                <a:gd name="connsiteY21" fmla="*/ 63989 h 85202"/>
                <a:gd name="connsiteX22" fmla="*/ 142960 w 142960"/>
                <a:gd name="connsiteY22" fmla="*/ 51370 h 85202"/>
                <a:gd name="connsiteX23" fmla="*/ 135259 w 142960"/>
                <a:gd name="connsiteY23" fmla="*/ 38652 h 85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2960" h="85202">
                  <a:moveTo>
                    <a:pt x="135259" y="38652"/>
                  </a:moveTo>
                  <a:cubicBezTo>
                    <a:pt x="131434" y="36018"/>
                    <a:pt x="120703" y="37757"/>
                    <a:pt x="119958" y="34280"/>
                  </a:cubicBezTo>
                  <a:cubicBezTo>
                    <a:pt x="119213" y="30802"/>
                    <a:pt x="118468" y="24642"/>
                    <a:pt x="113847" y="24642"/>
                  </a:cubicBezTo>
                  <a:cubicBezTo>
                    <a:pt x="109277" y="24642"/>
                    <a:pt x="103116" y="21164"/>
                    <a:pt x="100831" y="27275"/>
                  </a:cubicBezTo>
                  <a:cubicBezTo>
                    <a:pt x="98546" y="33385"/>
                    <a:pt x="89355" y="25536"/>
                    <a:pt x="88560" y="21164"/>
                  </a:cubicBezTo>
                  <a:cubicBezTo>
                    <a:pt x="87815" y="16792"/>
                    <a:pt x="83989" y="13265"/>
                    <a:pt x="73258" y="8893"/>
                  </a:cubicBezTo>
                  <a:cubicBezTo>
                    <a:pt x="68986" y="7154"/>
                    <a:pt x="64167" y="3627"/>
                    <a:pt x="59844" y="0"/>
                  </a:cubicBezTo>
                  <a:cubicBezTo>
                    <a:pt x="59497" y="1043"/>
                    <a:pt x="59099" y="2037"/>
                    <a:pt x="58652" y="2832"/>
                  </a:cubicBezTo>
                  <a:cubicBezTo>
                    <a:pt x="56615" y="6359"/>
                    <a:pt x="49412" y="-99"/>
                    <a:pt x="46331" y="3428"/>
                  </a:cubicBezTo>
                  <a:cubicBezTo>
                    <a:pt x="43251" y="6955"/>
                    <a:pt x="32967" y="7552"/>
                    <a:pt x="27304" y="13414"/>
                  </a:cubicBezTo>
                  <a:cubicBezTo>
                    <a:pt x="21640" y="19276"/>
                    <a:pt x="9816" y="22207"/>
                    <a:pt x="3159" y="23996"/>
                  </a:cubicBezTo>
                  <a:cubicBezTo>
                    <a:pt x="-3548" y="25784"/>
                    <a:pt x="2116" y="32839"/>
                    <a:pt x="4699" y="38105"/>
                  </a:cubicBezTo>
                  <a:cubicBezTo>
                    <a:pt x="7283" y="43371"/>
                    <a:pt x="7283" y="56338"/>
                    <a:pt x="12400" y="60461"/>
                  </a:cubicBezTo>
                  <a:cubicBezTo>
                    <a:pt x="17517" y="64585"/>
                    <a:pt x="34507" y="76906"/>
                    <a:pt x="36544" y="81029"/>
                  </a:cubicBezTo>
                  <a:cubicBezTo>
                    <a:pt x="36892" y="81725"/>
                    <a:pt x="36693" y="82370"/>
                    <a:pt x="36246" y="83016"/>
                  </a:cubicBezTo>
                  <a:cubicBezTo>
                    <a:pt x="43350" y="85202"/>
                    <a:pt x="54479" y="85252"/>
                    <a:pt x="56416" y="81576"/>
                  </a:cubicBezTo>
                  <a:cubicBezTo>
                    <a:pt x="58702" y="77204"/>
                    <a:pt x="60242" y="69304"/>
                    <a:pt x="60242" y="69304"/>
                  </a:cubicBezTo>
                  <a:cubicBezTo>
                    <a:pt x="60242" y="69304"/>
                    <a:pt x="75544" y="69304"/>
                    <a:pt x="81654" y="77204"/>
                  </a:cubicBezTo>
                  <a:cubicBezTo>
                    <a:pt x="87815" y="85103"/>
                    <a:pt x="99291" y="79837"/>
                    <a:pt x="99291" y="79837"/>
                  </a:cubicBezTo>
                  <a:cubicBezTo>
                    <a:pt x="99291" y="79837"/>
                    <a:pt x="99937" y="82072"/>
                    <a:pt x="100980" y="85202"/>
                  </a:cubicBezTo>
                  <a:cubicBezTo>
                    <a:pt x="102620" y="80880"/>
                    <a:pt x="104806" y="77055"/>
                    <a:pt x="107438" y="76607"/>
                  </a:cubicBezTo>
                  <a:cubicBezTo>
                    <a:pt x="113897" y="75564"/>
                    <a:pt x="123088" y="74521"/>
                    <a:pt x="129546" y="63989"/>
                  </a:cubicBezTo>
                  <a:cubicBezTo>
                    <a:pt x="132875" y="58573"/>
                    <a:pt x="138389" y="54251"/>
                    <a:pt x="142960" y="51370"/>
                  </a:cubicBezTo>
                  <a:cubicBezTo>
                    <a:pt x="139830" y="46998"/>
                    <a:pt x="138240" y="40738"/>
                    <a:pt x="135259" y="3865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44" name="Freeform: Shape 78">
              <a:extLst>
                <a:ext uri="{FF2B5EF4-FFF2-40B4-BE49-F238E27FC236}">
                  <a16:creationId xmlns:a16="http://schemas.microsoft.com/office/drawing/2014/main" xmlns="" id="{BBD6B076-D357-268D-1F1B-CACAD3B93488}"/>
                </a:ext>
              </a:extLst>
            </p:cNvPr>
            <p:cNvSpPr/>
            <p:nvPr/>
          </p:nvSpPr>
          <p:spPr>
            <a:xfrm>
              <a:off x="4706236" y="2864399"/>
              <a:ext cx="129715" cy="59690"/>
            </a:xfrm>
            <a:custGeom>
              <a:avLst/>
              <a:gdLst>
                <a:gd name="connsiteX0" fmla="*/ 96231 w 129715"/>
                <a:gd name="connsiteY0" fmla="*/ 5813 h 59690"/>
                <a:gd name="connsiteX1" fmla="*/ 78644 w 129715"/>
                <a:gd name="connsiteY1" fmla="*/ 4024 h 59690"/>
                <a:gd name="connsiteX2" fmla="*/ 58772 w 129715"/>
                <a:gd name="connsiteY2" fmla="*/ 1391 h 59690"/>
                <a:gd name="connsiteX3" fmla="*/ 45011 w 129715"/>
                <a:gd name="connsiteY3" fmla="*/ 3130 h 59690"/>
                <a:gd name="connsiteX4" fmla="*/ 41980 w 129715"/>
                <a:gd name="connsiteY4" fmla="*/ 0 h 59690"/>
                <a:gd name="connsiteX5" fmla="*/ 28566 w 129715"/>
                <a:gd name="connsiteY5" fmla="*/ 12619 h 59690"/>
                <a:gd name="connsiteX6" fmla="*/ 6458 w 129715"/>
                <a:gd name="connsiteY6" fmla="*/ 25238 h 59690"/>
                <a:gd name="connsiteX7" fmla="*/ 0 w 129715"/>
                <a:gd name="connsiteY7" fmla="*/ 33832 h 59690"/>
                <a:gd name="connsiteX8" fmla="*/ 10582 w 129715"/>
                <a:gd name="connsiteY8" fmla="*/ 54748 h 59690"/>
                <a:gd name="connsiteX9" fmla="*/ 41930 w 129715"/>
                <a:gd name="connsiteY9" fmla="*/ 54748 h 59690"/>
                <a:gd name="connsiteX10" fmla="*/ 66423 w 129715"/>
                <a:gd name="connsiteY10" fmla="*/ 46004 h 59690"/>
                <a:gd name="connsiteX11" fmla="*/ 87835 w 129715"/>
                <a:gd name="connsiteY11" fmla="*/ 30255 h 59690"/>
                <a:gd name="connsiteX12" fmla="*/ 109247 w 129715"/>
                <a:gd name="connsiteY12" fmla="*/ 38155 h 59690"/>
                <a:gd name="connsiteX13" fmla="*/ 123804 w 129715"/>
                <a:gd name="connsiteY13" fmla="*/ 44116 h 59690"/>
                <a:gd name="connsiteX14" fmla="*/ 118985 w 129715"/>
                <a:gd name="connsiteY14" fmla="*/ 34975 h 59690"/>
                <a:gd name="connsiteX15" fmla="*/ 129269 w 129715"/>
                <a:gd name="connsiteY15" fmla="*/ 15600 h 59690"/>
                <a:gd name="connsiteX16" fmla="*/ 129716 w 129715"/>
                <a:gd name="connsiteY16" fmla="*/ 14755 h 59690"/>
                <a:gd name="connsiteX17" fmla="*/ 116153 w 129715"/>
                <a:gd name="connsiteY17" fmla="*/ 10980 h 59690"/>
                <a:gd name="connsiteX18" fmla="*/ 96231 w 129715"/>
                <a:gd name="connsiteY18" fmla="*/ 5813 h 59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715" h="59690">
                  <a:moveTo>
                    <a:pt x="96231" y="5813"/>
                  </a:moveTo>
                  <a:cubicBezTo>
                    <a:pt x="88580" y="6657"/>
                    <a:pt x="84755" y="1441"/>
                    <a:pt x="78644" y="4024"/>
                  </a:cubicBezTo>
                  <a:cubicBezTo>
                    <a:pt x="72533" y="6657"/>
                    <a:pt x="62548" y="4024"/>
                    <a:pt x="58772" y="1391"/>
                  </a:cubicBezTo>
                  <a:cubicBezTo>
                    <a:pt x="54947" y="-1242"/>
                    <a:pt x="50376" y="6608"/>
                    <a:pt x="45011" y="3130"/>
                  </a:cubicBezTo>
                  <a:cubicBezTo>
                    <a:pt x="43818" y="2335"/>
                    <a:pt x="42825" y="1242"/>
                    <a:pt x="41980" y="0"/>
                  </a:cubicBezTo>
                  <a:cubicBezTo>
                    <a:pt x="37409" y="2882"/>
                    <a:pt x="31895" y="7204"/>
                    <a:pt x="28566" y="12619"/>
                  </a:cubicBezTo>
                  <a:cubicBezTo>
                    <a:pt x="22108" y="23151"/>
                    <a:pt x="12917" y="24194"/>
                    <a:pt x="6458" y="25238"/>
                  </a:cubicBezTo>
                  <a:cubicBezTo>
                    <a:pt x="3825" y="25685"/>
                    <a:pt x="1689" y="29510"/>
                    <a:pt x="0" y="33832"/>
                  </a:cubicBezTo>
                  <a:cubicBezTo>
                    <a:pt x="2086" y="40043"/>
                    <a:pt x="5961" y="50078"/>
                    <a:pt x="10582" y="54748"/>
                  </a:cubicBezTo>
                  <a:cubicBezTo>
                    <a:pt x="17487" y="61753"/>
                    <a:pt x="41930" y="60908"/>
                    <a:pt x="41930" y="54748"/>
                  </a:cubicBezTo>
                  <a:cubicBezTo>
                    <a:pt x="41930" y="48637"/>
                    <a:pt x="61803" y="46004"/>
                    <a:pt x="66423" y="46004"/>
                  </a:cubicBezTo>
                  <a:cubicBezTo>
                    <a:pt x="71043" y="46004"/>
                    <a:pt x="85550" y="29361"/>
                    <a:pt x="87835" y="30255"/>
                  </a:cubicBezTo>
                  <a:cubicBezTo>
                    <a:pt x="90120" y="31150"/>
                    <a:pt x="105422" y="33783"/>
                    <a:pt x="109247" y="38155"/>
                  </a:cubicBezTo>
                  <a:cubicBezTo>
                    <a:pt x="111135" y="40341"/>
                    <a:pt x="117345" y="42477"/>
                    <a:pt x="123804" y="44116"/>
                  </a:cubicBezTo>
                  <a:cubicBezTo>
                    <a:pt x="121121" y="41384"/>
                    <a:pt x="118985" y="37857"/>
                    <a:pt x="118985" y="34975"/>
                  </a:cubicBezTo>
                  <a:cubicBezTo>
                    <a:pt x="118985" y="30305"/>
                    <a:pt x="126685" y="17935"/>
                    <a:pt x="129269" y="15600"/>
                  </a:cubicBezTo>
                  <a:cubicBezTo>
                    <a:pt x="129467" y="15401"/>
                    <a:pt x="129567" y="15053"/>
                    <a:pt x="129716" y="14755"/>
                  </a:cubicBezTo>
                  <a:cubicBezTo>
                    <a:pt x="123804" y="13762"/>
                    <a:pt x="117345" y="12371"/>
                    <a:pt x="116153" y="10980"/>
                  </a:cubicBezTo>
                  <a:cubicBezTo>
                    <a:pt x="113818" y="8396"/>
                    <a:pt x="103832" y="4918"/>
                    <a:pt x="96231" y="581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45" name="Freeform: Shape 79">
              <a:extLst>
                <a:ext uri="{FF2B5EF4-FFF2-40B4-BE49-F238E27FC236}">
                  <a16:creationId xmlns:a16="http://schemas.microsoft.com/office/drawing/2014/main" xmlns="" id="{A41B2903-CF99-9418-ED56-C4A75EB7EE11}"/>
                </a:ext>
              </a:extLst>
            </p:cNvPr>
            <p:cNvSpPr/>
            <p:nvPr/>
          </p:nvSpPr>
          <p:spPr>
            <a:xfrm>
              <a:off x="4096138" y="3119349"/>
              <a:ext cx="77287" cy="155854"/>
            </a:xfrm>
            <a:custGeom>
              <a:avLst/>
              <a:gdLst>
                <a:gd name="connsiteX0" fmla="*/ 75337 w 77287"/>
                <a:gd name="connsiteY0" fmla="*/ 16058 h 155854"/>
                <a:gd name="connsiteX1" fmla="*/ 69475 w 77287"/>
                <a:gd name="connsiteY1" fmla="*/ 5575 h 155854"/>
                <a:gd name="connsiteX2" fmla="*/ 55316 w 77287"/>
                <a:gd name="connsiteY2" fmla="*/ 2694 h 155854"/>
                <a:gd name="connsiteX3" fmla="*/ 46125 w 77287"/>
                <a:gd name="connsiteY3" fmla="*/ 2694 h 155854"/>
                <a:gd name="connsiteX4" fmla="*/ 34053 w 77287"/>
                <a:gd name="connsiteY4" fmla="*/ 2098 h 155854"/>
                <a:gd name="connsiteX5" fmla="*/ 34152 w 77287"/>
                <a:gd name="connsiteY5" fmla="*/ 2495 h 155854"/>
                <a:gd name="connsiteX6" fmla="*/ 34301 w 77287"/>
                <a:gd name="connsiteY6" fmla="*/ 19933 h 155854"/>
                <a:gd name="connsiteX7" fmla="*/ 30376 w 77287"/>
                <a:gd name="connsiteY7" fmla="*/ 30018 h 155854"/>
                <a:gd name="connsiteX8" fmla="*/ 19943 w 77287"/>
                <a:gd name="connsiteY8" fmla="*/ 39904 h 155854"/>
                <a:gd name="connsiteX9" fmla="*/ 20589 w 77287"/>
                <a:gd name="connsiteY9" fmla="*/ 47903 h 155854"/>
                <a:gd name="connsiteX10" fmla="*/ 10504 w 77287"/>
                <a:gd name="connsiteY10" fmla="*/ 68272 h 155854"/>
                <a:gd name="connsiteX11" fmla="*/ 3747 w 77287"/>
                <a:gd name="connsiteY11" fmla="*/ 82332 h 155854"/>
                <a:gd name="connsiteX12" fmla="*/ 12641 w 77287"/>
                <a:gd name="connsiteY12" fmla="*/ 105433 h 155854"/>
                <a:gd name="connsiteX13" fmla="*/ 15721 w 77287"/>
                <a:gd name="connsiteY13" fmla="*/ 150493 h 155854"/>
                <a:gd name="connsiteX14" fmla="*/ 33506 w 77287"/>
                <a:gd name="connsiteY14" fmla="*/ 155610 h 155854"/>
                <a:gd name="connsiteX15" fmla="*/ 51987 w 77287"/>
                <a:gd name="connsiteY15" fmla="*/ 151437 h 155854"/>
                <a:gd name="connsiteX16" fmla="*/ 48609 w 77287"/>
                <a:gd name="connsiteY16" fmla="*/ 142793 h 155854"/>
                <a:gd name="connsiteX17" fmla="*/ 57800 w 77287"/>
                <a:gd name="connsiteY17" fmla="*/ 126597 h 155854"/>
                <a:gd name="connsiteX18" fmla="*/ 52782 w 77287"/>
                <a:gd name="connsiteY18" fmla="*/ 113233 h 155854"/>
                <a:gd name="connsiteX19" fmla="*/ 58645 w 77287"/>
                <a:gd name="connsiteY19" fmla="*/ 98925 h 155854"/>
                <a:gd name="connsiteX20" fmla="*/ 51987 w 77287"/>
                <a:gd name="connsiteY20" fmla="*/ 84617 h 155854"/>
                <a:gd name="connsiteX21" fmla="*/ 57850 w 77287"/>
                <a:gd name="connsiteY21" fmla="*/ 74134 h 155854"/>
                <a:gd name="connsiteX22" fmla="*/ 62023 w 77287"/>
                <a:gd name="connsiteY22" fmla="*/ 56001 h 155854"/>
                <a:gd name="connsiteX23" fmla="*/ 60334 w 77287"/>
                <a:gd name="connsiteY23" fmla="*/ 31210 h 155854"/>
                <a:gd name="connsiteX24" fmla="*/ 75337 w 77287"/>
                <a:gd name="connsiteY24" fmla="*/ 16058 h 155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7287" h="155854">
                  <a:moveTo>
                    <a:pt x="75337" y="16058"/>
                  </a:moveTo>
                  <a:cubicBezTo>
                    <a:pt x="81994" y="8407"/>
                    <a:pt x="69475" y="11288"/>
                    <a:pt x="69475" y="5575"/>
                  </a:cubicBezTo>
                  <a:cubicBezTo>
                    <a:pt x="69475" y="-138"/>
                    <a:pt x="61129" y="-2076"/>
                    <a:pt x="55316" y="2694"/>
                  </a:cubicBezTo>
                  <a:cubicBezTo>
                    <a:pt x="49454" y="7463"/>
                    <a:pt x="51143" y="2694"/>
                    <a:pt x="46125" y="2694"/>
                  </a:cubicBezTo>
                  <a:cubicBezTo>
                    <a:pt x="42598" y="2694"/>
                    <a:pt x="37034" y="3588"/>
                    <a:pt x="34053" y="2098"/>
                  </a:cubicBezTo>
                  <a:cubicBezTo>
                    <a:pt x="34103" y="2247"/>
                    <a:pt x="34152" y="2346"/>
                    <a:pt x="34152" y="2495"/>
                  </a:cubicBezTo>
                  <a:cubicBezTo>
                    <a:pt x="35245" y="9202"/>
                    <a:pt x="35742" y="13375"/>
                    <a:pt x="34301" y="19933"/>
                  </a:cubicBezTo>
                  <a:cubicBezTo>
                    <a:pt x="33506" y="23460"/>
                    <a:pt x="31917" y="26789"/>
                    <a:pt x="30376" y="30018"/>
                  </a:cubicBezTo>
                  <a:cubicBezTo>
                    <a:pt x="28240" y="34440"/>
                    <a:pt x="24266" y="37718"/>
                    <a:pt x="19943" y="39904"/>
                  </a:cubicBezTo>
                  <a:cubicBezTo>
                    <a:pt x="20192" y="42587"/>
                    <a:pt x="20440" y="45220"/>
                    <a:pt x="20589" y="47903"/>
                  </a:cubicBezTo>
                  <a:cubicBezTo>
                    <a:pt x="21086" y="56100"/>
                    <a:pt x="16764" y="63503"/>
                    <a:pt x="10504" y="68272"/>
                  </a:cubicBezTo>
                  <a:cubicBezTo>
                    <a:pt x="8368" y="74283"/>
                    <a:pt x="6033" y="79351"/>
                    <a:pt x="3747" y="82332"/>
                  </a:cubicBezTo>
                  <a:cubicBezTo>
                    <a:pt x="-5145" y="94106"/>
                    <a:pt x="3400" y="97236"/>
                    <a:pt x="12641" y="105433"/>
                  </a:cubicBezTo>
                  <a:cubicBezTo>
                    <a:pt x="21881" y="113680"/>
                    <a:pt x="15721" y="143439"/>
                    <a:pt x="15721" y="150493"/>
                  </a:cubicBezTo>
                  <a:cubicBezTo>
                    <a:pt x="15721" y="157548"/>
                    <a:pt x="23918" y="155610"/>
                    <a:pt x="33506" y="155610"/>
                  </a:cubicBezTo>
                  <a:cubicBezTo>
                    <a:pt x="39219" y="155610"/>
                    <a:pt x="45678" y="152729"/>
                    <a:pt x="51987" y="151437"/>
                  </a:cubicBezTo>
                  <a:cubicBezTo>
                    <a:pt x="50100" y="148158"/>
                    <a:pt x="48609" y="144929"/>
                    <a:pt x="48609" y="142793"/>
                  </a:cubicBezTo>
                  <a:cubicBezTo>
                    <a:pt x="48609" y="137080"/>
                    <a:pt x="48609" y="128485"/>
                    <a:pt x="57800" y="126597"/>
                  </a:cubicBezTo>
                  <a:cubicBezTo>
                    <a:pt x="66941" y="124709"/>
                    <a:pt x="55316" y="116114"/>
                    <a:pt x="52782" y="113233"/>
                  </a:cubicBezTo>
                  <a:cubicBezTo>
                    <a:pt x="50298" y="110351"/>
                    <a:pt x="53627" y="98925"/>
                    <a:pt x="58645" y="98925"/>
                  </a:cubicBezTo>
                  <a:cubicBezTo>
                    <a:pt x="63663" y="98925"/>
                    <a:pt x="58645" y="92268"/>
                    <a:pt x="51987" y="84617"/>
                  </a:cubicBezTo>
                  <a:cubicBezTo>
                    <a:pt x="45330" y="77016"/>
                    <a:pt x="51987" y="74134"/>
                    <a:pt x="57850" y="74134"/>
                  </a:cubicBezTo>
                  <a:cubicBezTo>
                    <a:pt x="63663" y="74134"/>
                    <a:pt x="56161" y="62708"/>
                    <a:pt x="62023" y="56001"/>
                  </a:cubicBezTo>
                  <a:cubicBezTo>
                    <a:pt x="67836" y="49294"/>
                    <a:pt x="60334" y="36924"/>
                    <a:pt x="60334" y="31210"/>
                  </a:cubicBezTo>
                  <a:cubicBezTo>
                    <a:pt x="60334" y="25596"/>
                    <a:pt x="68680" y="23709"/>
                    <a:pt x="75337" y="1605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46" name="Freeform: Shape 80">
              <a:extLst>
                <a:ext uri="{FF2B5EF4-FFF2-40B4-BE49-F238E27FC236}">
                  <a16:creationId xmlns:a16="http://schemas.microsoft.com/office/drawing/2014/main" xmlns="" id="{6741692E-A8DD-6318-9F83-4FDDBD90DDE4}"/>
                </a:ext>
              </a:extLst>
            </p:cNvPr>
            <p:cNvSpPr/>
            <p:nvPr/>
          </p:nvSpPr>
          <p:spPr>
            <a:xfrm>
              <a:off x="4392752" y="2727281"/>
              <a:ext cx="94893" cy="93151"/>
            </a:xfrm>
            <a:custGeom>
              <a:avLst/>
              <a:gdLst>
                <a:gd name="connsiteX0" fmla="*/ 93747 w 94893"/>
                <a:gd name="connsiteY0" fmla="*/ 17984 h 93151"/>
                <a:gd name="connsiteX1" fmla="*/ 93101 w 94893"/>
                <a:gd name="connsiteY1" fmla="*/ 0 h 93151"/>
                <a:gd name="connsiteX2" fmla="*/ 87239 w 94893"/>
                <a:gd name="connsiteY2" fmla="*/ 2683 h 93151"/>
                <a:gd name="connsiteX3" fmla="*/ 84109 w 94893"/>
                <a:gd name="connsiteY3" fmla="*/ 1341 h 93151"/>
                <a:gd name="connsiteX4" fmla="*/ 64287 w 94893"/>
                <a:gd name="connsiteY4" fmla="*/ 11377 h 93151"/>
                <a:gd name="connsiteX5" fmla="*/ 54301 w 94893"/>
                <a:gd name="connsiteY5" fmla="*/ 10980 h 93151"/>
                <a:gd name="connsiteX6" fmla="*/ 54301 w 94893"/>
                <a:gd name="connsiteY6" fmla="*/ 21909 h 93151"/>
                <a:gd name="connsiteX7" fmla="*/ 44365 w 94893"/>
                <a:gd name="connsiteY7" fmla="*/ 24741 h 93151"/>
                <a:gd name="connsiteX8" fmla="*/ 41235 w 94893"/>
                <a:gd name="connsiteY8" fmla="*/ 30852 h 93151"/>
                <a:gd name="connsiteX9" fmla="*/ 36267 w 94893"/>
                <a:gd name="connsiteY9" fmla="*/ 37559 h 93151"/>
                <a:gd name="connsiteX10" fmla="*/ 21065 w 94893"/>
                <a:gd name="connsiteY10" fmla="*/ 56785 h 93151"/>
                <a:gd name="connsiteX11" fmla="*/ 3627 w 94893"/>
                <a:gd name="connsiteY11" fmla="*/ 75216 h 93151"/>
                <a:gd name="connsiteX12" fmla="*/ 0 w 94893"/>
                <a:gd name="connsiteY12" fmla="*/ 77651 h 93151"/>
                <a:gd name="connsiteX13" fmla="*/ 8247 w 94893"/>
                <a:gd name="connsiteY13" fmla="*/ 80979 h 93151"/>
                <a:gd name="connsiteX14" fmla="*/ 30256 w 94893"/>
                <a:gd name="connsiteY14" fmla="*/ 72583 h 93151"/>
                <a:gd name="connsiteX15" fmla="*/ 45955 w 94893"/>
                <a:gd name="connsiteY15" fmla="*/ 74968 h 93151"/>
                <a:gd name="connsiteX16" fmla="*/ 62697 w 94893"/>
                <a:gd name="connsiteY16" fmla="*/ 88133 h 93151"/>
                <a:gd name="connsiteX17" fmla="*/ 67764 w 94893"/>
                <a:gd name="connsiteY17" fmla="*/ 93151 h 93151"/>
                <a:gd name="connsiteX18" fmla="*/ 70398 w 94893"/>
                <a:gd name="connsiteY18" fmla="*/ 72832 h 93151"/>
                <a:gd name="connsiteX19" fmla="*/ 71788 w 94893"/>
                <a:gd name="connsiteY19" fmla="*/ 60312 h 93151"/>
                <a:gd name="connsiteX20" fmla="*/ 84805 w 94893"/>
                <a:gd name="connsiteY20" fmla="*/ 53258 h 93151"/>
                <a:gd name="connsiteX21" fmla="*/ 89624 w 94893"/>
                <a:gd name="connsiteY21" fmla="*/ 44613 h 93151"/>
                <a:gd name="connsiteX22" fmla="*/ 82072 w 94893"/>
                <a:gd name="connsiteY22" fmla="*/ 30504 h 93151"/>
                <a:gd name="connsiteX23" fmla="*/ 93747 w 94893"/>
                <a:gd name="connsiteY23" fmla="*/ 17984 h 93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4893" h="93151">
                  <a:moveTo>
                    <a:pt x="93747" y="17984"/>
                  </a:moveTo>
                  <a:cubicBezTo>
                    <a:pt x="95735" y="14557"/>
                    <a:pt x="94890" y="7552"/>
                    <a:pt x="93101" y="0"/>
                  </a:cubicBezTo>
                  <a:cubicBezTo>
                    <a:pt x="92207" y="2782"/>
                    <a:pt x="90369" y="4819"/>
                    <a:pt x="87239" y="2683"/>
                  </a:cubicBezTo>
                  <a:cubicBezTo>
                    <a:pt x="86295" y="2037"/>
                    <a:pt x="85252" y="1640"/>
                    <a:pt x="84109" y="1341"/>
                  </a:cubicBezTo>
                  <a:cubicBezTo>
                    <a:pt x="79439" y="7701"/>
                    <a:pt x="72186" y="12072"/>
                    <a:pt x="64287" y="11377"/>
                  </a:cubicBezTo>
                  <a:cubicBezTo>
                    <a:pt x="60958" y="11079"/>
                    <a:pt x="57630" y="11029"/>
                    <a:pt x="54301" y="10980"/>
                  </a:cubicBezTo>
                  <a:cubicBezTo>
                    <a:pt x="52314" y="14904"/>
                    <a:pt x="52264" y="19376"/>
                    <a:pt x="54301" y="21909"/>
                  </a:cubicBezTo>
                  <a:cubicBezTo>
                    <a:pt x="57580" y="25983"/>
                    <a:pt x="47694" y="28268"/>
                    <a:pt x="44365" y="24741"/>
                  </a:cubicBezTo>
                  <a:cubicBezTo>
                    <a:pt x="43371" y="26877"/>
                    <a:pt x="42328" y="29014"/>
                    <a:pt x="41235" y="30852"/>
                  </a:cubicBezTo>
                  <a:cubicBezTo>
                    <a:pt x="40241" y="32491"/>
                    <a:pt x="38204" y="35323"/>
                    <a:pt x="36267" y="37559"/>
                  </a:cubicBezTo>
                  <a:cubicBezTo>
                    <a:pt x="35025" y="46104"/>
                    <a:pt x="28765" y="53307"/>
                    <a:pt x="21065" y="56785"/>
                  </a:cubicBezTo>
                  <a:cubicBezTo>
                    <a:pt x="18084" y="64485"/>
                    <a:pt x="9588" y="71192"/>
                    <a:pt x="3627" y="75216"/>
                  </a:cubicBezTo>
                  <a:cubicBezTo>
                    <a:pt x="2434" y="76011"/>
                    <a:pt x="1242" y="76856"/>
                    <a:pt x="0" y="77651"/>
                  </a:cubicBezTo>
                  <a:cubicBezTo>
                    <a:pt x="3776" y="79638"/>
                    <a:pt x="6806" y="80979"/>
                    <a:pt x="8247" y="80979"/>
                  </a:cubicBezTo>
                  <a:cubicBezTo>
                    <a:pt x="14556" y="80979"/>
                    <a:pt x="26033" y="77402"/>
                    <a:pt x="30256" y="72583"/>
                  </a:cubicBezTo>
                  <a:cubicBezTo>
                    <a:pt x="34429" y="67814"/>
                    <a:pt x="41782" y="70199"/>
                    <a:pt x="45955" y="74968"/>
                  </a:cubicBezTo>
                  <a:cubicBezTo>
                    <a:pt x="50128" y="79737"/>
                    <a:pt x="56437" y="80930"/>
                    <a:pt x="62697" y="88133"/>
                  </a:cubicBezTo>
                  <a:cubicBezTo>
                    <a:pt x="64287" y="89972"/>
                    <a:pt x="66026" y="91661"/>
                    <a:pt x="67764" y="93151"/>
                  </a:cubicBezTo>
                  <a:cubicBezTo>
                    <a:pt x="68360" y="88084"/>
                    <a:pt x="68460" y="78048"/>
                    <a:pt x="70398" y="72832"/>
                  </a:cubicBezTo>
                  <a:cubicBezTo>
                    <a:pt x="72434" y="67367"/>
                    <a:pt x="68360" y="60312"/>
                    <a:pt x="71788" y="60312"/>
                  </a:cubicBezTo>
                  <a:cubicBezTo>
                    <a:pt x="75216" y="60312"/>
                    <a:pt x="84805" y="60312"/>
                    <a:pt x="84805" y="53258"/>
                  </a:cubicBezTo>
                  <a:cubicBezTo>
                    <a:pt x="84805" y="46203"/>
                    <a:pt x="87537" y="48538"/>
                    <a:pt x="89624" y="44613"/>
                  </a:cubicBezTo>
                  <a:cubicBezTo>
                    <a:pt x="91661" y="40688"/>
                    <a:pt x="83463" y="32839"/>
                    <a:pt x="82072" y="30504"/>
                  </a:cubicBezTo>
                  <a:cubicBezTo>
                    <a:pt x="80731" y="28119"/>
                    <a:pt x="88282" y="27374"/>
                    <a:pt x="93747" y="17984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47" name="Freeform: Shape 81">
              <a:extLst>
                <a:ext uri="{FF2B5EF4-FFF2-40B4-BE49-F238E27FC236}">
                  <a16:creationId xmlns:a16="http://schemas.microsoft.com/office/drawing/2014/main" xmlns="" id="{3C2761DD-C222-0BE2-8470-4FF8A00238A1}"/>
                </a:ext>
              </a:extLst>
            </p:cNvPr>
            <p:cNvSpPr/>
            <p:nvPr/>
          </p:nvSpPr>
          <p:spPr>
            <a:xfrm>
              <a:off x="4453842" y="2845372"/>
              <a:ext cx="15368" cy="24492"/>
            </a:xfrm>
            <a:custGeom>
              <a:avLst/>
              <a:gdLst>
                <a:gd name="connsiteX0" fmla="*/ 8164 w 15368"/>
                <a:gd name="connsiteY0" fmla="*/ 0 h 24492"/>
                <a:gd name="connsiteX1" fmla="*/ 66 w 15368"/>
                <a:gd name="connsiteY1" fmla="*/ 22505 h 24492"/>
                <a:gd name="connsiteX2" fmla="*/ 15368 w 15368"/>
                <a:gd name="connsiteY2" fmla="*/ 24492 h 24492"/>
                <a:gd name="connsiteX3" fmla="*/ 8015 w 15368"/>
                <a:gd name="connsiteY3" fmla="*/ 2534 h 24492"/>
                <a:gd name="connsiteX4" fmla="*/ 8164 w 15368"/>
                <a:gd name="connsiteY4" fmla="*/ 0 h 2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368" h="24492">
                  <a:moveTo>
                    <a:pt x="8164" y="0"/>
                  </a:moveTo>
                  <a:cubicBezTo>
                    <a:pt x="3594" y="2931"/>
                    <a:pt x="-580" y="9191"/>
                    <a:pt x="66" y="22505"/>
                  </a:cubicBezTo>
                  <a:cubicBezTo>
                    <a:pt x="4538" y="22356"/>
                    <a:pt x="10797" y="22952"/>
                    <a:pt x="15368" y="24492"/>
                  </a:cubicBezTo>
                  <a:cubicBezTo>
                    <a:pt x="14275" y="9986"/>
                    <a:pt x="9307" y="5514"/>
                    <a:pt x="8015" y="2534"/>
                  </a:cubicBezTo>
                  <a:cubicBezTo>
                    <a:pt x="7668" y="1689"/>
                    <a:pt x="7767" y="844"/>
                    <a:pt x="8164" y="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48" name="Freeform: Shape 82">
              <a:extLst>
                <a:ext uri="{FF2B5EF4-FFF2-40B4-BE49-F238E27FC236}">
                  <a16:creationId xmlns:a16="http://schemas.microsoft.com/office/drawing/2014/main" xmlns="" id="{0C6A4798-04E5-D987-FB11-DC6E13E6CF61}"/>
                </a:ext>
              </a:extLst>
            </p:cNvPr>
            <p:cNvSpPr/>
            <p:nvPr/>
          </p:nvSpPr>
          <p:spPr>
            <a:xfrm>
              <a:off x="4377351" y="2797229"/>
              <a:ext cx="89321" cy="71134"/>
            </a:xfrm>
            <a:custGeom>
              <a:avLst/>
              <a:gdLst>
                <a:gd name="connsiteX0" fmla="*/ 2981 w 89321"/>
                <a:gd name="connsiteY0" fmla="*/ 18731 h 71134"/>
                <a:gd name="connsiteX1" fmla="*/ 11178 w 89321"/>
                <a:gd name="connsiteY1" fmla="*/ 28717 h 71134"/>
                <a:gd name="connsiteX2" fmla="*/ 23002 w 89321"/>
                <a:gd name="connsiteY2" fmla="*/ 36964 h 71134"/>
                <a:gd name="connsiteX3" fmla="*/ 37409 w 89321"/>
                <a:gd name="connsiteY3" fmla="*/ 46950 h 71134"/>
                <a:gd name="connsiteX4" fmla="*/ 44067 w 89321"/>
                <a:gd name="connsiteY4" fmla="*/ 55793 h 71134"/>
                <a:gd name="connsiteX5" fmla="*/ 54351 w 89321"/>
                <a:gd name="connsiteY5" fmla="*/ 49931 h 71134"/>
                <a:gd name="connsiteX6" fmla="*/ 61008 w 89321"/>
                <a:gd name="connsiteY6" fmla="*/ 62252 h 71134"/>
                <a:gd name="connsiteX7" fmla="*/ 72832 w 89321"/>
                <a:gd name="connsiteY7" fmla="*/ 71045 h 71134"/>
                <a:gd name="connsiteX8" fmla="*/ 76558 w 89321"/>
                <a:gd name="connsiteY8" fmla="*/ 70648 h 71134"/>
                <a:gd name="connsiteX9" fmla="*/ 84656 w 89321"/>
                <a:gd name="connsiteY9" fmla="*/ 48142 h 71134"/>
                <a:gd name="connsiteX10" fmla="*/ 89276 w 89321"/>
                <a:gd name="connsiteY10" fmla="*/ 40491 h 71134"/>
                <a:gd name="connsiteX11" fmla="*/ 83115 w 89321"/>
                <a:gd name="connsiteY11" fmla="*/ 24047 h 71134"/>
                <a:gd name="connsiteX12" fmla="*/ 83215 w 89321"/>
                <a:gd name="connsiteY12" fmla="*/ 23203 h 71134"/>
                <a:gd name="connsiteX13" fmla="*/ 78147 w 89321"/>
                <a:gd name="connsiteY13" fmla="*/ 18185 h 71134"/>
                <a:gd name="connsiteX14" fmla="*/ 61405 w 89321"/>
                <a:gd name="connsiteY14" fmla="*/ 5020 h 71134"/>
                <a:gd name="connsiteX15" fmla="*/ 45706 w 89321"/>
                <a:gd name="connsiteY15" fmla="*/ 2635 h 71134"/>
                <a:gd name="connsiteX16" fmla="*/ 23698 w 89321"/>
                <a:gd name="connsiteY16" fmla="*/ 11031 h 71134"/>
                <a:gd name="connsiteX17" fmla="*/ 15451 w 89321"/>
                <a:gd name="connsiteY17" fmla="*/ 7702 h 71134"/>
                <a:gd name="connsiteX18" fmla="*/ 0 w 89321"/>
                <a:gd name="connsiteY18" fmla="*/ 15303 h 71134"/>
                <a:gd name="connsiteX19" fmla="*/ 2981 w 89321"/>
                <a:gd name="connsiteY19" fmla="*/ 18731 h 71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9321" h="71134">
                  <a:moveTo>
                    <a:pt x="2981" y="18731"/>
                  </a:moveTo>
                  <a:cubicBezTo>
                    <a:pt x="3478" y="22855"/>
                    <a:pt x="9141" y="32841"/>
                    <a:pt x="11178" y="28717"/>
                  </a:cubicBezTo>
                  <a:cubicBezTo>
                    <a:pt x="13215" y="24594"/>
                    <a:pt x="18382" y="34033"/>
                    <a:pt x="23002" y="36964"/>
                  </a:cubicBezTo>
                  <a:cubicBezTo>
                    <a:pt x="27622" y="39895"/>
                    <a:pt x="36863" y="43423"/>
                    <a:pt x="37409" y="46950"/>
                  </a:cubicBezTo>
                  <a:cubicBezTo>
                    <a:pt x="37906" y="50477"/>
                    <a:pt x="39446" y="58128"/>
                    <a:pt x="44067" y="55793"/>
                  </a:cubicBezTo>
                  <a:cubicBezTo>
                    <a:pt x="48687" y="53458"/>
                    <a:pt x="54351" y="45211"/>
                    <a:pt x="54351" y="49931"/>
                  </a:cubicBezTo>
                  <a:cubicBezTo>
                    <a:pt x="54351" y="54650"/>
                    <a:pt x="55891" y="63444"/>
                    <a:pt x="61008" y="62252"/>
                  </a:cubicBezTo>
                  <a:cubicBezTo>
                    <a:pt x="66125" y="61059"/>
                    <a:pt x="67715" y="72237"/>
                    <a:pt x="72832" y="71045"/>
                  </a:cubicBezTo>
                  <a:cubicBezTo>
                    <a:pt x="73775" y="70846"/>
                    <a:pt x="75018" y="70747"/>
                    <a:pt x="76558" y="70648"/>
                  </a:cubicBezTo>
                  <a:cubicBezTo>
                    <a:pt x="75912" y="57333"/>
                    <a:pt x="80085" y="51073"/>
                    <a:pt x="84656" y="48142"/>
                  </a:cubicBezTo>
                  <a:cubicBezTo>
                    <a:pt x="85699" y="45807"/>
                    <a:pt x="88779" y="43373"/>
                    <a:pt x="89276" y="40491"/>
                  </a:cubicBezTo>
                  <a:cubicBezTo>
                    <a:pt x="89971" y="36567"/>
                    <a:pt x="82420" y="28717"/>
                    <a:pt x="83115" y="24047"/>
                  </a:cubicBezTo>
                  <a:cubicBezTo>
                    <a:pt x="83165" y="23799"/>
                    <a:pt x="83165" y="23451"/>
                    <a:pt x="83215" y="23203"/>
                  </a:cubicBezTo>
                  <a:cubicBezTo>
                    <a:pt x="81526" y="21712"/>
                    <a:pt x="79737" y="20023"/>
                    <a:pt x="78147" y="18185"/>
                  </a:cubicBezTo>
                  <a:cubicBezTo>
                    <a:pt x="71838" y="10981"/>
                    <a:pt x="65578" y="9839"/>
                    <a:pt x="61405" y="5020"/>
                  </a:cubicBezTo>
                  <a:cubicBezTo>
                    <a:pt x="57232" y="201"/>
                    <a:pt x="49879" y="-2184"/>
                    <a:pt x="45706" y="2635"/>
                  </a:cubicBezTo>
                  <a:cubicBezTo>
                    <a:pt x="41533" y="7454"/>
                    <a:pt x="30007" y="11031"/>
                    <a:pt x="23698" y="11031"/>
                  </a:cubicBezTo>
                  <a:cubicBezTo>
                    <a:pt x="22257" y="11031"/>
                    <a:pt x="19226" y="9689"/>
                    <a:pt x="15451" y="7702"/>
                  </a:cubicBezTo>
                  <a:cubicBezTo>
                    <a:pt x="10532" y="10981"/>
                    <a:pt x="5216" y="14061"/>
                    <a:pt x="0" y="15303"/>
                  </a:cubicBezTo>
                  <a:cubicBezTo>
                    <a:pt x="1043" y="16843"/>
                    <a:pt x="2683" y="15999"/>
                    <a:pt x="2981" y="1873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49" name="Freeform: Shape 83">
              <a:extLst>
                <a:ext uri="{FF2B5EF4-FFF2-40B4-BE49-F238E27FC236}">
                  <a16:creationId xmlns:a16="http://schemas.microsoft.com/office/drawing/2014/main" xmlns="" id="{5470D096-AA20-B7FB-289B-FF6C516BDAC2}"/>
                </a:ext>
              </a:extLst>
            </p:cNvPr>
            <p:cNvSpPr/>
            <p:nvPr/>
          </p:nvSpPr>
          <p:spPr>
            <a:xfrm>
              <a:off x="4786102" y="2905336"/>
              <a:ext cx="208750" cy="155400"/>
            </a:xfrm>
            <a:custGeom>
              <a:avLst/>
              <a:gdLst>
                <a:gd name="connsiteX0" fmla="*/ 187366 w 208750"/>
                <a:gd name="connsiteY0" fmla="*/ 103981 h 155400"/>
                <a:gd name="connsiteX1" fmla="*/ 178473 w 208750"/>
                <a:gd name="connsiteY1" fmla="*/ 97722 h 155400"/>
                <a:gd name="connsiteX2" fmla="*/ 179069 w 208750"/>
                <a:gd name="connsiteY2" fmla="*/ 96827 h 155400"/>
                <a:gd name="connsiteX3" fmla="*/ 175045 w 208750"/>
                <a:gd name="connsiteY3" fmla="*/ 66969 h 155400"/>
                <a:gd name="connsiteX4" fmla="*/ 160389 w 208750"/>
                <a:gd name="connsiteY4" fmla="*/ 29858 h 155400"/>
                <a:gd name="connsiteX5" fmla="*/ 145137 w 208750"/>
                <a:gd name="connsiteY5" fmla="*/ 0 h 155400"/>
                <a:gd name="connsiteX6" fmla="*/ 133959 w 208750"/>
                <a:gd name="connsiteY6" fmla="*/ 6061 h 155400"/>
                <a:gd name="connsiteX7" fmla="*/ 120943 w 208750"/>
                <a:gd name="connsiteY7" fmla="*/ 13910 h 155400"/>
                <a:gd name="connsiteX8" fmla="*/ 109318 w 208750"/>
                <a:gd name="connsiteY8" fmla="*/ 15451 h 155400"/>
                <a:gd name="connsiteX9" fmla="*/ 99034 w 208750"/>
                <a:gd name="connsiteY9" fmla="*/ 18580 h 155400"/>
                <a:gd name="connsiteX10" fmla="*/ 85322 w 208750"/>
                <a:gd name="connsiteY10" fmla="*/ 13861 h 155400"/>
                <a:gd name="connsiteX11" fmla="*/ 62072 w 208750"/>
                <a:gd name="connsiteY11" fmla="*/ 9141 h 155400"/>
                <a:gd name="connsiteX12" fmla="*/ 53129 w 208750"/>
                <a:gd name="connsiteY12" fmla="*/ 10035 h 155400"/>
                <a:gd name="connsiteX13" fmla="*/ 50894 w 208750"/>
                <a:gd name="connsiteY13" fmla="*/ 15798 h 155400"/>
                <a:gd name="connsiteX14" fmla="*/ 35492 w 208750"/>
                <a:gd name="connsiteY14" fmla="*/ 26977 h 155400"/>
                <a:gd name="connsiteX15" fmla="*/ 14428 w 208750"/>
                <a:gd name="connsiteY15" fmla="*/ 66920 h 155400"/>
                <a:gd name="connsiteX16" fmla="*/ 20 w 208750"/>
                <a:gd name="connsiteY16" fmla="*/ 79240 h 155400"/>
                <a:gd name="connsiteX17" fmla="*/ 8268 w 208750"/>
                <a:gd name="connsiteY17" fmla="*/ 94542 h 155400"/>
                <a:gd name="connsiteX18" fmla="*/ 15968 w 208750"/>
                <a:gd name="connsiteY18" fmla="*/ 103932 h 155400"/>
                <a:gd name="connsiteX19" fmla="*/ 19048 w 208750"/>
                <a:gd name="connsiteY19" fmla="*/ 120376 h 155400"/>
                <a:gd name="connsiteX20" fmla="*/ 44733 w 208750"/>
                <a:gd name="connsiteY20" fmla="*/ 129169 h 155400"/>
                <a:gd name="connsiteX21" fmla="*/ 46124 w 208750"/>
                <a:gd name="connsiteY21" fmla="*/ 140745 h 155400"/>
                <a:gd name="connsiteX22" fmla="*/ 59339 w 208750"/>
                <a:gd name="connsiteY22" fmla="*/ 150929 h 155400"/>
                <a:gd name="connsiteX23" fmla="*/ 83981 w 208750"/>
                <a:gd name="connsiteY23" fmla="*/ 154059 h 155400"/>
                <a:gd name="connsiteX24" fmla="*/ 108622 w 208750"/>
                <a:gd name="connsiteY24" fmla="*/ 154854 h 155400"/>
                <a:gd name="connsiteX25" fmla="*/ 125067 w 208750"/>
                <a:gd name="connsiteY25" fmla="*/ 147005 h 155400"/>
                <a:gd name="connsiteX26" fmla="*/ 152490 w 208750"/>
                <a:gd name="connsiteY26" fmla="*/ 141490 h 155400"/>
                <a:gd name="connsiteX27" fmla="*/ 170971 w 208750"/>
                <a:gd name="connsiteY27" fmla="*/ 147800 h 155400"/>
                <a:gd name="connsiteX28" fmla="*/ 185031 w 208750"/>
                <a:gd name="connsiteY28" fmla="*/ 155401 h 155400"/>
                <a:gd name="connsiteX29" fmla="*/ 185031 w 208750"/>
                <a:gd name="connsiteY29" fmla="*/ 141490 h 155400"/>
                <a:gd name="connsiteX30" fmla="*/ 196656 w 208750"/>
                <a:gd name="connsiteY30" fmla="*/ 119929 h 155400"/>
                <a:gd name="connsiteX31" fmla="*/ 208629 w 208750"/>
                <a:gd name="connsiteY31" fmla="*/ 105422 h 155400"/>
                <a:gd name="connsiteX32" fmla="*/ 208580 w 208750"/>
                <a:gd name="connsiteY32" fmla="*/ 104180 h 155400"/>
                <a:gd name="connsiteX33" fmla="*/ 200432 w 208750"/>
                <a:gd name="connsiteY33" fmla="*/ 97622 h 155400"/>
                <a:gd name="connsiteX34" fmla="*/ 187366 w 208750"/>
                <a:gd name="connsiteY34" fmla="*/ 103981 h 155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08750" h="155400">
                  <a:moveTo>
                    <a:pt x="187366" y="103981"/>
                  </a:moveTo>
                  <a:cubicBezTo>
                    <a:pt x="182596" y="103186"/>
                    <a:pt x="176386" y="100851"/>
                    <a:pt x="178473" y="97722"/>
                  </a:cubicBezTo>
                  <a:cubicBezTo>
                    <a:pt x="178622" y="97523"/>
                    <a:pt x="178870" y="97125"/>
                    <a:pt x="179069" y="96827"/>
                  </a:cubicBezTo>
                  <a:cubicBezTo>
                    <a:pt x="172660" y="90915"/>
                    <a:pt x="170971" y="71689"/>
                    <a:pt x="175045" y="66969"/>
                  </a:cubicBezTo>
                  <a:cubicBezTo>
                    <a:pt x="180262" y="60958"/>
                    <a:pt x="166649" y="38204"/>
                    <a:pt x="160389" y="29858"/>
                  </a:cubicBezTo>
                  <a:cubicBezTo>
                    <a:pt x="157458" y="25933"/>
                    <a:pt x="151049" y="12818"/>
                    <a:pt x="145137" y="0"/>
                  </a:cubicBezTo>
                  <a:cubicBezTo>
                    <a:pt x="139722" y="2037"/>
                    <a:pt x="134903" y="4272"/>
                    <a:pt x="133959" y="6061"/>
                  </a:cubicBezTo>
                  <a:cubicBezTo>
                    <a:pt x="131922" y="9986"/>
                    <a:pt x="125017" y="13910"/>
                    <a:pt x="120943" y="13910"/>
                  </a:cubicBezTo>
                  <a:cubicBezTo>
                    <a:pt x="116819" y="13910"/>
                    <a:pt x="112696" y="11576"/>
                    <a:pt x="109318" y="15451"/>
                  </a:cubicBezTo>
                  <a:cubicBezTo>
                    <a:pt x="105890" y="19375"/>
                    <a:pt x="101120" y="20915"/>
                    <a:pt x="99034" y="18580"/>
                  </a:cubicBezTo>
                  <a:cubicBezTo>
                    <a:pt x="96997" y="16245"/>
                    <a:pt x="90141" y="13861"/>
                    <a:pt x="85322" y="13861"/>
                  </a:cubicBezTo>
                  <a:cubicBezTo>
                    <a:pt x="80553" y="13861"/>
                    <a:pt x="65500" y="9141"/>
                    <a:pt x="62072" y="9141"/>
                  </a:cubicBezTo>
                  <a:cubicBezTo>
                    <a:pt x="60035" y="9141"/>
                    <a:pt x="56756" y="9439"/>
                    <a:pt x="53129" y="10035"/>
                  </a:cubicBezTo>
                  <a:cubicBezTo>
                    <a:pt x="53924" y="11725"/>
                    <a:pt x="53278" y="13761"/>
                    <a:pt x="50894" y="15798"/>
                  </a:cubicBezTo>
                  <a:cubicBezTo>
                    <a:pt x="46770" y="19326"/>
                    <a:pt x="38573" y="24642"/>
                    <a:pt x="35492" y="26977"/>
                  </a:cubicBezTo>
                  <a:cubicBezTo>
                    <a:pt x="32412" y="29311"/>
                    <a:pt x="21632" y="58722"/>
                    <a:pt x="14428" y="66920"/>
                  </a:cubicBezTo>
                  <a:cubicBezTo>
                    <a:pt x="7224" y="75167"/>
                    <a:pt x="567" y="76309"/>
                    <a:pt x="20" y="79240"/>
                  </a:cubicBezTo>
                  <a:cubicBezTo>
                    <a:pt x="-476" y="82172"/>
                    <a:pt x="8268" y="89822"/>
                    <a:pt x="8268" y="94542"/>
                  </a:cubicBezTo>
                  <a:cubicBezTo>
                    <a:pt x="8268" y="99262"/>
                    <a:pt x="10304" y="103932"/>
                    <a:pt x="15968" y="103932"/>
                  </a:cubicBezTo>
                  <a:cubicBezTo>
                    <a:pt x="21632" y="103932"/>
                    <a:pt x="15471" y="119233"/>
                    <a:pt x="19048" y="120376"/>
                  </a:cubicBezTo>
                  <a:cubicBezTo>
                    <a:pt x="22675" y="121568"/>
                    <a:pt x="44733" y="123307"/>
                    <a:pt x="44733" y="129169"/>
                  </a:cubicBezTo>
                  <a:cubicBezTo>
                    <a:pt x="44733" y="133740"/>
                    <a:pt x="47167" y="137565"/>
                    <a:pt x="46124" y="140745"/>
                  </a:cubicBezTo>
                  <a:cubicBezTo>
                    <a:pt x="52334" y="141937"/>
                    <a:pt x="56905" y="151575"/>
                    <a:pt x="59339" y="150929"/>
                  </a:cubicBezTo>
                  <a:cubicBezTo>
                    <a:pt x="62072" y="150135"/>
                    <a:pt x="80602" y="154854"/>
                    <a:pt x="83981" y="154059"/>
                  </a:cubicBezTo>
                  <a:cubicBezTo>
                    <a:pt x="87409" y="153264"/>
                    <a:pt x="103157" y="154059"/>
                    <a:pt x="108622" y="154854"/>
                  </a:cubicBezTo>
                  <a:cubicBezTo>
                    <a:pt x="114087" y="155649"/>
                    <a:pt x="120247" y="152519"/>
                    <a:pt x="125067" y="147005"/>
                  </a:cubicBezTo>
                  <a:cubicBezTo>
                    <a:pt x="129885" y="141490"/>
                    <a:pt x="147025" y="140745"/>
                    <a:pt x="152490" y="141490"/>
                  </a:cubicBezTo>
                  <a:cubicBezTo>
                    <a:pt x="157955" y="142285"/>
                    <a:pt x="168934" y="143875"/>
                    <a:pt x="170971" y="147800"/>
                  </a:cubicBezTo>
                  <a:cubicBezTo>
                    <a:pt x="172064" y="149836"/>
                    <a:pt x="178473" y="152917"/>
                    <a:pt x="185031" y="155401"/>
                  </a:cubicBezTo>
                  <a:cubicBezTo>
                    <a:pt x="185826" y="151526"/>
                    <a:pt x="184782" y="146458"/>
                    <a:pt x="185031" y="141490"/>
                  </a:cubicBezTo>
                  <a:cubicBezTo>
                    <a:pt x="185379" y="133243"/>
                    <a:pt x="189452" y="120724"/>
                    <a:pt x="196656" y="119929"/>
                  </a:cubicBezTo>
                  <a:cubicBezTo>
                    <a:pt x="203860" y="119134"/>
                    <a:pt x="209672" y="119134"/>
                    <a:pt x="208629" y="105422"/>
                  </a:cubicBezTo>
                  <a:cubicBezTo>
                    <a:pt x="208629" y="104925"/>
                    <a:pt x="208629" y="104577"/>
                    <a:pt x="208580" y="104180"/>
                  </a:cubicBezTo>
                  <a:cubicBezTo>
                    <a:pt x="204953" y="100603"/>
                    <a:pt x="201525" y="97622"/>
                    <a:pt x="200432" y="97622"/>
                  </a:cubicBezTo>
                  <a:cubicBezTo>
                    <a:pt x="197650" y="97722"/>
                    <a:pt x="189403" y="104329"/>
                    <a:pt x="187366" y="10398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50" name="Freeform: Shape 84">
              <a:extLst>
                <a:ext uri="{FF2B5EF4-FFF2-40B4-BE49-F238E27FC236}">
                  <a16:creationId xmlns:a16="http://schemas.microsoft.com/office/drawing/2014/main" xmlns="" id="{64450116-6886-4790-F294-88F2E7E88FE3}"/>
                </a:ext>
              </a:extLst>
            </p:cNvPr>
            <p:cNvSpPr/>
            <p:nvPr/>
          </p:nvSpPr>
          <p:spPr>
            <a:xfrm>
              <a:off x="4931240" y="2900336"/>
              <a:ext cx="71639" cy="101777"/>
            </a:xfrm>
            <a:custGeom>
              <a:avLst/>
              <a:gdLst>
                <a:gd name="connsiteX0" fmla="*/ 51817 w 71639"/>
                <a:gd name="connsiteY0" fmla="*/ 25916 h 101777"/>
                <a:gd name="connsiteX1" fmla="*/ 35373 w 71639"/>
                <a:gd name="connsiteY1" fmla="*/ 11806 h 101777"/>
                <a:gd name="connsiteX2" fmla="*/ 16892 w 71639"/>
                <a:gd name="connsiteY2" fmla="*/ 32 h 101777"/>
                <a:gd name="connsiteX3" fmla="*/ 0 w 71639"/>
                <a:gd name="connsiteY3" fmla="*/ 4950 h 101777"/>
                <a:gd name="connsiteX4" fmla="*/ 15252 w 71639"/>
                <a:gd name="connsiteY4" fmla="*/ 34808 h 101777"/>
                <a:gd name="connsiteX5" fmla="*/ 29908 w 71639"/>
                <a:gd name="connsiteY5" fmla="*/ 71920 h 101777"/>
                <a:gd name="connsiteX6" fmla="*/ 33932 w 71639"/>
                <a:gd name="connsiteY6" fmla="*/ 101778 h 101777"/>
                <a:gd name="connsiteX7" fmla="*/ 46998 w 71639"/>
                <a:gd name="connsiteY7" fmla="*/ 78378 h 101777"/>
                <a:gd name="connsiteX8" fmla="*/ 55891 w 71639"/>
                <a:gd name="connsiteY8" fmla="*/ 66604 h 101777"/>
                <a:gd name="connsiteX9" fmla="*/ 71639 w 71639"/>
                <a:gd name="connsiteY9" fmla="*/ 69734 h 101777"/>
                <a:gd name="connsiteX10" fmla="*/ 66175 w 71639"/>
                <a:gd name="connsiteY10" fmla="*/ 52495 h 101777"/>
                <a:gd name="connsiteX11" fmla="*/ 51817 w 71639"/>
                <a:gd name="connsiteY11" fmla="*/ 25916 h 10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1639" h="101777">
                  <a:moveTo>
                    <a:pt x="51817" y="25916"/>
                  </a:moveTo>
                  <a:cubicBezTo>
                    <a:pt x="49084" y="15731"/>
                    <a:pt x="40192" y="11806"/>
                    <a:pt x="35373" y="11806"/>
                  </a:cubicBezTo>
                  <a:cubicBezTo>
                    <a:pt x="30603" y="11806"/>
                    <a:pt x="22356" y="-713"/>
                    <a:pt x="16892" y="32"/>
                  </a:cubicBezTo>
                  <a:cubicBezTo>
                    <a:pt x="13910" y="479"/>
                    <a:pt x="6508" y="2516"/>
                    <a:pt x="0" y="4950"/>
                  </a:cubicBezTo>
                  <a:cubicBezTo>
                    <a:pt x="5962" y="17818"/>
                    <a:pt x="12321" y="30884"/>
                    <a:pt x="15252" y="34808"/>
                  </a:cubicBezTo>
                  <a:cubicBezTo>
                    <a:pt x="21512" y="43204"/>
                    <a:pt x="35124" y="65958"/>
                    <a:pt x="29908" y="71920"/>
                  </a:cubicBezTo>
                  <a:cubicBezTo>
                    <a:pt x="25834" y="76639"/>
                    <a:pt x="27523" y="95816"/>
                    <a:pt x="33932" y="101778"/>
                  </a:cubicBezTo>
                  <a:cubicBezTo>
                    <a:pt x="36913" y="97356"/>
                    <a:pt x="46998" y="82800"/>
                    <a:pt x="46998" y="78378"/>
                  </a:cubicBezTo>
                  <a:cubicBezTo>
                    <a:pt x="46998" y="73658"/>
                    <a:pt x="47693" y="64269"/>
                    <a:pt x="55891" y="66604"/>
                  </a:cubicBezTo>
                  <a:cubicBezTo>
                    <a:pt x="64137" y="68939"/>
                    <a:pt x="71639" y="72913"/>
                    <a:pt x="71639" y="69734"/>
                  </a:cubicBezTo>
                  <a:cubicBezTo>
                    <a:pt x="71639" y="66604"/>
                    <a:pt x="69602" y="56419"/>
                    <a:pt x="66175" y="52495"/>
                  </a:cubicBezTo>
                  <a:cubicBezTo>
                    <a:pt x="62796" y="48669"/>
                    <a:pt x="54549" y="36150"/>
                    <a:pt x="51817" y="25916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51" name="Freeform: Shape 85">
              <a:extLst>
                <a:ext uri="{FF2B5EF4-FFF2-40B4-BE49-F238E27FC236}">
                  <a16:creationId xmlns:a16="http://schemas.microsoft.com/office/drawing/2014/main" xmlns="" id="{9EBA8579-2E35-45AF-2FC0-8E8C4B8317C2}"/>
                </a:ext>
              </a:extLst>
            </p:cNvPr>
            <p:cNvSpPr/>
            <p:nvPr/>
          </p:nvSpPr>
          <p:spPr>
            <a:xfrm>
              <a:off x="4826635" y="3046230"/>
              <a:ext cx="144448" cy="90915"/>
            </a:xfrm>
            <a:custGeom>
              <a:avLst/>
              <a:gdLst>
                <a:gd name="connsiteX0" fmla="*/ 111908 w 144448"/>
                <a:gd name="connsiteY0" fmla="*/ 745 h 90915"/>
                <a:gd name="connsiteX1" fmla="*/ 84484 w 144448"/>
                <a:gd name="connsiteY1" fmla="*/ 6260 h 90915"/>
                <a:gd name="connsiteX2" fmla="*/ 68040 w 144448"/>
                <a:gd name="connsiteY2" fmla="*/ 14109 h 90915"/>
                <a:gd name="connsiteX3" fmla="*/ 43398 w 144448"/>
                <a:gd name="connsiteY3" fmla="*/ 13314 h 90915"/>
                <a:gd name="connsiteX4" fmla="*/ 18757 w 144448"/>
                <a:gd name="connsiteY4" fmla="*/ 10184 h 90915"/>
                <a:gd name="connsiteX5" fmla="*/ 5542 w 144448"/>
                <a:gd name="connsiteY5" fmla="*/ 0 h 90915"/>
                <a:gd name="connsiteX6" fmla="*/ 3654 w 144448"/>
                <a:gd name="connsiteY6" fmla="*/ 2534 h 90915"/>
                <a:gd name="connsiteX7" fmla="*/ 3654 w 144448"/>
                <a:gd name="connsiteY7" fmla="*/ 20766 h 90915"/>
                <a:gd name="connsiteX8" fmla="*/ 10858 w 144448"/>
                <a:gd name="connsiteY8" fmla="*/ 37807 h 90915"/>
                <a:gd name="connsiteX9" fmla="*/ 3157 w 144448"/>
                <a:gd name="connsiteY9" fmla="*/ 48389 h 90915"/>
                <a:gd name="connsiteX10" fmla="*/ 3157 w 144448"/>
                <a:gd name="connsiteY10" fmla="*/ 61306 h 90915"/>
                <a:gd name="connsiteX11" fmla="*/ 15974 w 144448"/>
                <a:gd name="connsiteY11" fmla="*/ 78346 h 90915"/>
                <a:gd name="connsiteX12" fmla="*/ 20496 w 144448"/>
                <a:gd name="connsiteY12" fmla="*/ 85798 h 90915"/>
                <a:gd name="connsiteX13" fmla="*/ 51596 w 144448"/>
                <a:gd name="connsiteY13" fmla="*/ 86246 h 90915"/>
                <a:gd name="connsiteX14" fmla="*/ 76287 w 144448"/>
                <a:gd name="connsiteY14" fmla="*/ 90915 h 90915"/>
                <a:gd name="connsiteX15" fmla="*/ 85180 w 144448"/>
                <a:gd name="connsiteY15" fmla="*/ 84656 h 90915"/>
                <a:gd name="connsiteX16" fmla="*/ 96308 w 144448"/>
                <a:gd name="connsiteY16" fmla="*/ 78545 h 90915"/>
                <a:gd name="connsiteX17" fmla="*/ 96109 w 144448"/>
                <a:gd name="connsiteY17" fmla="*/ 71292 h 90915"/>
                <a:gd name="connsiteX18" fmla="*/ 119757 w 144448"/>
                <a:gd name="connsiteY18" fmla="*/ 71292 h 90915"/>
                <a:gd name="connsiteX19" fmla="*/ 129097 w 144448"/>
                <a:gd name="connsiteY19" fmla="*/ 69304 h 90915"/>
                <a:gd name="connsiteX20" fmla="*/ 125918 w 144448"/>
                <a:gd name="connsiteY20" fmla="*/ 63094 h 90915"/>
                <a:gd name="connsiteX21" fmla="*/ 121148 w 144448"/>
                <a:gd name="connsiteY21" fmla="*/ 43123 h 90915"/>
                <a:gd name="connsiteX22" fmla="*/ 139629 w 144448"/>
                <a:gd name="connsiteY22" fmla="*/ 20419 h 90915"/>
                <a:gd name="connsiteX23" fmla="*/ 144449 w 144448"/>
                <a:gd name="connsiteY23" fmla="*/ 14705 h 90915"/>
                <a:gd name="connsiteX24" fmla="*/ 130389 w 144448"/>
                <a:gd name="connsiteY24" fmla="*/ 7104 h 90915"/>
                <a:gd name="connsiteX25" fmla="*/ 111908 w 144448"/>
                <a:gd name="connsiteY25" fmla="*/ 745 h 90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44448" h="90915">
                  <a:moveTo>
                    <a:pt x="111908" y="745"/>
                  </a:moveTo>
                  <a:cubicBezTo>
                    <a:pt x="106443" y="-50"/>
                    <a:pt x="89303" y="745"/>
                    <a:pt x="84484" y="6260"/>
                  </a:cubicBezTo>
                  <a:cubicBezTo>
                    <a:pt x="79715" y="11725"/>
                    <a:pt x="73554" y="14854"/>
                    <a:pt x="68040" y="14109"/>
                  </a:cubicBezTo>
                  <a:cubicBezTo>
                    <a:pt x="62575" y="13314"/>
                    <a:pt x="46777" y="12519"/>
                    <a:pt x="43398" y="13314"/>
                  </a:cubicBezTo>
                  <a:cubicBezTo>
                    <a:pt x="39970" y="14109"/>
                    <a:pt x="21489" y="9390"/>
                    <a:pt x="18757" y="10184"/>
                  </a:cubicBezTo>
                  <a:cubicBezTo>
                    <a:pt x="16322" y="10880"/>
                    <a:pt x="11752" y="1242"/>
                    <a:pt x="5542" y="0"/>
                  </a:cubicBezTo>
                  <a:cubicBezTo>
                    <a:pt x="5244" y="894"/>
                    <a:pt x="4697" y="1739"/>
                    <a:pt x="3654" y="2534"/>
                  </a:cubicBezTo>
                  <a:cubicBezTo>
                    <a:pt x="-966" y="6061"/>
                    <a:pt x="-1463" y="15451"/>
                    <a:pt x="3654" y="20766"/>
                  </a:cubicBezTo>
                  <a:cubicBezTo>
                    <a:pt x="8771" y="26033"/>
                    <a:pt x="15478" y="37807"/>
                    <a:pt x="10858" y="37807"/>
                  </a:cubicBezTo>
                  <a:cubicBezTo>
                    <a:pt x="6237" y="37807"/>
                    <a:pt x="2611" y="44862"/>
                    <a:pt x="3157" y="48389"/>
                  </a:cubicBezTo>
                  <a:cubicBezTo>
                    <a:pt x="3654" y="51916"/>
                    <a:pt x="1617" y="59567"/>
                    <a:pt x="3157" y="61306"/>
                  </a:cubicBezTo>
                  <a:cubicBezTo>
                    <a:pt x="4697" y="63045"/>
                    <a:pt x="15478" y="74819"/>
                    <a:pt x="15974" y="78346"/>
                  </a:cubicBezTo>
                  <a:cubicBezTo>
                    <a:pt x="16422" y="81426"/>
                    <a:pt x="20843" y="83066"/>
                    <a:pt x="20496" y="85798"/>
                  </a:cubicBezTo>
                  <a:cubicBezTo>
                    <a:pt x="29140" y="85053"/>
                    <a:pt x="47422" y="83861"/>
                    <a:pt x="51596" y="86246"/>
                  </a:cubicBezTo>
                  <a:cubicBezTo>
                    <a:pt x="57060" y="89375"/>
                    <a:pt x="76287" y="90915"/>
                    <a:pt x="76287" y="90915"/>
                  </a:cubicBezTo>
                  <a:cubicBezTo>
                    <a:pt x="81752" y="90915"/>
                    <a:pt x="86571" y="88580"/>
                    <a:pt x="85180" y="84656"/>
                  </a:cubicBezTo>
                  <a:cubicBezTo>
                    <a:pt x="84037" y="81327"/>
                    <a:pt x="91141" y="79141"/>
                    <a:pt x="96308" y="78545"/>
                  </a:cubicBezTo>
                  <a:cubicBezTo>
                    <a:pt x="95414" y="74918"/>
                    <a:pt x="94818" y="71937"/>
                    <a:pt x="96109" y="71292"/>
                  </a:cubicBezTo>
                  <a:cubicBezTo>
                    <a:pt x="98693" y="70099"/>
                    <a:pt x="113597" y="67764"/>
                    <a:pt x="119757" y="71292"/>
                  </a:cubicBezTo>
                  <a:cubicBezTo>
                    <a:pt x="122887" y="73080"/>
                    <a:pt x="126415" y="71391"/>
                    <a:pt x="129097" y="69304"/>
                  </a:cubicBezTo>
                  <a:cubicBezTo>
                    <a:pt x="128253" y="66025"/>
                    <a:pt x="127458" y="63392"/>
                    <a:pt x="125918" y="63094"/>
                  </a:cubicBezTo>
                  <a:cubicBezTo>
                    <a:pt x="122142" y="62299"/>
                    <a:pt x="116329" y="44265"/>
                    <a:pt x="121148" y="43123"/>
                  </a:cubicBezTo>
                  <a:cubicBezTo>
                    <a:pt x="125918" y="41980"/>
                    <a:pt x="132128" y="23151"/>
                    <a:pt x="139629" y="20419"/>
                  </a:cubicBezTo>
                  <a:cubicBezTo>
                    <a:pt x="142610" y="19326"/>
                    <a:pt x="143902" y="17289"/>
                    <a:pt x="144449" y="14705"/>
                  </a:cubicBezTo>
                  <a:cubicBezTo>
                    <a:pt x="137940" y="12172"/>
                    <a:pt x="131482" y="9141"/>
                    <a:pt x="130389" y="7104"/>
                  </a:cubicBezTo>
                  <a:cubicBezTo>
                    <a:pt x="128352" y="3080"/>
                    <a:pt x="117373" y="1540"/>
                    <a:pt x="111908" y="74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52" name="Freeform: Shape 86">
              <a:extLst>
                <a:ext uri="{FF2B5EF4-FFF2-40B4-BE49-F238E27FC236}">
                  <a16:creationId xmlns:a16="http://schemas.microsoft.com/office/drawing/2014/main" xmlns="" id="{EFBE84B3-4B14-5255-D8C7-5F25BF11AB5B}"/>
                </a:ext>
              </a:extLst>
            </p:cNvPr>
            <p:cNvSpPr/>
            <p:nvPr/>
          </p:nvSpPr>
          <p:spPr>
            <a:xfrm>
              <a:off x="4785027" y="3102469"/>
              <a:ext cx="62172" cy="51319"/>
            </a:xfrm>
            <a:custGeom>
              <a:avLst/>
              <a:gdLst>
                <a:gd name="connsiteX0" fmla="*/ 13963 w 62172"/>
                <a:gd name="connsiteY0" fmla="*/ 51320 h 51319"/>
                <a:gd name="connsiteX1" fmla="*/ 13963 w 62172"/>
                <a:gd name="connsiteY1" fmla="*/ 51320 h 51319"/>
                <a:gd name="connsiteX2" fmla="*/ 14857 w 62172"/>
                <a:gd name="connsiteY2" fmla="*/ 50873 h 51319"/>
                <a:gd name="connsiteX3" fmla="*/ 15056 w 62172"/>
                <a:gd name="connsiteY3" fmla="*/ 50774 h 51319"/>
                <a:gd name="connsiteX4" fmla="*/ 16348 w 62172"/>
                <a:gd name="connsiteY4" fmla="*/ 50575 h 51319"/>
                <a:gd name="connsiteX5" fmla="*/ 16547 w 62172"/>
                <a:gd name="connsiteY5" fmla="*/ 50525 h 51319"/>
                <a:gd name="connsiteX6" fmla="*/ 23949 w 62172"/>
                <a:gd name="connsiteY6" fmla="*/ 50376 h 51319"/>
                <a:gd name="connsiteX7" fmla="*/ 24495 w 62172"/>
                <a:gd name="connsiteY7" fmla="*/ 50376 h 51319"/>
                <a:gd name="connsiteX8" fmla="*/ 26334 w 62172"/>
                <a:gd name="connsiteY8" fmla="*/ 50227 h 51319"/>
                <a:gd name="connsiteX9" fmla="*/ 27029 w 62172"/>
                <a:gd name="connsiteY9" fmla="*/ 50128 h 51319"/>
                <a:gd name="connsiteX10" fmla="*/ 29364 w 62172"/>
                <a:gd name="connsiteY10" fmla="*/ 49631 h 51319"/>
                <a:gd name="connsiteX11" fmla="*/ 40145 w 62172"/>
                <a:gd name="connsiteY11" fmla="*/ 41980 h 51319"/>
                <a:gd name="connsiteX12" fmla="*/ 61706 w 62172"/>
                <a:gd name="connsiteY12" fmla="*/ 30603 h 51319"/>
                <a:gd name="connsiteX13" fmla="*/ 62153 w 62172"/>
                <a:gd name="connsiteY13" fmla="*/ 29411 h 51319"/>
                <a:gd name="connsiteX14" fmla="*/ 57632 w 62172"/>
                <a:gd name="connsiteY14" fmla="*/ 21959 h 51319"/>
                <a:gd name="connsiteX15" fmla="*/ 44815 w 62172"/>
                <a:gd name="connsiteY15" fmla="*/ 4918 h 51319"/>
                <a:gd name="connsiteX16" fmla="*/ 44318 w 62172"/>
                <a:gd name="connsiteY16" fmla="*/ 3080 h 51319"/>
                <a:gd name="connsiteX17" fmla="*/ 44318 w 62172"/>
                <a:gd name="connsiteY17" fmla="*/ 2881 h 51319"/>
                <a:gd name="connsiteX18" fmla="*/ 44417 w 62172"/>
                <a:gd name="connsiteY18" fmla="*/ 0 h 51319"/>
                <a:gd name="connsiteX19" fmla="*/ 4524 w 62172"/>
                <a:gd name="connsiteY19" fmla="*/ 8346 h 51319"/>
                <a:gd name="connsiteX20" fmla="*/ 3133 w 62172"/>
                <a:gd name="connsiteY20" fmla="*/ 7253 h 51319"/>
                <a:gd name="connsiteX21" fmla="*/ 599 w 62172"/>
                <a:gd name="connsiteY21" fmla="*/ 34776 h 51319"/>
                <a:gd name="connsiteX22" fmla="*/ 13963 w 62172"/>
                <a:gd name="connsiteY22" fmla="*/ 51320 h 51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2172" h="51319">
                  <a:moveTo>
                    <a:pt x="13963" y="51320"/>
                  </a:moveTo>
                  <a:lnTo>
                    <a:pt x="13963" y="51320"/>
                  </a:lnTo>
                  <a:cubicBezTo>
                    <a:pt x="14162" y="51121"/>
                    <a:pt x="14460" y="50972"/>
                    <a:pt x="14857" y="50873"/>
                  </a:cubicBezTo>
                  <a:cubicBezTo>
                    <a:pt x="14907" y="50873"/>
                    <a:pt x="14957" y="50823"/>
                    <a:pt x="15056" y="50774"/>
                  </a:cubicBezTo>
                  <a:cubicBezTo>
                    <a:pt x="15453" y="50674"/>
                    <a:pt x="15901" y="50624"/>
                    <a:pt x="16348" y="50575"/>
                  </a:cubicBezTo>
                  <a:cubicBezTo>
                    <a:pt x="16397" y="50525"/>
                    <a:pt x="16497" y="50525"/>
                    <a:pt x="16547" y="50525"/>
                  </a:cubicBezTo>
                  <a:cubicBezTo>
                    <a:pt x="18534" y="50326"/>
                    <a:pt x="21217" y="50475"/>
                    <a:pt x="23949" y="50376"/>
                  </a:cubicBezTo>
                  <a:cubicBezTo>
                    <a:pt x="24098" y="50376"/>
                    <a:pt x="24297" y="50376"/>
                    <a:pt x="24495" y="50376"/>
                  </a:cubicBezTo>
                  <a:cubicBezTo>
                    <a:pt x="25092" y="50326"/>
                    <a:pt x="25688" y="50277"/>
                    <a:pt x="26334" y="50227"/>
                  </a:cubicBezTo>
                  <a:cubicBezTo>
                    <a:pt x="26582" y="50177"/>
                    <a:pt x="26831" y="50177"/>
                    <a:pt x="27029" y="50128"/>
                  </a:cubicBezTo>
                  <a:cubicBezTo>
                    <a:pt x="27824" y="50028"/>
                    <a:pt x="28619" y="49879"/>
                    <a:pt x="29364" y="49631"/>
                  </a:cubicBezTo>
                  <a:cubicBezTo>
                    <a:pt x="35525" y="47842"/>
                    <a:pt x="37065" y="40241"/>
                    <a:pt x="40145" y="41980"/>
                  </a:cubicBezTo>
                  <a:cubicBezTo>
                    <a:pt x="43225" y="43719"/>
                    <a:pt x="59669" y="34131"/>
                    <a:pt x="61706" y="30603"/>
                  </a:cubicBezTo>
                  <a:cubicBezTo>
                    <a:pt x="61954" y="30206"/>
                    <a:pt x="62104" y="29808"/>
                    <a:pt x="62153" y="29411"/>
                  </a:cubicBezTo>
                  <a:cubicBezTo>
                    <a:pt x="62501" y="26678"/>
                    <a:pt x="58079" y="25089"/>
                    <a:pt x="57632" y="21959"/>
                  </a:cubicBezTo>
                  <a:cubicBezTo>
                    <a:pt x="57136" y="18431"/>
                    <a:pt x="46355" y="6657"/>
                    <a:pt x="44815" y="4918"/>
                  </a:cubicBezTo>
                  <a:cubicBezTo>
                    <a:pt x="44517" y="4571"/>
                    <a:pt x="44368" y="3875"/>
                    <a:pt x="44318" y="3080"/>
                  </a:cubicBezTo>
                  <a:cubicBezTo>
                    <a:pt x="44318" y="2981"/>
                    <a:pt x="44318" y="2931"/>
                    <a:pt x="44318" y="2881"/>
                  </a:cubicBezTo>
                  <a:cubicBezTo>
                    <a:pt x="44268" y="2037"/>
                    <a:pt x="44318" y="1043"/>
                    <a:pt x="44417" y="0"/>
                  </a:cubicBezTo>
                  <a:cubicBezTo>
                    <a:pt x="28371" y="2683"/>
                    <a:pt x="4524" y="8346"/>
                    <a:pt x="4524" y="8346"/>
                  </a:cubicBezTo>
                  <a:cubicBezTo>
                    <a:pt x="4524" y="8346"/>
                    <a:pt x="3928" y="7849"/>
                    <a:pt x="3133" y="7253"/>
                  </a:cubicBezTo>
                  <a:cubicBezTo>
                    <a:pt x="698" y="16196"/>
                    <a:pt x="-941" y="28467"/>
                    <a:pt x="599" y="34776"/>
                  </a:cubicBezTo>
                  <a:cubicBezTo>
                    <a:pt x="2089" y="41036"/>
                    <a:pt x="6958" y="45309"/>
                    <a:pt x="13963" y="5132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53" name="Freeform: Shape 87">
              <a:extLst>
                <a:ext uri="{FF2B5EF4-FFF2-40B4-BE49-F238E27FC236}">
                  <a16:creationId xmlns:a16="http://schemas.microsoft.com/office/drawing/2014/main" xmlns="" id="{B1EBA9EC-DF80-79EE-9057-CA5E0D1CF050}"/>
                </a:ext>
              </a:extLst>
            </p:cNvPr>
            <p:cNvSpPr/>
            <p:nvPr/>
          </p:nvSpPr>
          <p:spPr>
            <a:xfrm>
              <a:off x="4825221" y="2764813"/>
              <a:ext cx="412427" cy="271535"/>
            </a:xfrm>
            <a:custGeom>
              <a:avLst/>
              <a:gdLst>
                <a:gd name="connsiteX0" fmla="*/ 367239 w 412427"/>
                <a:gd name="connsiteY0" fmla="*/ 169884 h 271535"/>
                <a:gd name="connsiteX1" fmla="*/ 385223 w 412427"/>
                <a:gd name="connsiteY1" fmla="*/ 155775 h 271535"/>
                <a:gd name="connsiteX2" fmla="*/ 404201 w 412427"/>
                <a:gd name="connsiteY2" fmla="*/ 156371 h 271535"/>
                <a:gd name="connsiteX3" fmla="*/ 408324 w 412427"/>
                <a:gd name="connsiteY3" fmla="*/ 140523 h 271535"/>
                <a:gd name="connsiteX4" fmla="*/ 403208 w 412427"/>
                <a:gd name="connsiteY4" fmla="*/ 130537 h 271535"/>
                <a:gd name="connsiteX5" fmla="*/ 411405 w 412427"/>
                <a:gd name="connsiteY5" fmla="*/ 124078 h 271535"/>
                <a:gd name="connsiteX6" fmla="*/ 405741 w 412427"/>
                <a:gd name="connsiteY6" fmla="*/ 116428 h 271535"/>
                <a:gd name="connsiteX7" fmla="*/ 412398 w 412427"/>
                <a:gd name="connsiteY7" fmla="*/ 105250 h 271535"/>
                <a:gd name="connsiteX8" fmla="*/ 399034 w 412427"/>
                <a:gd name="connsiteY8" fmla="*/ 95860 h 271535"/>
                <a:gd name="connsiteX9" fmla="*/ 379510 w 412427"/>
                <a:gd name="connsiteY9" fmla="*/ 89998 h 271535"/>
                <a:gd name="connsiteX10" fmla="*/ 360532 w 412427"/>
                <a:gd name="connsiteY10" fmla="*/ 86470 h 271535"/>
                <a:gd name="connsiteX11" fmla="*/ 350248 w 412427"/>
                <a:gd name="connsiteY11" fmla="*/ 72361 h 271535"/>
                <a:gd name="connsiteX12" fmla="*/ 337431 w 412427"/>
                <a:gd name="connsiteY12" fmla="*/ 73553 h 271535"/>
                <a:gd name="connsiteX13" fmla="*/ 325607 w 412427"/>
                <a:gd name="connsiteY13" fmla="*/ 74746 h 271535"/>
                <a:gd name="connsiteX14" fmla="*/ 314329 w 412427"/>
                <a:gd name="connsiteY14" fmla="*/ 68883 h 271535"/>
                <a:gd name="connsiteX15" fmla="*/ 305585 w 412427"/>
                <a:gd name="connsiteY15" fmla="*/ 63617 h 271535"/>
                <a:gd name="connsiteX16" fmla="*/ 295301 w 412427"/>
                <a:gd name="connsiteY16" fmla="*/ 43050 h 271535"/>
                <a:gd name="connsiteX17" fmla="*/ 278360 w 412427"/>
                <a:gd name="connsiteY17" fmla="*/ 38330 h 271535"/>
                <a:gd name="connsiteX18" fmla="*/ 273194 w 412427"/>
                <a:gd name="connsiteY18" fmla="*/ 23625 h 271535"/>
                <a:gd name="connsiteX19" fmla="*/ 270113 w 412427"/>
                <a:gd name="connsiteY19" fmla="*/ 3653 h 271535"/>
                <a:gd name="connsiteX20" fmla="*/ 251086 w 412427"/>
                <a:gd name="connsiteY20" fmla="*/ 1318 h 271535"/>
                <a:gd name="connsiteX21" fmla="*/ 235685 w 412427"/>
                <a:gd name="connsiteY21" fmla="*/ 1914 h 271535"/>
                <a:gd name="connsiteX22" fmla="*/ 224904 w 412427"/>
                <a:gd name="connsiteY22" fmla="*/ 8373 h 271535"/>
                <a:gd name="connsiteX23" fmla="*/ 218594 w 412427"/>
                <a:gd name="connsiteY23" fmla="*/ 5342 h 271535"/>
                <a:gd name="connsiteX24" fmla="*/ 203690 w 412427"/>
                <a:gd name="connsiteY24" fmla="*/ 8770 h 271535"/>
                <a:gd name="connsiteX25" fmla="*/ 189979 w 412427"/>
                <a:gd name="connsiteY25" fmla="*/ 26009 h 271535"/>
                <a:gd name="connsiteX26" fmla="*/ 185855 w 412427"/>
                <a:gd name="connsiteY26" fmla="*/ 34653 h 271535"/>
                <a:gd name="connsiteX27" fmla="*/ 164641 w 412427"/>
                <a:gd name="connsiteY27" fmla="*/ 33064 h 271535"/>
                <a:gd name="connsiteX28" fmla="*/ 149588 w 412427"/>
                <a:gd name="connsiteY28" fmla="*/ 27599 h 271535"/>
                <a:gd name="connsiteX29" fmla="*/ 134535 w 412427"/>
                <a:gd name="connsiteY29" fmla="*/ 26009 h 271535"/>
                <a:gd name="connsiteX30" fmla="*/ 118786 w 412427"/>
                <a:gd name="connsiteY30" fmla="*/ 23674 h 271535"/>
                <a:gd name="connsiteX31" fmla="*/ 97573 w 412427"/>
                <a:gd name="connsiteY31" fmla="*/ 19749 h 271535"/>
                <a:gd name="connsiteX32" fmla="*/ 57878 w 412427"/>
                <a:gd name="connsiteY32" fmla="*/ 14285 h 271535"/>
                <a:gd name="connsiteX33" fmla="*/ 42825 w 412427"/>
                <a:gd name="connsiteY33" fmla="*/ 24469 h 271535"/>
                <a:gd name="connsiteX34" fmla="*/ 30454 w 412427"/>
                <a:gd name="connsiteY34" fmla="*/ 27649 h 271535"/>
                <a:gd name="connsiteX35" fmla="*/ 32392 w 412427"/>
                <a:gd name="connsiteY35" fmla="*/ 36641 h 271535"/>
                <a:gd name="connsiteX36" fmla="*/ 41632 w 412427"/>
                <a:gd name="connsiteY36" fmla="*/ 62524 h 271535"/>
                <a:gd name="connsiteX37" fmla="*/ 31349 w 412427"/>
                <a:gd name="connsiteY37" fmla="*/ 71914 h 271535"/>
                <a:gd name="connsiteX38" fmla="*/ 9787 w 412427"/>
                <a:gd name="connsiteY38" fmla="*/ 97201 h 271535"/>
                <a:gd name="connsiteX39" fmla="*/ 10284 w 412427"/>
                <a:gd name="connsiteY39" fmla="*/ 115434 h 271535"/>
                <a:gd name="connsiteX40" fmla="*/ 0 w 412427"/>
                <a:gd name="connsiteY40" fmla="*/ 134809 h 271535"/>
                <a:gd name="connsiteX41" fmla="*/ 10284 w 412427"/>
                <a:gd name="connsiteY41" fmla="*/ 147726 h 271535"/>
                <a:gd name="connsiteX42" fmla="*/ 14060 w 412427"/>
                <a:gd name="connsiteY42" fmla="*/ 150757 h 271535"/>
                <a:gd name="connsiteX43" fmla="*/ 23002 w 412427"/>
                <a:gd name="connsiteY43" fmla="*/ 149863 h 271535"/>
                <a:gd name="connsiteX44" fmla="*/ 46253 w 412427"/>
                <a:gd name="connsiteY44" fmla="*/ 154582 h 271535"/>
                <a:gd name="connsiteX45" fmla="*/ 59964 w 412427"/>
                <a:gd name="connsiteY45" fmla="*/ 159302 h 271535"/>
                <a:gd name="connsiteX46" fmla="*/ 70248 w 412427"/>
                <a:gd name="connsiteY46" fmla="*/ 156172 h 271535"/>
                <a:gd name="connsiteX47" fmla="*/ 81874 w 412427"/>
                <a:gd name="connsiteY47" fmla="*/ 154632 h 271535"/>
                <a:gd name="connsiteX48" fmla="*/ 94890 w 412427"/>
                <a:gd name="connsiteY48" fmla="*/ 146783 h 271535"/>
                <a:gd name="connsiteX49" fmla="*/ 122959 w 412427"/>
                <a:gd name="connsiteY49" fmla="*/ 135803 h 271535"/>
                <a:gd name="connsiteX50" fmla="*/ 141441 w 412427"/>
                <a:gd name="connsiteY50" fmla="*/ 147577 h 271535"/>
                <a:gd name="connsiteX51" fmla="*/ 157885 w 412427"/>
                <a:gd name="connsiteY51" fmla="*/ 161687 h 271535"/>
                <a:gd name="connsiteX52" fmla="*/ 172243 w 412427"/>
                <a:gd name="connsiteY52" fmla="*/ 188316 h 271535"/>
                <a:gd name="connsiteX53" fmla="*/ 177707 w 412427"/>
                <a:gd name="connsiteY53" fmla="*/ 205555 h 271535"/>
                <a:gd name="connsiteX54" fmla="*/ 161959 w 412427"/>
                <a:gd name="connsiteY54" fmla="*/ 202425 h 271535"/>
                <a:gd name="connsiteX55" fmla="*/ 153066 w 412427"/>
                <a:gd name="connsiteY55" fmla="*/ 214199 h 271535"/>
                <a:gd name="connsiteX56" fmla="*/ 139354 w 412427"/>
                <a:gd name="connsiteY56" fmla="*/ 238493 h 271535"/>
                <a:gd name="connsiteX57" fmla="*/ 148247 w 412427"/>
                <a:gd name="connsiteY57" fmla="*/ 244753 h 271535"/>
                <a:gd name="connsiteX58" fmla="*/ 161263 w 412427"/>
                <a:gd name="connsiteY58" fmla="*/ 238493 h 271535"/>
                <a:gd name="connsiteX59" fmla="*/ 169411 w 412427"/>
                <a:gd name="connsiteY59" fmla="*/ 245051 h 271535"/>
                <a:gd name="connsiteX60" fmla="*/ 180440 w 412427"/>
                <a:gd name="connsiteY60" fmla="*/ 225178 h 271535"/>
                <a:gd name="connsiteX61" fmla="*/ 200312 w 412427"/>
                <a:gd name="connsiteY61" fmla="*/ 198500 h 271535"/>
                <a:gd name="connsiteX62" fmla="*/ 225997 w 412427"/>
                <a:gd name="connsiteY62" fmla="*/ 194178 h 271535"/>
                <a:gd name="connsiteX63" fmla="*/ 228382 w 412427"/>
                <a:gd name="connsiteY63" fmla="*/ 211417 h 271535"/>
                <a:gd name="connsiteX64" fmla="*/ 266089 w 412427"/>
                <a:gd name="connsiteY64" fmla="*/ 217677 h 271535"/>
                <a:gd name="connsiteX65" fmla="*/ 235287 w 412427"/>
                <a:gd name="connsiteY65" fmla="*/ 237300 h 271535"/>
                <a:gd name="connsiteX66" fmla="*/ 258588 w 412427"/>
                <a:gd name="connsiteY66" fmla="*/ 249423 h 271535"/>
                <a:gd name="connsiteX67" fmla="*/ 259631 w 412427"/>
                <a:gd name="connsiteY67" fmla="*/ 269792 h 271535"/>
                <a:gd name="connsiteX68" fmla="*/ 278460 w 412427"/>
                <a:gd name="connsiteY68" fmla="*/ 264675 h 271535"/>
                <a:gd name="connsiteX69" fmla="*/ 300717 w 412427"/>
                <a:gd name="connsiteY69" fmla="*/ 253695 h 271535"/>
                <a:gd name="connsiteX70" fmla="*/ 331519 w 412427"/>
                <a:gd name="connsiteY70" fmla="*/ 248628 h 271535"/>
                <a:gd name="connsiteX71" fmla="*/ 308218 w 412427"/>
                <a:gd name="connsiteY71" fmla="*/ 241573 h 271535"/>
                <a:gd name="connsiteX72" fmla="*/ 289389 w 412427"/>
                <a:gd name="connsiteY72" fmla="*/ 220012 h 271535"/>
                <a:gd name="connsiteX73" fmla="*/ 318502 w 412427"/>
                <a:gd name="connsiteY73" fmla="*/ 198848 h 271535"/>
                <a:gd name="connsiteX74" fmla="*/ 347963 w 412427"/>
                <a:gd name="connsiteY74" fmla="*/ 188663 h 271535"/>
                <a:gd name="connsiteX75" fmla="*/ 366792 w 412427"/>
                <a:gd name="connsiteY75" fmla="*/ 182602 h 271535"/>
                <a:gd name="connsiteX76" fmla="*/ 367239 w 412427"/>
                <a:gd name="connsiteY76" fmla="*/ 169884 h 271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412427" h="271535">
                  <a:moveTo>
                    <a:pt x="367239" y="169884"/>
                  </a:moveTo>
                  <a:cubicBezTo>
                    <a:pt x="370816" y="169288"/>
                    <a:pt x="381597" y="155775"/>
                    <a:pt x="385223" y="155775"/>
                  </a:cubicBezTo>
                  <a:cubicBezTo>
                    <a:pt x="388800" y="155775"/>
                    <a:pt x="404201" y="159302"/>
                    <a:pt x="404201" y="156371"/>
                  </a:cubicBezTo>
                  <a:cubicBezTo>
                    <a:pt x="404201" y="153440"/>
                    <a:pt x="409368" y="143454"/>
                    <a:pt x="408324" y="140523"/>
                  </a:cubicBezTo>
                  <a:cubicBezTo>
                    <a:pt x="407281" y="137592"/>
                    <a:pt x="402164" y="133468"/>
                    <a:pt x="403208" y="130537"/>
                  </a:cubicBezTo>
                  <a:cubicBezTo>
                    <a:pt x="404251" y="127606"/>
                    <a:pt x="411405" y="127606"/>
                    <a:pt x="411405" y="124078"/>
                  </a:cubicBezTo>
                  <a:cubicBezTo>
                    <a:pt x="411405" y="120551"/>
                    <a:pt x="405741" y="118763"/>
                    <a:pt x="405741" y="116428"/>
                  </a:cubicBezTo>
                  <a:cubicBezTo>
                    <a:pt x="405741" y="114093"/>
                    <a:pt x="412945" y="109969"/>
                    <a:pt x="412398" y="105250"/>
                  </a:cubicBezTo>
                  <a:cubicBezTo>
                    <a:pt x="411902" y="100530"/>
                    <a:pt x="405741" y="99934"/>
                    <a:pt x="399034" y="95860"/>
                  </a:cubicBezTo>
                  <a:cubicBezTo>
                    <a:pt x="392327" y="91737"/>
                    <a:pt x="385670" y="93475"/>
                    <a:pt x="379510" y="89998"/>
                  </a:cubicBezTo>
                  <a:cubicBezTo>
                    <a:pt x="373349" y="86470"/>
                    <a:pt x="360532" y="88805"/>
                    <a:pt x="360532" y="86470"/>
                  </a:cubicBezTo>
                  <a:cubicBezTo>
                    <a:pt x="360532" y="84135"/>
                    <a:pt x="352335" y="76485"/>
                    <a:pt x="350248" y="72361"/>
                  </a:cubicBezTo>
                  <a:cubicBezTo>
                    <a:pt x="348211" y="68238"/>
                    <a:pt x="341504" y="70573"/>
                    <a:pt x="337431" y="73553"/>
                  </a:cubicBezTo>
                  <a:cubicBezTo>
                    <a:pt x="333307" y="76485"/>
                    <a:pt x="329730" y="77677"/>
                    <a:pt x="325607" y="74746"/>
                  </a:cubicBezTo>
                  <a:cubicBezTo>
                    <a:pt x="321483" y="71815"/>
                    <a:pt x="317906" y="67095"/>
                    <a:pt x="314329" y="68883"/>
                  </a:cubicBezTo>
                  <a:cubicBezTo>
                    <a:pt x="310702" y="70672"/>
                    <a:pt x="304045" y="69480"/>
                    <a:pt x="305585" y="63617"/>
                  </a:cubicBezTo>
                  <a:cubicBezTo>
                    <a:pt x="307125" y="57755"/>
                    <a:pt x="298928" y="44838"/>
                    <a:pt x="295301" y="43050"/>
                  </a:cubicBezTo>
                  <a:cubicBezTo>
                    <a:pt x="291724" y="41261"/>
                    <a:pt x="280894" y="44192"/>
                    <a:pt x="278360" y="38330"/>
                  </a:cubicBezTo>
                  <a:cubicBezTo>
                    <a:pt x="275777" y="32468"/>
                    <a:pt x="271157" y="27748"/>
                    <a:pt x="273194" y="23625"/>
                  </a:cubicBezTo>
                  <a:cubicBezTo>
                    <a:pt x="275230" y="19501"/>
                    <a:pt x="272697" y="8323"/>
                    <a:pt x="270113" y="3653"/>
                  </a:cubicBezTo>
                  <a:cubicBezTo>
                    <a:pt x="267530" y="-1067"/>
                    <a:pt x="254712" y="-471"/>
                    <a:pt x="251086" y="1318"/>
                  </a:cubicBezTo>
                  <a:cubicBezTo>
                    <a:pt x="247509" y="3057"/>
                    <a:pt x="239262" y="-471"/>
                    <a:pt x="235685" y="1914"/>
                  </a:cubicBezTo>
                  <a:cubicBezTo>
                    <a:pt x="232108" y="4249"/>
                    <a:pt x="230021" y="8373"/>
                    <a:pt x="224904" y="8373"/>
                  </a:cubicBezTo>
                  <a:cubicBezTo>
                    <a:pt x="222022" y="8373"/>
                    <a:pt x="220135" y="7925"/>
                    <a:pt x="218594" y="5342"/>
                  </a:cubicBezTo>
                  <a:cubicBezTo>
                    <a:pt x="213030" y="8224"/>
                    <a:pt x="203690" y="8770"/>
                    <a:pt x="203690" y="8770"/>
                  </a:cubicBezTo>
                  <a:cubicBezTo>
                    <a:pt x="203690" y="8770"/>
                    <a:pt x="189979" y="21290"/>
                    <a:pt x="189979" y="26009"/>
                  </a:cubicBezTo>
                  <a:cubicBezTo>
                    <a:pt x="189979" y="30729"/>
                    <a:pt x="189333" y="38578"/>
                    <a:pt x="185855" y="34653"/>
                  </a:cubicBezTo>
                  <a:cubicBezTo>
                    <a:pt x="182427" y="30729"/>
                    <a:pt x="168069" y="30729"/>
                    <a:pt x="164641" y="33064"/>
                  </a:cubicBezTo>
                  <a:cubicBezTo>
                    <a:pt x="161213" y="35399"/>
                    <a:pt x="155749" y="23674"/>
                    <a:pt x="149588" y="27599"/>
                  </a:cubicBezTo>
                  <a:cubicBezTo>
                    <a:pt x="143428" y="31524"/>
                    <a:pt x="135231" y="22084"/>
                    <a:pt x="134535" y="26009"/>
                  </a:cubicBezTo>
                  <a:cubicBezTo>
                    <a:pt x="133839" y="29934"/>
                    <a:pt x="124947" y="26804"/>
                    <a:pt x="118786" y="23674"/>
                  </a:cubicBezTo>
                  <a:cubicBezTo>
                    <a:pt x="112626" y="20544"/>
                    <a:pt x="101647" y="25264"/>
                    <a:pt x="97573" y="19749"/>
                  </a:cubicBezTo>
                  <a:cubicBezTo>
                    <a:pt x="93449" y="14285"/>
                    <a:pt x="66771" y="14285"/>
                    <a:pt x="57878" y="14285"/>
                  </a:cubicBezTo>
                  <a:cubicBezTo>
                    <a:pt x="48985" y="14285"/>
                    <a:pt x="46898" y="19749"/>
                    <a:pt x="42825" y="24469"/>
                  </a:cubicBezTo>
                  <a:cubicBezTo>
                    <a:pt x="39099" y="28742"/>
                    <a:pt x="34826" y="27847"/>
                    <a:pt x="30454" y="27649"/>
                  </a:cubicBezTo>
                  <a:cubicBezTo>
                    <a:pt x="30852" y="31623"/>
                    <a:pt x="31498" y="35101"/>
                    <a:pt x="32392" y="36641"/>
                  </a:cubicBezTo>
                  <a:cubicBezTo>
                    <a:pt x="34429" y="40168"/>
                    <a:pt x="44216" y="57208"/>
                    <a:pt x="41632" y="62524"/>
                  </a:cubicBezTo>
                  <a:cubicBezTo>
                    <a:pt x="39099" y="67790"/>
                    <a:pt x="34429" y="67790"/>
                    <a:pt x="31349" y="71914"/>
                  </a:cubicBezTo>
                  <a:cubicBezTo>
                    <a:pt x="28268" y="76037"/>
                    <a:pt x="10284" y="94270"/>
                    <a:pt x="9787" y="97201"/>
                  </a:cubicBezTo>
                  <a:cubicBezTo>
                    <a:pt x="9291" y="100133"/>
                    <a:pt x="12867" y="113050"/>
                    <a:pt x="10284" y="115434"/>
                  </a:cubicBezTo>
                  <a:cubicBezTo>
                    <a:pt x="7750" y="117769"/>
                    <a:pt x="0" y="130140"/>
                    <a:pt x="0" y="134809"/>
                  </a:cubicBezTo>
                  <a:cubicBezTo>
                    <a:pt x="0" y="139529"/>
                    <a:pt x="5664" y="145988"/>
                    <a:pt x="10284" y="147726"/>
                  </a:cubicBezTo>
                  <a:cubicBezTo>
                    <a:pt x="12222" y="148472"/>
                    <a:pt x="13464" y="149515"/>
                    <a:pt x="14060" y="150757"/>
                  </a:cubicBezTo>
                  <a:cubicBezTo>
                    <a:pt x="17637" y="150210"/>
                    <a:pt x="20965" y="149863"/>
                    <a:pt x="23002" y="149863"/>
                  </a:cubicBezTo>
                  <a:cubicBezTo>
                    <a:pt x="26430" y="149863"/>
                    <a:pt x="41483" y="154582"/>
                    <a:pt x="46253" y="154582"/>
                  </a:cubicBezTo>
                  <a:cubicBezTo>
                    <a:pt x="51072" y="154582"/>
                    <a:pt x="57928" y="156917"/>
                    <a:pt x="59964" y="159302"/>
                  </a:cubicBezTo>
                  <a:cubicBezTo>
                    <a:pt x="62051" y="161637"/>
                    <a:pt x="66820" y="160097"/>
                    <a:pt x="70248" y="156172"/>
                  </a:cubicBezTo>
                  <a:cubicBezTo>
                    <a:pt x="73676" y="152247"/>
                    <a:pt x="77800" y="154632"/>
                    <a:pt x="81874" y="154632"/>
                  </a:cubicBezTo>
                  <a:cubicBezTo>
                    <a:pt x="85948" y="154632"/>
                    <a:pt x="92853" y="150707"/>
                    <a:pt x="94890" y="146783"/>
                  </a:cubicBezTo>
                  <a:cubicBezTo>
                    <a:pt x="96927" y="142858"/>
                    <a:pt x="117495" y="136598"/>
                    <a:pt x="122959" y="135803"/>
                  </a:cubicBezTo>
                  <a:cubicBezTo>
                    <a:pt x="128424" y="135008"/>
                    <a:pt x="136671" y="147577"/>
                    <a:pt x="141441" y="147577"/>
                  </a:cubicBezTo>
                  <a:cubicBezTo>
                    <a:pt x="146260" y="147577"/>
                    <a:pt x="155153" y="151502"/>
                    <a:pt x="157885" y="161687"/>
                  </a:cubicBezTo>
                  <a:cubicBezTo>
                    <a:pt x="160617" y="171871"/>
                    <a:pt x="168864" y="184440"/>
                    <a:pt x="172243" y="188316"/>
                  </a:cubicBezTo>
                  <a:cubicBezTo>
                    <a:pt x="175671" y="192240"/>
                    <a:pt x="177707" y="202425"/>
                    <a:pt x="177707" y="205555"/>
                  </a:cubicBezTo>
                  <a:cubicBezTo>
                    <a:pt x="177707" y="208685"/>
                    <a:pt x="170156" y="204760"/>
                    <a:pt x="161959" y="202425"/>
                  </a:cubicBezTo>
                  <a:cubicBezTo>
                    <a:pt x="153761" y="200090"/>
                    <a:pt x="153066" y="209479"/>
                    <a:pt x="153066" y="214199"/>
                  </a:cubicBezTo>
                  <a:cubicBezTo>
                    <a:pt x="153066" y="218919"/>
                    <a:pt x="141441" y="235363"/>
                    <a:pt x="139354" y="238493"/>
                  </a:cubicBezTo>
                  <a:cubicBezTo>
                    <a:pt x="137317" y="241623"/>
                    <a:pt x="143477" y="243958"/>
                    <a:pt x="148247" y="244753"/>
                  </a:cubicBezTo>
                  <a:cubicBezTo>
                    <a:pt x="150284" y="245100"/>
                    <a:pt x="158531" y="238493"/>
                    <a:pt x="161263" y="238493"/>
                  </a:cubicBezTo>
                  <a:cubicBezTo>
                    <a:pt x="162356" y="238493"/>
                    <a:pt x="165784" y="241523"/>
                    <a:pt x="169411" y="245051"/>
                  </a:cubicBezTo>
                  <a:cubicBezTo>
                    <a:pt x="168616" y="232780"/>
                    <a:pt x="170851" y="233475"/>
                    <a:pt x="180440" y="225178"/>
                  </a:cubicBezTo>
                  <a:cubicBezTo>
                    <a:pt x="190376" y="216584"/>
                    <a:pt x="191419" y="200487"/>
                    <a:pt x="200312" y="198500"/>
                  </a:cubicBezTo>
                  <a:cubicBezTo>
                    <a:pt x="209205" y="196563"/>
                    <a:pt x="212981" y="191843"/>
                    <a:pt x="225997" y="194178"/>
                  </a:cubicBezTo>
                  <a:cubicBezTo>
                    <a:pt x="239013" y="196513"/>
                    <a:pt x="219489" y="205952"/>
                    <a:pt x="228382" y="211417"/>
                  </a:cubicBezTo>
                  <a:cubicBezTo>
                    <a:pt x="237324" y="216931"/>
                    <a:pt x="264698" y="209877"/>
                    <a:pt x="266089" y="217677"/>
                  </a:cubicBezTo>
                  <a:cubicBezTo>
                    <a:pt x="267430" y="225526"/>
                    <a:pt x="234592" y="233376"/>
                    <a:pt x="235287" y="237300"/>
                  </a:cubicBezTo>
                  <a:cubicBezTo>
                    <a:pt x="235983" y="241225"/>
                    <a:pt x="252775" y="245150"/>
                    <a:pt x="258588" y="249423"/>
                  </a:cubicBezTo>
                  <a:cubicBezTo>
                    <a:pt x="264400" y="253745"/>
                    <a:pt x="256898" y="265867"/>
                    <a:pt x="259631" y="269792"/>
                  </a:cubicBezTo>
                  <a:cubicBezTo>
                    <a:pt x="262363" y="273716"/>
                    <a:pt x="271256" y="270587"/>
                    <a:pt x="278460" y="264675"/>
                  </a:cubicBezTo>
                  <a:cubicBezTo>
                    <a:pt x="285663" y="258812"/>
                    <a:pt x="291476" y="260750"/>
                    <a:pt x="300717" y="253695"/>
                  </a:cubicBezTo>
                  <a:cubicBezTo>
                    <a:pt x="309957" y="246640"/>
                    <a:pt x="329134" y="252900"/>
                    <a:pt x="331519" y="248628"/>
                  </a:cubicBezTo>
                  <a:cubicBezTo>
                    <a:pt x="333903" y="244305"/>
                    <a:pt x="326053" y="239983"/>
                    <a:pt x="308218" y="241573"/>
                  </a:cubicBezTo>
                  <a:cubicBezTo>
                    <a:pt x="290433" y="243113"/>
                    <a:pt x="289389" y="223936"/>
                    <a:pt x="289389" y="220012"/>
                  </a:cubicBezTo>
                  <a:cubicBezTo>
                    <a:pt x="289389" y="216087"/>
                    <a:pt x="307871" y="200040"/>
                    <a:pt x="318502" y="198848"/>
                  </a:cubicBezTo>
                  <a:cubicBezTo>
                    <a:pt x="329134" y="197656"/>
                    <a:pt x="337679" y="194128"/>
                    <a:pt x="347963" y="188663"/>
                  </a:cubicBezTo>
                  <a:cubicBezTo>
                    <a:pt x="352086" y="186477"/>
                    <a:pt x="359389" y="184192"/>
                    <a:pt x="366792" y="182602"/>
                  </a:cubicBezTo>
                  <a:cubicBezTo>
                    <a:pt x="365599" y="176889"/>
                    <a:pt x="364159" y="170381"/>
                    <a:pt x="367239" y="169884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54" name="Freeform: Shape 88">
              <a:extLst>
                <a:ext uri="{FF2B5EF4-FFF2-40B4-BE49-F238E27FC236}">
                  <a16:creationId xmlns:a16="http://schemas.microsoft.com/office/drawing/2014/main" xmlns="" id="{02759831-268F-5F64-7626-4E8CDBE752F5}"/>
                </a:ext>
              </a:extLst>
            </p:cNvPr>
            <p:cNvSpPr/>
            <p:nvPr/>
          </p:nvSpPr>
          <p:spPr>
            <a:xfrm>
              <a:off x="4848273" y="2623548"/>
              <a:ext cx="216796" cy="176734"/>
            </a:xfrm>
            <a:custGeom>
              <a:avLst/>
              <a:gdLst>
                <a:gd name="connsiteX0" fmla="*/ 203939 w 216796"/>
                <a:gd name="connsiteY0" fmla="*/ 87785 h 176734"/>
                <a:gd name="connsiteX1" fmla="*/ 190575 w 216796"/>
                <a:gd name="connsiteY1" fmla="*/ 73080 h 176734"/>
                <a:gd name="connsiteX2" fmla="*/ 179794 w 216796"/>
                <a:gd name="connsiteY2" fmla="*/ 56636 h 176734"/>
                <a:gd name="connsiteX3" fmla="*/ 177211 w 216796"/>
                <a:gd name="connsiteY3" fmla="*/ 37807 h 176734"/>
                <a:gd name="connsiteX4" fmla="*/ 175174 w 216796"/>
                <a:gd name="connsiteY4" fmla="*/ 19574 h 176734"/>
                <a:gd name="connsiteX5" fmla="*/ 153612 w 216796"/>
                <a:gd name="connsiteY5" fmla="*/ 12519 h 176734"/>
                <a:gd name="connsiteX6" fmla="*/ 141291 w 216796"/>
                <a:gd name="connsiteY6" fmla="*/ 12519 h 176734"/>
                <a:gd name="connsiteX7" fmla="*/ 129467 w 216796"/>
                <a:gd name="connsiteY7" fmla="*/ 6061 h 176734"/>
                <a:gd name="connsiteX8" fmla="*/ 117147 w 216796"/>
                <a:gd name="connsiteY8" fmla="*/ 1937 h 176734"/>
                <a:gd name="connsiteX9" fmla="*/ 115955 w 216796"/>
                <a:gd name="connsiteY9" fmla="*/ 0 h 176734"/>
                <a:gd name="connsiteX10" fmla="*/ 108751 w 216796"/>
                <a:gd name="connsiteY10" fmla="*/ 3329 h 176734"/>
                <a:gd name="connsiteX11" fmla="*/ 99858 w 216796"/>
                <a:gd name="connsiteY11" fmla="*/ 12718 h 176734"/>
                <a:gd name="connsiteX12" fmla="*/ 84109 w 216796"/>
                <a:gd name="connsiteY12" fmla="*/ 15053 h 176734"/>
                <a:gd name="connsiteX13" fmla="*/ 77949 w 216796"/>
                <a:gd name="connsiteY13" fmla="*/ 29162 h 176734"/>
                <a:gd name="connsiteX14" fmla="*/ 75216 w 216796"/>
                <a:gd name="connsiteY14" fmla="*/ 39347 h 176734"/>
                <a:gd name="connsiteX15" fmla="*/ 67665 w 216796"/>
                <a:gd name="connsiteY15" fmla="*/ 46402 h 176734"/>
                <a:gd name="connsiteX16" fmla="*/ 55990 w 216796"/>
                <a:gd name="connsiteY16" fmla="*/ 58921 h 176734"/>
                <a:gd name="connsiteX17" fmla="*/ 52562 w 216796"/>
                <a:gd name="connsiteY17" fmla="*/ 71490 h 176734"/>
                <a:gd name="connsiteX18" fmla="*/ 37509 w 216796"/>
                <a:gd name="connsiteY18" fmla="*/ 76955 h 176734"/>
                <a:gd name="connsiteX19" fmla="*/ 25884 w 216796"/>
                <a:gd name="connsiteY19" fmla="*/ 83215 h 176734"/>
                <a:gd name="connsiteX20" fmla="*/ 8893 w 216796"/>
                <a:gd name="connsiteY20" fmla="*/ 81824 h 176734"/>
                <a:gd name="connsiteX21" fmla="*/ 8744 w 216796"/>
                <a:gd name="connsiteY21" fmla="*/ 84159 h 176734"/>
                <a:gd name="connsiteX22" fmla="*/ 12321 w 216796"/>
                <a:gd name="connsiteY22" fmla="*/ 104130 h 176734"/>
                <a:gd name="connsiteX23" fmla="*/ 13364 w 216796"/>
                <a:gd name="connsiteY23" fmla="*/ 127083 h 176734"/>
                <a:gd name="connsiteX24" fmla="*/ 0 w 216796"/>
                <a:gd name="connsiteY24" fmla="*/ 140596 h 176734"/>
                <a:gd name="connsiteX25" fmla="*/ 7700 w 216796"/>
                <a:gd name="connsiteY25" fmla="*/ 154109 h 176734"/>
                <a:gd name="connsiteX26" fmla="*/ 7303 w 216796"/>
                <a:gd name="connsiteY26" fmla="*/ 168665 h 176734"/>
                <a:gd name="connsiteX27" fmla="*/ 19674 w 216796"/>
                <a:gd name="connsiteY27" fmla="*/ 165486 h 176734"/>
                <a:gd name="connsiteX28" fmla="*/ 34727 w 216796"/>
                <a:gd name="connsiteY28" fmla="*/ 155301 h 176734"/>
                <a:gd name="connsiteX29" fmla="*/ 74422 w 216796"/>
                <a:gd name="connsiteY29" fmla="*/ 160766 h 176734"/>
                <a:gd name="connsiteX30" fmla="*/ 95635 w 216796"/>
                <a:gd name="connsiteY30" fmla="*/ 164691 h 176734"/>
                <a:gd name="connsiteX31" fmla="*/ 111384 w 216796"/>
                <a:gd name="connsiteY31" fmla="*/ 167026 h 176734"/>
                <a:gd name="connsiteX32" fmla="*/ 126437 w 216796"/>
                <a:gd name="connsiteY32" fmla="*/ 168616 h 176734"/>
                <a:gd name="connsiteX33" fmla="*/ 141490 w 216796"/>
                <a:gd name="connsiteY33" fmla="*/ 174081 h 176734"/>
                <a:gd name="connsiteX34" fmla="*/ 162704 w 216796"/>
                <a:gd name="connsiteY34" fmla="*/ 175670 h 176734"/>
                <a:gd name="connsiteX35" fmla="*/ 166827 w 216796"/>
                <a:gd name="connsiteY35" fmla="*/ 167026 h 176734"/>
                <a:gd name="connsiteX36" fmla="*/ 180539 w 216796"/>
                <a:gd name="connsiteY36" fmla="*/ 149787 h 176734"/>
                <a:gd name="connsiteX37" fmla="*/ 195443 w 216796"/>
                <a:gd name="connsiteY37" fmla="*/ 146359 h 176734"/>
                <a:gd name="connsiteX38" fmla="*/ 192015 w 216796"/>
                <a:gd name="connsiteY38" fmla="*/ 135280 h 176734"/>
                <a:gd name="connsiteX39" fmla="*/ 188438 w 216796"/>
                <a:gd name="connsiteY39" fmla="*/ 110589 h 176734"/>
                <a:gd name="connsiteX40" fmla="*/ 204883 w 216796"/>
                <a:gd name="connsiteY40" fmla="*/ 113520 h 176734"/>
                <a:gd name="connsiteX41" fmla="*/ 216707 w 216796"/>
                <a:gd name="connsiteY41" fmla="*/ 101199 h 176734"/>
                <a:gd name="connsiteX42" fmla="*/ 203939 w 216796"/>
                <a:gd name="connsiteY42" fmla="*/ 87785 h 176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216796" h="176734">
                  <a:moveTo>
                    <a:pt x="203939" y="87785"/>
                  </a:moveTo>
                  <a:cubicBezTo>
                    <a:pt x="199815" y="86593"/>
                    <a:pt x="197232" y="76011"/>
                    <a:pt x="190575" y="73080"/>
                  </a:cubicBezTo>
                  <a:cubicBezTo>
                    <a:pt x="183917" y="70149"/>
                    <a:pt x="185458" y="60710"/>
                    <a:pt x="179794" y="56636"/>
                  </a:cubicBezTo>
                  <a:cubicBezTo>
                    <a:pt x="174130" y="52512"/>
                    <a:pt x="177757" y="44265"/>
                    <a:pt x="177211" y="37807"/>
                  </a:cubicBezTo>
                  <a:cubicBezTo>
                    <a:pt x="176714" y="31348"/>
                    <a:pt x="178254" y="21363"/>
                    <a:pt x="175174" y="19574"/>
                  </a:cubicBezTo>
                  <a:cubicBezTo>
                    <a:pt x="172093" y="17835"/>
                    <a:pt x="159226" y="9588"/>
                    <a:pt x="153612" y="12519"/>
                  </a:cubicBezTo>
                  <a:cubicBezTo>
                    <a:pt x="147949" y="15451"/>
                    <a:pt x="143825" y="17786"/>
                    <a:pt x="141291" y="12519"/>
                  </a:cubicBezTo>
                  <a:cubicBezTo>
                    <a:pt x="138708" y="7204"/>
                    <a:pt x="135131" y="4272"/>
                    <a:pt x="129467" y="6061"/>
                  </a:cubicBezTo>
                  <a:cubicBezTo>
                    <a:pt x="123804" y="7800"/>
                    <a:pt x="120227" y="4869"/>
                    <a:pt x="117147" y="1937"/>
                  </a:cubicBezTo>
                  <a:cubicBezTo>
                    <a:pt x="116700" y="1490"/>
                    <a:pt x="116302" y="795"/>
                    <a:pt x="115955" y="0"/>
                  </a:cubicBezTo>
                  <a:cubicBezTo>
                    <a:pt x="113669" y="546"/>
                    <a:pt x="110688" y="1540"/>
                    <a:pt x="108751" y="3329"/>
                  </a:cubicBezTo>
                  <a:cubicBezTo>
                    <a:pt x="105323" y="6458"/>
                    <a:pt x="104627" y="12718"/>
                    <a:pt x="99858" y="12718"/>
                  </a:cubicBezTo>
                  <a:cubicBezTo>
                    <a:pt x="95089" y="12718"/>
                    <a:pt x="89574" y="10383"/>
                    <a:pt x="84109" y="15053"/>
                  </a:cubicBezTo>
                  <a:cubicBezTo>
                    <a:pt x="78595" y="19773"/>
                    <a:pt x="77253" y="25238"/>
                    <a:pt x="77949" y="29162"/>
                  </a:cubicBezTo>
                  <a:cubicBezTo>
                    <a:pt x="78644" y="33087"/>
                    <a:pt x="79340" y="39347"/>
                    <a:pt x="75216" y="39347"/>
                  </a:cubicBezTo>
                  <a:cubicBezTo>
                    <a:pt x="71093" y="39347"/>
                    <a:pt x="71788" y="44862"/>
                    <a:pt x="67665" y="46402"/>
                  </a:cubicBezTo>
                  <a:cubicBezTo>
                    <a:pt x="63542" y="47942"/>
                    <a:pt x="56686" y="54996"/>
                    <a:pt x="55990" y="58921"/>
                  </a:cubicBezTo>
                  <a:cubicBezTo>
                    <a:pt x="55294" y="62846"/>
                    <a:pt x="55294" y="71490"/>
                    <a:pt x="52562" y="71490"/>
                  </a:cubicBezTo>
                  <a:cubicBezTo>
                    <a:pt x="49830" y="71490"/>
                    <a:pt x="40241" y="73080"/>
                    <a:pt x="37509" y="76955"/>
                  </a:cubicBezTo>
                  <a:cubicBezTo>
                    <a:pt x="34776" y="80880"/>
                    <a:pt x="31348" y="84805"/>
                    <a:pt x="25884" y="83215"/>
                  </a:cubicBezTo>
                  <a:cubicBezTo>
                    <a:pt x="23052" y="82420"/>
                    <a:pt x="15550" y="82022"/>
                    <a:pt x="8893" y="81824"/>
                  </a:cubicBezTo>
                  <a:cubicBezTo>
                    <a:pt x="8992" y="82619"/>
                    <a:pt x="8992" y="83364"/>
                    <a:pt x="8744" y="84159"/>
                  </a:cubicBezTo>
                  <a:cubicBezTo>
                    <a:pt x="6160" y="92406"/>
                    <a:pt x="8247" y="100007"/>
                    <a:pt x="12321" y="104130"/>
                  </a:cubicBezTo>
                  <a:cubicBezTo>
                    <a:pt x="16444" y="108254"/>
                    <a:pt x="17984" y="124698"/>
                    <a:pt x="13364" y="127083"/>
                  </a:cubicBezTo>
                  <a:cubicBezTo>
                    <a:pt x="8744" y="129418"/>
                    <a:pt x="0" y="136472"/>
                    <a:pt x="0" y="140596"/>
                  </a:cubicBezTo>
                  <a:cubicBezTo>
                    <a:pt x="0" y="144719"/>
                    <a:pt x="9241" y="148247"/>
                    <a:pt x="7700" y="154109"/>
                  </a:cubicBezTo>
                  <a:cubicBezTo>
                    <a:pt x="6856" y="157487"/>
                    <a:pt x="6806" y="163449"/>
                    <a:pt x="7303" y="168665"/>
                  </a:cubicBezTo>
                  <a:cubicBezTo>
                    <a:pt x="11675" y="168864"/>
                    <a:pt x="15997" y="169758"/>
                    <a:pt x="19674" y="165486"/>
                  </a:cubicBezTo>
                  <a:cubicBezTo>
                    <a:pt x="23797" y="160766"/>
                    <a:pt x="25834" y="155301"/>
                    <a:pt x="34727" y="155301"/>
                  </a:cubicBezTo>
                  <a:cubicBezTo>
                    <a:pt x="43620" y="155301"/>
                    <a:pt x="70348" y="155301"/>
                    <a:pt x="74422" y="160766"/>
                  </a:cubicBezTo>
                  <a:cubicBezTo>
                    <a:pt x="78545" y="166281"/>
                    <a:pt x="89475" y="161561"/>
                    <a:pt x="95635" y="164691"/>
                  </a:cubicBezTo>
                  <a:cubicBezTo>
                    <a:pt x="101795" y="167821"/>
                    <a:pt x="110688" y="170951"/>
                    <a:pt x="111384" y="167026"/>
                  </a:cubicBezTo>
                  <a:cubicBezTo>
                    <a:pt x="112079" y="163101"/>
                    <a:pt x="120326" y="172540"/>
                    <a:pt x="126437" y="168616"/>
                  </a:cubicBezTo>
                  <a:cubicBezTo>
                    <a:pt x="132597" y="164691"/>
                    <a:pt x="138062" y="176465"/>
                    <a:pt x="141490" y="174081"/>
                  </a:cubicBezTo>
                  <a:cubicBezTo>
                    <a:pt x="144918" y="171746"/>
                    <a:pt x="159276" y="171746"/>
                    <a:pt x="162704" y="175670"/>
                  </a:cubicBezTo>
                  <a:cubicBezTo>
                    <a:pt x="166132" y="179595"/>
                    <a:pt x="166827" y="171746"/>
                    <a:pt x="166827" y="167026"/>
                  </a:cubicBezTo>
                  <a:cubicBezTo>
                    <a:pt x="166827" y="162306"/>
                    <a:pt x="180539" y="149787"/>
                    <a:pt x="180539" y="149787"/>
                  </a:cubicBezTo>
                  <a:cubicBezTo>
                    <a:pt x="180539" y="149787"/>
                    <a:pt x="189879" y="149240"/>
                    <a:pt x="195443" y="146359"/>
                  </a:cubicBezTo>
                  <a:cubicBezTo>
                    <a:pt x="194201" y="144322"/>
                    <a:pt x="193158" y="140993"/>
                    <a:pt x="192015" y="135280"/>
                  </a:cubicBezTo>
                  <a:cubicBezTo>
                    <a:pt x="189482" y="122363"/>
                    <a:pt x="185358" y="114712"/>
                    <a:pt x="188438" y="110589"/>
                  </a:cubicBezTo>
                  <a:cubicBezTo>
                    <a:pt x="191518" y="106465"/>
                    <a:pt x="200262" y="115855"/>
                    <a:pt x="204883" y="113520"/>
                  </a:cubicBezTo>
                  <a:cubicBezTo>
                    <a:pt x="209503" y="111185"/>
                    <a:pt x="217750" y="106465"/>
                    <a:pt x="216707" y="101199"/>
                  </a:cubicBezTo>
                  <a:cubicBezTo>
                    <a:pt x="215763" y="96032"/>
                    <a:pt x="208062" y="88928"/>
                    <a:pt x="203939" y="8778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55" name="Freeform: Shape 89">
              <a:extLst>
                <a:ext uri="{FF2B5EF4-FFF2-40B4-BE49-F238E27FC236}">
                  <a16:creationId xmlns:a16="http://schemas.microsoft.com/office/drawing/2014/main" xmlns="" id="{05F948B6-F43A-2221-B7E6-9CB874750580}"/>
                </a:ext>
              </a:extLst>
            </p:cNvPr>
            <p:cNvSpPr/>
            <p:nvPr/>
          </p:nvSpPr>
          <p:spPr>
            <a:xfrm>
              <a:off x="4796076" y="2552399"/>
              <a:ext cx="168151" cy="92015"/>
            </a:xfrm>
            <a:custGeom>
              <a:avLst/>
              <a:gdLst>
                <a:gd name="connsiteX0" fmla="*/ 55128 w 168151"/>
                <a:gd name="connsiteY0" fmla="*/ 64145 h 92015"/>
                <a:gd name="connsiteX1" fmla="*/ 84439 w 168151"/>
                <a:gd name="connsiteY1" fmla="*/ 64145 h 92015"/>
                <a:gd name="connsiteX2" fmla="*/ 98052 w 168151"/>
                <a:gd name="connsiteY2" fmla="*/ 70156 h 92015"/>
                <a:gd name="connsiteX3" fmla="*/ 120061 w 168151"/>
                <a:gd name="connsiteY3" fmla="*/ 83371 h 92015"/>
                <a:gd name="connsiteX4" fmla="*/ 131785 w 168151"/>
                <a:gd name="connsiteY4" fmla="*/ 92015 h 92015"/>
                <a:gd name="connsiteX5" fmla="*/ 136306 w 168151"/>
                <a:gd name="connsiteY5" fmla="*/ 86302 h 92015"/>
                <a:gd name="connsiteX6" fmla="*/ 152055 w 168151"/>
                <a:gd name="connsiteY6" fmla="*/ 83967 h 92015"/>
                <a:gd name="connsiteX7" fmla="*/ 160948 w 168151"/>
                <a:gd name="connsiteY7" fmla="*/ 74578 h 92015"/>
                <a:gd name="connsiteX8" fmla="*/ 168151 w 168151"/>
                <a:gd name="connsiteY8" fmla="*/ 71249 h 92015"/>
                <a:gd name="connsiteX9" fmla="*/ 163183 w 168151"/>
                <a:gd name="connsiteY9" fmla="*/ 54954 h 92015"/>
                <a:gd name="connsiteX10" fmla="*/ 155980 w 168151"/>
                <a:gd name="connsiteY10" fmla="*/ 39652 h 92015"/>
                <a:gd name="connsiteX11" fmla="*/ 153396 w 168151"/>
                <a:gd name="connsiteY11" fmla="*/ 24947 h 92015"/>
                <a:gd name="connsiteX12" fmla="*/ 149471 w 168151"/>
                <a:gd name="connsiteY12" fmla="*/ 18190 h 92015"/>
                <a:gd name="connsiteX13" fmla="*/ 127363 w 168151"/>
                <a:gd name="connsiteY13" fmla="*/ 16551 h 92015"/>
                <a:gd name="connsiteX14" fmla="*/ 104063 w 168151"/>
                <a:gd name="connsiteY14" fmla="*/ 851 h 92015"/>
                <a:gd name="connsiteX15" fmla="*/ 79124 w 168151"/>
                <a:gd name="connsiteY15" fmla="*/ 1299 h 92015"/>
                <a:gd name="connsiteX16" fmla="*/ 77037 w 168151"/>
                <a:gd name="connsiteY16" fmla="*/ 27530 h 92015"/>
                <a:gd name="connsiteX17" fmla="*/ 58208 w 168151"/>
                <a:gd name="connsiteY17" fmla="*/ 37714 h 92015"/>
                <a:gd name="connsiteX18" fmla="*/ 37690 w 168151"/>
                <a:gd name="connsiteY18" fmla="*/ 10291 h 92015"/>
                <a:gd name="connsiteX19" fmla="*/ 15433 w 168151"/>
                <a:gd name="connsiteY19" fmla="*/ 22065 h 92015"/>
                <a:gd name="connsiteX20" fmla="*/ 6193 w 168151"/>
                <a:gd name="connsiteY20" fmla="*/ 43229 h 92015"/>
                <a:gd name="connsiteX21" fmla="*/ 2765 w 168151"/>
                <a:gd name="connsiteY21" fmla="*/ 68318 h 92015"/>
                <a:gd name="connsiteX22" fmla="*/ 3361 w 168151"/>
                <a:gd name="connsiteY22" fmla="*/ 69709 h 92015"/>
                <a:gd name="connsiteX23" fmla="*/ 21693 w 168151"/>
                <a:gd name="connsiteY23" fmla="*/ 64244 h 92015"/>
                <a:gd name="connsiteX24" fmla="*/ 55128 w 168151"/>
                <a:gd name="connsiteY24" fmla="*/ 64145 h 92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68151" h="92015">
                  <a:moveTo>
                    <a:pt x="55128" y="64145"/>
                  </a:moveTo>
                  <a:cubicBezTo>
                    <a:pt x="61388" y="64145"/>
                    <a:pt x="76093" y="67771"/>
                    <a:pt x="84439" y="64145"/>
                  </a:cubicBezTo>
                  <a:cubicBezTo>
                    <a:pt x="92786" y="60568"/>
                    <a:pt x="92786" y="71348"/>
                    <a:pt x="98052" y="70156"/>
                  </a:cubicBezTo>
                  <a:cubicBezTo>
                    <a:pt x="103269" y="68964"/>
                    <a:pt x="113751" y="77360"/>
                    <a:pt x="120061" y="83371"/>
                  </a:cubicBezTo>
                  <a:cubicBezTo>
                    <a:pt x="123389" y="86550"/>
                    <a:pt x="127363" y="89134"/>
                    <a:pt x="131785" y="92015"/>
                  </a:cubicBezTo>
                  <a:cubicBezTo>
                    <a:pt x="132779" y="90078"/>
                    <a:pt x="134120" y="88140"/>
                    <a:pt x="136306" y="86302"/>
                  </a:cubicBezTo>
                  <a:cubicBezTo>
                    <a:pt x="141771" y="81582"/>
                    <a:pt x="147285" y="83967"/>
                    <a:pt x="152055" y="83967"/>
                  </a:cubicBezTo>
                  <a:cubicBezTo>
                    <a:pt x="156874" y="83967"/>
                    <a:pt x="157520" y="77707"/>
                    <a:pt x="160948" y="74578"/>
                  </a:cubicBezTo>
                  <a:cubicBezTo>
                    <a:pt x="162885" y="72839"/>
                    <a:pt x="165866" y="71795"/>
                    <a:pt x="168151" y="71249"/>
                  </a:cubicBezTo>
                  <a:cubicBezTo>
                    <a:pt x="166313" y="66927"/>
                    <a:pt x="166214" y="58431"/>
                    <a:pt x="163183" y="54954"/>
                  </a:cubicBezTo>
                  <a:cubicBezTo>
                    <a:pt x="159606" y="50830"/>
                    <a:pt x="154439" y="43776"/>
                    <a:pt x="155980" y="39652"/>
                  </a:cubicBezTo>
                  <a:cubicBezTo>
                    <a:pt x="157520" y="35529"/>
                    <a:pt x="157520" y="29666"/>
                    <a:pt x="153396" y="24947"/>
                  </a:cubicBezTo>
                  <a:cubicBezTo>
                    <a:pt x="151608" y="22910"/>
                    <a:pt x="150217" y="20475"/>
                    <a:pt x="149471" y="18190"/>
                  </a:cubicBezTo>
                  <a:cubicBezTo>
                    <a:pt x="141125" y="16948"/>
                    <a:pt x="129897" y="15557"/>
                    <a:pt x="127363" y="16551"/>
                  </a:cubicBezTo>
                  <a:cubicBezTo>
                    <a:pt x="123240" y="18140"/>
                    <a:pt x="106845" y="3236"/>
                    <a:pt x="104063" y="851"/>
                  </a:cubicBezTo>
                  <a:cubicBezTo>
                    <a:pt x="102275" y="-689"/>
                    <a:pt x="90103" y="106"/>
                    <a:pt x="79124" y="1299"/>
                  </a:cubicBezTo>
                  <a:cubicBezTo>
                    <a:pt x="72814" y="9297"/>
                    <a:pt x="77335" y="15209"/>
                    <a:pt x="77037" y="27530"/>
                  </a:cubicBezTo>
                  <a:cubicBezTo>
                    <a:pt x="76689" y="40099"/>
                    <a:pt x="64716" y="37714"/>
                    <a:pt x="58208" y="37714"/>
                  </a:cubicBezTo>
                  <a:cubicBezTo>
                    <a:pt x="51700" y="37714"/>
                    <a:pt x="41068" y="15358"/>
                    <a:pt x="37690" y="10291"/>
                  </a:cubicBezTo>
                  <a:cubicBezTo>
                    <a:pt x="34262" y="5223"/>
                    <a:pt x="23283" y="16551"/>
                    <a:pt x="15433" y="22065"/>
                  </a:cubicBezTo>
                  <a:cubicBezTo>
                    <a:pt x="7534" y="27580"/>
                    <a:pt x="11658" y="38162"/>
                    <a:pt x="6193" y="43229"/>
                  </a:cubicBezTo>
                  <a:cubicBezTo>
                    <a:pt x="728" y="48346"/>
                    <a:pt x="-2700" y="56941"/>
                    <a:pt x="2765" y="68318"/>
                  </a:cubicBezTo>
                  <a:cubicBezTo>
                    <a:pt x="3013" y="68765"/>
                    <a:pt x="3112" y="69262"/>
                    <a:pt x="3361" y="69709"/>
                  </a:cubicBezTo>
                  <a:cubicBezTo>
                    <a:pt x="10217" y="69113"/>
                    <a:pt x="17520" y="67672"/>
                    <a:pt x="21693" y="64244"/>
                  </a:cubicBezTo>
                  <a:cubicBezTo>
                    <a:pt x="28996" y="58133"/>
                    <a:pt x="48868" y="64145"/>
                    <a:pt x="55128" y="6414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56" name="Freeform: Shape 90">
              <a:extLst>
                <a:ext uri="{FF2B5EF4-FFF2-40B4-BE49-F238E27FC236}">
                  <a16:creationId xmlns:a16="http://schemas.microsoft.com/office/drawing/2014/main" xmlns="" id="{E0858CB5-BB0C-B4B8-A306-D2248D6C24AD}"/>
                </a:ext>
              </a:extLst>
            </p:cNvPr>
            <p:cNvSpPr/>
            <p:nvPr/>
          </p:nvSpPr>
          <p:spPr>
            <a:xfrm>
              <a:off x="4795157" y="2613894"/>
              <a:ext cx="132753" cy="93264"/>
            </a:xfrm>
            <a:custGeom>
              <a:avLst/>
              <a:gdLst>
                <a:gd name="connsiteX0" fmla="*/ 17197 w 132753"/>
                <a:gd name="connsiteY0" fmla="*/ 45723 h 93264"/>
                <a:gd name="connsiteX1" fmla="*/ 31057 w 132753"/>
                <a:gd name="connsiteY1" fmla="*/ 51585 h 93264"/>
                <a:gd name="connsiteX2" fmla="*/ 43875 w 132753"/>
                <a:gd name="connsiteY2" fmla="*/ 60378 h 93264"/>
                <a:gd name="connsiteX3" fmla="*/ 43875 w 132753"/>
                <a:gd name="connsiteY3" fmla="*/ 79207 h 93264"/>
                <a:gd name="connsiteX4" fmla="*/ 62009 w 132753"/>
                <a:gd name="connsiteY4" fmla="*/ 91528 h 93264"/>
                <a:gd name="connsiteX5" fmla="*/ 78999 w 132753"/>
                <a:gd name="connsiteY5" fmla="*/ 92919 h 93264"/>
                <a:gd name="connsiteX6" fmla="*/ 90624 w 132753"/>
                <a:gd name="connsiteY6" fmla="*/ 86659 h 93264"/>
                <a:gd name="connsiteX7" fmla="*/ 105678 w 132753"/>
                <a:gd name="connsiteY7" fmla="*/ 81195 h 93264"/>
                <a:gd name="connsiteX8" fmla="*/ 109106 w 132753"/>
                <a:gd name="connsiteY8" fmla="*/ 68625 h 93264"/>
                <a:gd name="connsiteX9" fmla="*/ 120781 w 132753"/>
                <a:gd name="connsiteY9" fmla="*/ 56106 h 93264"/>
                <a:gd name="connsiteX10" fmla="*/ 128332 w 132753"/>
                <a:gd name="connsiteY10" fmla="*/ 49051 h 93264"/>
                <a:gd name="connsiteX11" fmla="*/ 131064 w 132753"/>
                <a:gd name="connsiteY11" fmla="*/ 38867 h 93264"/>
                <a:gd name="connsiteX12" fmla="*/ 132754 w 132753"/>
                <a:gd name="connsiteY12" fmla="*/ 30520 h 93264"/>
                <a:gd name="connsiteX13" fmla="*/ 121029 w 132753"/>
                <a:gd name="connsiteY13" fmla="*/ 21876 h 93264"/>
                <a:gd name="connsiteX14" fmla="*/ 99020 w 132753"/>
                <a:gd name="connsiteY14" fmla="*/ 8661 h 93264"/>
                <a:gd name="connsiteX15" fmla="*/ 85408 w 132753"/>
                <a:gd name="connsiteY15" fmla="*/ 2650 h 93264"/>
                <a:gd name="connsiteX16" fmla="*/ 56097 w 132753"/>
                <a:gd name="connsiteY16" fmla="*/ 2650 h 93264"/>
                <a:gd name="connsiteX17" fmla="*/ 22612 w 132753"/>
                <a:gd name="connsiteY17" fmla="*/ 2650 h 93264"/>
                <a:gd name="connsiteX18" fmla="*/ 4280 w 132753"/>
                <a:gd name="connsiteY18" fmla="*/ 8115 h 93264"/>
                <a:gd name="connsiteX19" fmla="*/ 1994 w 132753"/>
                <a:gd name="connsiteY19" fmla="*/ 36879 h 93264"/>
                <a:gd name="connsiteX20" fmla="*/ 3187 w 132753"/>
                <a:gd name="connsiteY20" fmla="*/ 44232 h 93264"/>
                <a:gd name="connsiteX21" fmla="*/ 17197 w 132753"/>
                <a:gd name="connsiteY21" fmla="*/ 45723 h 93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32753" h="93264">
                  <a:moveTo>
                    <a:pt x="17197" y="45723"/>
                  </a:moveTo>
                  <a:cubicBezTo>
                    <a:pt x="19780" y="49846"/>
                    <a:pt x="27977" y="53373"/>
                    <a:pt x="31057" y="51585"/>
                  </a:cubicBezTo>
                  <a:cubicBezTo>
                    <a:pt x="34138" y="49796"/>
                    <a:pt x="43875" y="55708"/>
                    <a:pt x="43875" y="60378"/>
                  </a:cubicBezTo>
                  <a:cubicBezTo>
                    <a:pt x="43875" y="65048"/>
                    <a:pt x="41292" y="79207"/>
                    <a:pt x="43875" y="79207"/>
                  </a:cubicBezTo>
                  <a:cubicBezTo>
                    <a:pt x="46210" y="79207"/>
                    <a:pt x="61015" y="84474"/>
                    <a:pt x="62009" y="91528"/>
                  </a:cubicBezTo>
                  <a:cubicBezTo>
                    <a:pt x="68616" y="91727"/>
                    <a:pt x="76168" y="92075"/>
                    <a:pt x="78999" y="92919"/>
                  </a:cubicBezTo>
                  <a:cubicBezTo>
                    <a:pt x="84514" y="94459"/>
                    <a:pt x="87892" y="90584"/>
                    <a:pt x="90624" y="86659"/>
                  </a:cubicBezTo>
                  <a:cubicBezTo>
                    <a:pt x="93357" y="82735"/>
                    <a:pt x="102945" y="81195"/>
                    <a:pt x="105678" y="81195"/>
                  </a:cubicBezTo>
                  <a:cubicBezTo>
                    <a:pt x="108410" y="81195"/>
                    <a:pt x="108410" y="72600"/>
                    <a:pt x="109106" y="68625"/>
                  </a:cubicBezTo>
                  <a:cubicBezTo>
                    <a:pt x="109801" y="64701"/>
                    <a:pt x="116657" y="57646"/>
                    <a:pt x="120781" y="56106"/>
                  </a:cubicBezTo>
                  <a:cubicBezTo>
                    <a:pt x="124904" y="54516"/>
                    <a:pt x="124209" y="49051"/>
                    <a:pt x="128332" y="49051"/>
                  </a:cubicBezTo>
                  <a:cubicBezTo>
                    <a:pt x="132456" y="49051"/>
                    <a:pt x="131760" y="42791"/>
                    <a:pt x="131064" y="38867"/>
                  </a:cubicBezTo>
                  <a:cubicBezTo>
                    <a:pt x="130667" y="36482"/>
                    <a:pt x="131164" y="33501"/>
                    <a:pt x="132754" y="30520"/>
                  </a:cubicBezTo>
                  <a:cubicBezTo>
                    <a:pt x="128332" y="27589"/>
                    <a:pt x="124358" y="25055"/>
                    <a:pt x="121029" y="21876"/>
                  </a:cubicBezTo>
                  <a:cubicBezTo>
                    <a:pt x="114720" y="15865"/>
                    <a:pt x="104287" y="7469"/>
                    <a:pt x="99020" y="8661"/>
                  </a:cubicBezTo>
                  <a:cubicBezTo>
                    <a:pt x="93754" y="9903"/>
                    <a:pt x="93754" y="-927"/>
                    <a:pt x="85408" y="2650"/>
                  </a:cubicBezTo>
                  <a:cubicBezTo>
                    <a:pt x="77062" y="6276"/>
                    <a:pt x="62356" y="2650"/>
                    <a:pt x="56097" y="2650"/>
                  </a:cubicBezTo>
                  <a:cubicBezTo>
                    <a:pt x="49837" y="2650"/>
                    <a:pt x="29915" y="-3312"/>
                    <a:pt x="22612" y="2650"/>
                  </a:cubicBezTo>
                  <a:cubicBezTo>
                    <a:pt x="18389" y="6078"/>
                    <a:pt x="11136" y="7518"/>
                    <a:pt x="4280" y="8115"/>
                  </a:cubicBezTo>
                  <a:cubicBezTo>
                    <a:pt x="8950" y="19044"/>
                    <a:pt x="7261" y="30123"/>
                    <a:pt x="1994" y="36879"/>
                  </a:cubicBezTo>
                  <a:cubicBezTo>
                    <a:pt x="-1732" y="41698"/>
                    <a:pt x="405" y="42344"/>
                    <a:pt x="3187" y="44232"/>
                  </a:cubicBezTo>
                  <a:cubicBezTo>
                    <a:pt x="8751" y="43636"/>
                    <a:pt x="15110" y="42394"/>
                    <a:pt x="17197" y="4572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57" name="Freeform: Shape 91">
              <a:extLst>
                <a:ext uri="{FF2B5EF4-FFF2-40B4-BE49-F238E27FC236}">
                  <a16:creationId xmlns:a16="http://schemas.microsoft.com/office/drawing/2014/main" xmlns="" id="{CDB2AABC-5D49-342A-0323-6793FDE0B4C3}"/>
                </a:ext>
              </a:extLst>
            </p:cNvPr>
            <p:cNvSpPr/>
            <p:nvPr/>
          </p:nvSpPr>
          <p:spPr>
            <a:xfrm>
              <a:off x="4463435" y="2929308"/>
              <a:ext cx="103547" cy="62918"/>
            </a:xfrm>
            <a:custGeom>
              <a:avLst/>
              <a:gdLst>
                <a:gd name="connsiteX0" fmla="*/ 92071 w 103547"/>
                <a:gd name="connsiteY0" fmla="*/ 26553 h 62918"/>
                <a:gd name="connsiteX1" fmla="*/ 80247 w 103547"/>
                <a:gd name="connsiteY1" fmla="*/ 19498 h 62918"/>
                <a:gd name="connsiteX2" fmla="*/ 80247 w 103547"/>
                <a:gd name="connsiteY2" fmla="*/ 8370 h 62918"/>
                <a:gd name="connsiteX3" fmla="*/ 66883 w 103547"/>
                <a:gd name="connsiteY3" fmla="*/ 1663 h 62918"/>
                <a:gd name="connsiteX4" fmla="*/ 51134 w 103547"/>
                <a:gd name="connsiteY4" fmla="*/ 2458 h 62918"/>
                <a:gd name="connsiteX5" fmla="*/ 31461 w 103547"/>
                <a:gd name="connsiteY5" fmla="*/ 3253 h 62918"/>
                <a:gd name="connsiteX6" fmla="*/ 28331 w 103547"/>
                <a:gd name="connsiteY6" fmla="*/ 7177 h 62918"/>
                <a:gd name="connsiteX7" fmla="*/ 16507 w 103547"/>
                <a:gd name="connsiteY7" fmla="*/ 18356 h 62918"/>
                <a:gd name="connsiteX8" fmla="*/ 1602 w 103547"/>
                <a:gd name="connsiteY8" fmla="*/ 39519 h 62918"/>
                <a:gd name="connsiteX9" fmla="*/ 4683 w 103547"/>
                <a:gd name="connsiteY9" fmla="*/ 48363 h 62918"/>
                <a:gd name="connsiteX10" fmla="*/ 14967 w 103547"/>
                <a:gd name="connsiteY10" fmla="*/ 49555 h 62918"/>
                <a:gd name="connsiteX11" fmla="*/ 19090 w 103547"/>
                <a:gd name="connsiteY11" fmla="*/ 62472 h 62918"/>
                <a:gd name="connsiteX12" fmla="*/ 19040 w 103547"/>
                <a:gd name="connsiteY12" fmla="*/ 62919 h 62918"/>
                <a:gd name="connsiteX13" fmla="*/ 38813 w 103547"/>
                <a:gd name="connsiteY13" fmla="*/ 61329 h 62918"/>
                <a:gd name="connsiteX14" fmla="*/ 50439 w 103547"/>
                <a:gd name="connsiteY14" fmla="*/ 42500 h 62918"/>
                <a:gd name="connsiteX15" fmla="*/ 63455 w 103547"/>
                <a:gd name="connsiteY15" fmla="*/ 60534 h 62918"/>
                <a:gd name="connsiteX16" fmla="*/ 69615 w 103547"/>
                <a:gd name="connsiteY16" fmla="*/ 51145 h 62918"/>
                <a:gd name="connsiteX17" fmla="*/ 77813 w 103547"/>
                <a:gd name="connsiteY17" fmla="*/ 45680 h 62918"/>
                <a:gd name="connsiteX18" fmla="*/ 88792 w 103547"/>
                <a:gd name="connsiteY18" fmla="*/ 42550 h 62918"/>
                <a:gd name="connsiteX19" fmla="*/ 95648 w 103547"/>
                <a:gd name="connsiteY19" fmla="*/ 39420 h 62918"/>
                <a:gd name="connsiteX20" fmla="*/ 99076 w 103547"/>
                <a:gd name="connsiteY20" fmla="*/ 33160 h 62918"/>
                <a:gd name="connsiteX21" fmla="*/ 103547 w 103547"/>
                <a:gd name="connsiteY21" fmla="*/ 28391 h 62918"/>
                <a:gd name="connsiteX22" fmla="*/ 92071 w 103547"/>
                <a:gd name="connsiteY22" fmla="*/ 26553 h 629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03547" h="62918">
                  <a:moveTo>
                    <a:pt x="92071" y="26553"/>
                  </a:moveTo>
                  <a:cubicBezTo>
                    <a:pt x="87451" y="28888"/>
                    <a:pt x="80247" y="21833"/>
                    <a:pt x="80247" y="19498"/>
                  </a:cubicBezTo>
                  <a:cubicBezTo>
                    <a:pt x="80247" y="17859"/>
                    <a:pt x="79303" y="11996"/>
                    <a:pt x="80247" y="8370"/>
                  </a:cubicBezTo>
                  <a:cubicBezTo>
                    <a:pt x="76422" y="6134"/>
                    <a:pt x="70957" y="3054"/>
                    <a:pt x="66883" y="1663"/>
                  </a:cubicBezTo>
                  <a:cubicBezTo>
                    <a:pt x="60027" y="-672"/>
                    <a:pt x="56599" y="-672"/>
                    <a:pt x="51134" y="2458"/>
                  </a:cubicBezTo>
                  <a:cubicBezTo>
                    <a:pt x="47656" y="4445"/>
                    <a:pt x="38018" y="3898"/>
                    <a:pt x="31461" y="3253"/>
                  </a:cubicBezTo>
                  <a:cubicBezTo>
                    <a:pt x="30864" y="5588"/>
                    <a:pt x="29970" y="7177"/>
                    <a:pt x="28331" y="7177"/>
                  </a:cubicBezTo>
                  <a:cubicBezTo>
                    <a:pt x="23710" y="7177"/>
                    <a:pt x="17550" y="12444"/>
                    <a:pt x="16507" y="18356"/>
                  </a:cubicBezTo>
                  <a:cubicBezTo>
                    <a:pt x="15464" y="24218"/>
                    <a:pt x="4683" y="28937"/>
                    <a:pt x="1602" y="39519"/>
                  </a:cubicBezTo>
                  <a:cubicBezTo>
                    <a:pt x="-1478" y="50101"/>
                    <a:pt x="62" y="54821"/>
                    <a:pt x="4683" y="48363"/>
                  </a:cubicBezTo>
                  <a:cubicBezTo>
                    <a:pt x="9303" y="41904"/>
                    <a:pt x="14967" y="44239"/>
                    <a:pt x="14967" y="49555"/>
                  </a:cubicBezTo>
                  <a:cubicBezTo>
                    <a:pt x="14967" y="54871"/>
                    <a:pt x="21127" y="55417"/>
                    <a:pt x="19090" y="62472"/>
                  </a:cubicBezTo>
                  <a:cubicBezTo>
                    <a:pt x="19040" y="62621"/>
                    <a:pt x="19040" y="62720"/>
                    <a:pt x="19040" y="62919"/>
                  </a:cubicBezTo>
                  <a:cubicBezTo>
                    <a:pt x="26046" y="62223"/>
                    <a:pt x="35832" y="61329"/>
                    <a:pt x="38813" y="61329"/>
                  </a:cubicBezTo>
                  <a:cubicBezTo>
                    <a:pt x="43632" y="61329"/>
                    <a:pt x="48402" y="44090"/>
                    <a:pt x="50439" y="42500"/>
                  </a:cubicBezTo>
                  <a:cubicBezTo>
                    <a:pt x="52476" y="40960"/>
                    <a:pt x="57990" y="55069"/>
                    <a:pt x="63455" y="60534"/>
                  </a:cubicBezTo>
                  <a:cubicBezTo>
                    <a:pt x="68920" y="65999"/>
                    <a:pt x="69615" y="55815"/>
                    <a:pt x="69615" y="51145"/>
                  </a:cubicBezTo>
                  <a:cubicBezTo>
                    <a:pt x="69615" y="46425"/>
                    <a:pt x="74434" y="44885"/>
                    <a:pt x="77813" y="45680"/>
                  </a:cubicBezTo>
                  <a:cubicBezTo>
                    <a:pt x="81241" y="46475"/>
                    <a:pt x="88792" y="48015"/>
                    <a:pt x="88792" y="42550"/>
                  </a:cubicBezTo>
                  <a:cubicBezTo>
                    <a:pt x="88792" y="37085"/>
                    <a:pt x="92915" y="39420"/>
                    <a:pt x="95648" y="39420"/>
                  </a:cubicBezTo>
                  <a:cubicBezTo>
                    <a:pt x="98380" y="39420"/>
                    <a:pt x="99076" y="33160"/>
                    <a:pt x="99076" y="33160"/>
                  </a:cubicBezTo>
                  <a:lnTo>
                    <a:pt x="103547" y="28391"/>
                  </a:lnTo>
                  <a:cubicBezTo>
                    <a:pt x="99920" y="26155"/>
                    <a:pt x="95697" y="24715"/>
                    <a:pt x="92071" y="2655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58" name="Freeform: Shape 92">
              <a:extLst>
                <a:ext uri="{FF2B5EF4-FFF2-40B4-BE49-F238E27FC236}">
                  <a16:creationId xmlns:a16="http://schemas.microsoft.com/office/drawing/2014/main" xmlns="" id="{87485ECD-7CD8-FBA2-742C-B089D5128C5F}"/>
                </a:ext>
              </a:extLst>
            </p:cNvPr>
            <p:cNvSpPr/>
            <p:nvPr/>
          </p:nvSpPr>
          <p:spPr>
            <a:xfrm>
              <a:off x="4460372" y="2675464"/>
              <a:ext cx="205826" cy="265181"/>
            </a:xfrm>
            <a:custGeom>
              <a:avLst/>
              <a:gdLst>
                <a:gd name="connsiteX0" fmla="*/ 26128 w 205826"/>
                <a:gd name="connsiteY0" fmla="*/ 69801 h 265181"/>
                <a:gd name="connsiteX1" fmla="*/ 14453 w 205826"/>
                <a:gd name="connsiteY1" fmla="*/ 82321 h 265181"/>
                <a:gd name="connsiteX2" fmla="*/ 22004 w 205826"/>
                <a:gd name="connsiteY2" fmla="*/ 96430 h 265181"/>
                <a:gd name="connsiteX3" fmla="*/ 17185 w 205826"/>
                <a:gd name="connsiteY3" fmla="*/ 105074 h 265181"/>
                <a:gd name="connsiteX4" fmla="*/ 4169 w 205826"/>
                <a:gd name="connsiteY4" fmla="*/ 112129 h 265181"/>
                <a:gd name="connsiteX5" fmla="*/ 2778 w 205826"/>
                <a:gd name="connsiteY5" fmla="*/ 124648 h 265181"/>
                <a:gd name="connsiteX6" fmla="*/ 45 w 205826"/>
                <a:gd name="connsiteY6" fmla="*/ 145812 h 265181"/>
                <a:gd name="connsiteX7" fmla="*/ 6206 w 205826"/>
                <a:gd name="connsiteY7" fmla="*/ 162257 h 265181"/>
                <a:gd name="connsiteX8" fmla="*/ 1436 w 205826"/>
                <a:gd name="connsiteY8" fmla="*/ 172441 h 265181"/>
                <a:gd name="connsiteX9" fmla="*/ 8789 w 205826"/>
                <a:gd name="connsiteY9" fmla="*/ 194400 h 265181"/>
                <a:gd name="connsiteX10" fmla="*/ 13956 w 205826"/>
                <a:gd name="connsiteY10" fmla="*/ 197530 h 265181"/>
                <a:gd name="connsiteX11" fmla="*/ 28860 w 205826"/>
                <a:gd name="connsiteY11" fmla="*/ 205777 h 265181"/>
                <a:gd name="connsiteX12" fmla="*/ 41181 w 205826"/>
                <a:gd name="connsiteY12" fmla="*/ 210496 h 265181"/>
                <a:gd name="connsiteX13" fmla="*/ 45801 w 205826"/>
                <a:gd name="connsiteY13" fmla="*/ 219340 h 265181"/>
                <a:gd name="connsiteX14" fmla="*/ 36561 w 205826"/>
                <a:gd name="connsiteY14" fmla="*/ 241100 h 265181"/>
                <a:gd name="connsiteX15" fmla="*/ 34573 w 205826"/>
                <a:gd name="connsiteY15" fmla="*/ 257147 h 265181"/>
                <a:gd name="connsiteX16" fmla="*/ 54247 w 205826"/>
                <a:gd name="connsiteY16" fmla="*/ 256352 h 265181"/>
                <a:gd name="connsiteX17" fmla="*/ 69996 w 205826"/>
                <a:gd name="connsiteY17" fmla="*/ 255557 h 265181"/>
                <a:gd name="connsiteX18" fmla="*/ 83360 w 205826"/>
                <a:gd name="connsiteY18" fmla="*/ 262264 h 265181"/>
                <a:gd name="connsiteX19" fmla="*/ 85893 w 205826"/>
                <a:gd name="connsiteY19" fmla="*/ 259283 h 265181"/>
                <a:gd name="connsiteX20" fmla="*/ 99258 w 205826"/>
                <a:gd name="connsiteY20" fmla="*/ 263406 h 265181"/>
                <a:gd name="connsiteX21" fmla="*/ 113118 w 205826"/>
                <a:gd name="connsiteY21" fmla="*/ 261071 h 265181"/>
                <a:gd name="connsiteX22" fmla="*/ 126482 w 205826"/>
                <a:gd name="connsiteY22" fmla="*/ 259879 h 265181"/>
                <a:gd name="connsiteX23" fmla="*/ 150130 w 205826"/>
                <a:gd name="connsiteY23" fmla="*/ 254613 h 265181"/>
                <a:gd name="connsiteX24" fmla="*/ 159371 w 205826"/>
                <a:gd name="connsiteY24" fmla="*/ 246962 h 265181"/>
                <a:gd name="connsiteX25" fmla="*/ 168611 w 205826"/>
                <a:gd name="connsiteY25" fmla="*/ 230518 h 265181"/>
                <a:gd name="connsiteX26" fmla="*/ 181479 w 205826"/>
                <a:gd name="connsiteY26" fmla="*/ 218743 h 265181"/>
                <a:gd name="connsiteX27" fmla="*/ 157334 w 205826"/>
                <a:gd name="connsiteY27" fmla="*/ 198176 h 265181"/>
                <a:gd name="connsiteX28" fmla="*/ 149634 w 205826"/>
                <a:gd name="connsiteY28" fmla="*/ 175820 h 265181"/>
                <a:gd name="connsiteX29" fmla="*/ 148094 w 205826"/>
                <a:gd name="connsiteY29" fmla="*/ 161710 h 265181"/>
                <a:gd name="connsiteX30" fmla="*/ 172238 w 205826"/>
                <a:gd name="connsiteY30" fmla="*/ 151128 h 265181"/>
                <a:gd name="connsiteX31" fmla="*/ 191266 w 205826"/>
                <a:gd name="connsiteY31" fmla="*/ 141142 h 265181"/>
                <a:gd name="connsiteX32" fmla="*/ 203587 w 205826"/>
                <a:gd name="connsiteY32" fmla="*/ 140546 h 265181"/>
                <a:gd name="connsiteX33" fmla="*/ 204083 w 205826"/>
                <a:gd name="connsiteY33" fmla="*/ 125841 h 265181"/>
                <a:gd name="connsiteX34" fmla="*/ 198420 w 205826"/>
                <a:gd name="connsiteY34" fmla="*/ 104677 h 265181"/>
                <a:gd name="connsiteX35" fmla="*/ 195340 w 205826"/>
                <a:gd name="connsiteY35" fmla="*/ 90568 h 265181"/>
                <a:gd name="connsiteX36" fmla="*/ 190223 w 205826"/>
                <a:gd name="connsiteY36" fmla="*/ 77651 h 265181"/>
                <a:gd name="connsiteX37" fmla="*/ 188682 w 205826"/>
                <a:gd name="connsiteY37" fmla="*/ 67069 h 265181"/>
                <a:gd name="connsiteX38" fmla="*/ 189179 w 205826"/>
                <a:gd name="connsiteY38" fmla="*/ 39446 h 265181"/>
                <a:gd name="connsiteX39" fmla="*/ 189080 w 205826"/>
                <a:gd name="connsiteY39" fmla="*/ 36217 h 265181"/>
                <a:gd name="connsiteX40" fmla="*/ 187142 w 205826"/>
                <a:gd name="connsiteY40" fmla="*/ 32938 h 265181"/>
                <a:gd name="connsiteX41" fmla="*/ 173431 w 205826"/>
                <a:gd name="connsiteY41" fmla="*/ 24343 h 265181"/>
                <a:gd name="connsiteX42" fmla="*/ 175467 w 205826"/>
                <a:gd name="connsiteY42" fmla="*/ 9042 h 265181"/>
                <a:gd name="connsiteX43" fmla="*/ 154949 w 205826"/>
                <a:gd name="connsiteY43" fmla="*/ 15302 h 265181"/>
                <a:gd name="connsiteX44" fmla="*/ 128917 w 205826"/>
                <a:gd name="connsiteY44" fmla="*/ 32541 h 265181"/>
                <a:gd name="connsiteX45" fmla="*/ 116894 w 205826"/>
                <a:gd name="connsiteY45" fmla="*/ 22356 h 265181"/>
                <a:gd name="connsiteX46" fmla="*/ 108697 w 205826"/>
                <a:gd name="connsiteY46" fmla="*/ 17686 h 265181"/>
                <a:gd name="connsiteX47" fmla="*/ 91557 w 205826"/>
                <a:gd name="connsiteY47" fmla="*/ 8297 h 265181"/>
                <a:gd name="connsiteX48" fmla="*/ 90216 w 205826"/>
                <a:gd name="connsiteY48" fmla="*/ 2186 h 265181"/>
                <a:gd name="connsiteX49" fmla="*/ 81621 w 205826"/>
                <a:gd name="connsiteY49" fmla="*/ 2385 h 265181"/>
                <a:gd name="connsiteX50" fmla="*/ 60457 w 205826"/>
                <a:gd name="connsiteY50" fmla="*/ 0 h 265181"/>
                <a:gd name="connsiteX51" fmla="*/ 64481 w 205826"/>
                <a:gd name="connsiteY51" fmla="*/ 12569 h 265181"/>
                <a:gd name="connsiteX52" fmla="*/ 70641 w 205826"/>
                <a:gd name="connsiteY52" fmla="*/ 35273 h 265181"/>
                <a:gd name="connsiteX53" fmla="*/ 60705 w 205826"/>
                <a:gd name="connsiteY53" fmla="*/ 45855 h 265181"/>
                <a:gd name="connsiteX54" fmla="*/ 43615 w 205826"/>
                <a:gd name="connsiteY54" fmla="*/ 43123 h 265181"/>
                <a:gd name="connsiteX55" fmla="*/ 26128 w 205826"/>
                <a:gd name="connsiteY55" fmla="*/ 46253 h 265181"/>
                <a:gd name="connsiteX56" fmla="*/ 25482 w 205826"/>
                <a:gd name="connsiteY56" fmla="*/ 51817 h 265181"/>
                <a:gd name="connsiteX57" fmla="*/ 26128 w 205826"/>
                <a:gd name="connsiteY57" fmla="*/ 69801 h 265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205826" h="265181">
                  <a:moveTo>
                    <a:pt x="26128" y="69801"/>
                  </a:moveTo>
                  <a:cubicBezTo>
                    <a:pt x="20663" y="79191"/>
                    <a:pt x="13111" y="79986"/>
                    <a:pt x="14453" y="82321"/>
                  </a:cubicBezTo>
                  <a:cubicBezTo>
                    <a:pt x="15844" y="84656"/>
                    <a:pt x="24041" y="92505"/>
                    <a:pt x="22004" y="96430"/>
                  </a:cubicBezTo>
                  <a:cubicBezTo>
                    <a:pt x="19967" y="100355"/>
                    <a:pt x="17185" y="98020"/>
                    <a:pt x="17185" y="105074"/>
                  </a:cubicBezTo>
                  <a:cubicBezTo>
                    <a:pt x="17185" y="112129"/>
                    <a:pt x="7597" y="112129"/>
                    <a:pt x="4169" y="112129"/>
                  </a:cubicBezTo>
                  <a:cubicBezTo>
                    <a:pt x="741" y="112129"/>
                    <a:pt x="4864" y="119184"/>
                    <a:pt x="2778" y="124648"/>
                  </a:cubicBezTo>
                  <a:cubicBezTo>
                    <a:pt x="741" y="130113"/>
                    <a:pt x="741" y="141093"/>
                    <a:pt x="45" y="145812"/>
                  </a:cubicBezTo>
                  <a:cubicBezTo>
                    <a:pt x="-650" y="150532"/>
                    <a:pt x="6901" y="158332"/>
                    <a:pt x="6206" y="162257"/>
                  </a:cubicBezTo>
                  <a:cubicBezTo>
                    <a:pt x="5510" y="166182"/>
                    <a:pt x="45" y="169311"/>
                    <a:pt x="1436" y="172441"/>
                  </a:cubicBezTo>
                  <a:cubicBezTo>
                    <a:pt x="2728" y="175422"/>
                    <a:pt x="7647" y="179943"/>
                    <a:pt x="8789" y="194400"/>
                  </a:cubicBezTo>
                  <a:cubicBezTo>
                    <a:pt x="11124" y="195195"/>
                    <a:pt x="13062" y="196189"/>
                    <a:pt x="13956" y="197530"/>
                  </a:cubicBezTo>
                  <a:cubicBezTo>
                    <a:pt x="17036" y="202249"/>
                    <a:pt x="22153" y="205777"/>
                    <a:pt x="28860" y="205777"/>
                  </a:cubicBezTo>
                  <a:cubicBezTo>
                    <a:pt x="35517" y="205777"/>
                    <a:pt x="38101" y="211093"/>
                    <a:pt x="41181" y="210496"/>
                  </a:cubicBezTo>
                  <a:cubicBezTo>
                    <a:pt x="44261" y="209900"/>
                    <a:pt x="52508" y="212881"/>
                    <a:pt x="45801" y="219340"/>
                  </a:cubicBezTo>
                  <a:cubicBezTo>
                    <a:pt x="39144" y="225798"/>
                    <a:pt x="38101" y="233449"/>
                    <a:pt x="36561" y="241100"/>
                  </a:cubicBezTo>
                  <a:cubicBezTo>
                    <a:pt x="35567" y="246068"/>
                    <a:pt x="35617" y="252924"/>
                    <a:pt x="34573" y="257147"/>
                  </a:cubicBezTo>
                  <a:cubicBezTo>
                    <a:pt x="41081" y="257792"/>
                    <a:pt x="50720" y="258339"/>
                    <a:pt x="54247" y="256352"/>
                  </a:cubicBezTo>
                  <a:cubicBezTo>
                    <a:pt x="59712" y="253222"/>
                    <a:pt x="63140" y="253222"/>
                    <a:pt x="69996" y="255557"/>
                  </a:cubicBezTo>
                  <a:cubicBezTo>
                    <a:pt x="74069" y="256948"/>
                    <a:pt x="79534" y="259978"/>
                    <a:pt x="83360" y="262264"/>
                  </a:cubicBezTo>
                  <a:cubicBezTo>
                    <a:pt x="83757" y="260674"/>
                    <a:pt x="84502" y="259482"/>
                    <a:pt x="85893" y="259283"/>
                  </a:cubicBezTo>
                  <a:cubicBezTo>
                    <a:pt x="90514" y="258687"/>
                    <a:pt x="96177" y="269269"/>
                    <a:pt x="99258" y="263406"/>
                  </a:cubicBezTo>
                  <a:cubicBezTo>
                    <a:pt x="102338" y="257544"/>
                    <a:pt x="109541" y="258736"/>
                    <a:pt x="113118" y="261071"/>
                  </a:cubicBezTo>
                  <a:cubicBezTo>
                    <a:pt x="116695" y="263406"/>
                    <a:pt x="122359" y="264599"/>
                    <a:pt x="126482" y="259879"/>
                  </a:cubicBezTo>
                  <a:cubicBezTo>
                    <a:pt x="130606" y="255159"/>
                    <a:pt x="146504" y="252824"/>
                    <a:pt x="150130" y="254613"/>
                  </a:cubicBezTo>
                  <a:cubicBezTo>
                    <a:pt x="153707" y="256352"/>
                    <a:pt x="162948" y="261071"/>
                    <a:pt x="159371" y="246962"/>
                  </a:cubicBezTo>
                  <a:cubicBezTo>
                    <a:pt x="155794" y="232853"/>
                    <a:pt x="167071" y="235784"/>
                    <a:pt x="168611" y="230518"/>
                  </a:cubicBezTo>
                  <a:cubicBezTo>
                    <a:pt x="170152" y="225252"/>
                    <a:pt x="183516" y="222867"/>
                    <a:pt x="181479" y="218743"/>
                  </a:cubicBezTo>
                  <a:cubicBezTo>
                    <a:pt x="179442" y="214620"/>
                    <a:pt x="162451" y="202299"/>
                    <a:pt x="157334" y="198176"/>
                  </a:cubicBezTo>
                  <a:cubicBezTo>
                    <a:pt x="152217" y="194052"/>
                    <a:pt x="152217" y="181135"/>
                    <a:pt x="149634" y="175820"/>
                  </a:cubicBezTo>
                  <a:cubicBezTo>
                    <a:pt x="147050" y="170553"/>
                    <a:pt x="141387" y="163499"/>
                    <a:pt x="148094" y="161710"/>
                  </a:cubicBezTo>
                  <a:cubicBezTo>
                    <a:pt x="154751" y="159922"/>
                    <a:pt x="166575" y="156991"/>
                    <a:pt x="172238" y="151128"/>
                  </a:cubicBezTo>
                  <a:cubicBezTo>
                    <a:pt x="177902" y="145266"/>
                    <a:pt x="188136" y="144670"/>
                    <a:pt x="191266" y="141142"/>
                  </a:cubicBezTo>
                  <a:cubicBezTo>
                    <a:pt x="194346" y="137615"/>
                    <a:pt x="201550" y="144074"/>
                    <a:pt x="203587" y="140546"/>
                  </a:cubicBezTo>
                  <a:cubicBezTo>
                    <a:pt x="205623" y="137019"/>
                    <a:pt x="207164" y="129964"/>
                    <a:pt x="204083" y="125841"/>
                  </a:cubicBezTo>
                  <a:cubicBezTo>
                    <a:pt x="201003" y="121717"/>
                    <a:pt x="198966" y="114663"/>
                    <a:pt x="198420" y="104677"/>
                  </a:cubicBezTo>
                  <a:cubicBezTo>
                    <a:pt x="197923" y="94691"/>
                    <a:pt x="195340" y="95287"/>
                    <a:pt x="195340" y="90568"/>
                  </a:cubicBezTo>
                  <a:cubicBezTo>
                    <a:pt x="195340" y="85848"/>
                    <a:pt x="193799" y="79986"/>
                    <a:pt x="190223" y="77651"/>
                  </a:cubicBezTo>
                  <a:cubicBezTo>
                    <a:pt x="186645" y="75316"/>
                    <a:pt x="185105" y="73527"/>
                    <a:pt x="188682" y="67069"/>
                  </a:cubicBezTo>
                  <a:cubicBezTo>
                    <a:pt x="192259" y="60610"/>
                    <a:pt x="190719" y="44116"/>
                    <a:pt x="189179" y="39446"/>
                  </a:cubicBezTo>
                  <a:cubicBezTo>
                    <a:pt x="188881" y="38502"/>
                    <a:pt x="188931" y="37409"/>
                    <a:pt x="189080" y="36217"/>
                  </a:cubicBezTo>
                  <a:cubicBezTo>
                    <a:pt x="188136" y="35720"/>
                    <a:pt x="187440" y="34677"/>
                    <a:pt x="187142" y="32938"/>
                  </a:cubicBezTo>
                  <a:cubicBezTo>
                    <a:pt x="186099" y="26678"/>
                    <a:pt x="182373" y="24343"/>
                    <a:pt x="173431" y="24343"/>
                  </a:cubicBezTo>
                  <a:cubicBezTo>
                    <a:pt x="164538" y="24343"/>
                    <a:pt x="178895" y="14159"/>
                    <a:pt x="175467" y="9042"/>
                  </a:cubicBezTo>
                  <a:cubicBezTo>
                    <a:pt x="172039" y="3975"/>
                    <a:pt x="163147" y="18431"/>
                    <a:pt x="154949" y="15302"/>
                  </a:cubicBezTo>
                  <a:cubicBezTo>
                    <a:pt x="146702" y="12172"/>
                    <a:pt x="136120" y="26281"/>
                    <a:pt x="128917" y="32541"/>
                  </a:cubicBezTo>
                  <a:cubicBezTo>
                    <a:pt x="121713" y="38800"/>
                    <a:pt x="111429" y="31348"/>
                    <a:pt x="116894" y="22356"/>
                  </a:cubicBezTo>
                  <a:cubicBezTo>
                    <a:pt x="122359" y="13364"/>
                    <a:pt x="116894" y="14109"/>
                    <a:pt x="108697" y="17686"/>
                  </a:cubicBezTo>
                  <a:cubicBezTo>
                    <a:pt x="100500" y="21214"/>
                    <a:pt x="90563" y="16891"/>
                    <a:pt x="91557" y="8297"/>
                  </a:cubicBezTo>
                  <a:cubicBezTo>
                    <a:pt x="91805" y="6111"/>
                    <a:pt x="91209" y="4124"/>
                    <a:pt x="90216" y="2186"/>
                  </a:cubicBezTo>
                  <a:cubicBezTo>
                    <a:pt x="86191" y="2832"/>
                    <a:pt x="83111" y="2981"/>
                    <a:pt x="81621" y="2385"/>
                  </a:cubicBezTo>
                  <a:cubicBezTo>
                    <a:pt x="77944" y="994"/>
                    <a:pt x="69598" y="248"/>
                    <a:pt x="60457" y="0"/>
                  </a:cubicBezTo>
                  <a:cubicBezTo>
                    <a:pt x="63189" y="4571"/>
                    <a:pt x="66121" y="9042"/>
                    <a:pt x="64481" y="12569"/>
                  </a:cubicBezTo>
                  <a:cubicBezTo>
                    <a:pt x="61401" y="19226"/>
                    <a:pt x="66220" y="25486"/>
                    <a:pt x="70641" y="35273"/>
                  </a:cubicBezTo>
                  <a:cubicBezTo>
                    <a:pt x="75113" y="45060"/>
                    <a:pt x="61053" y="39595"/>
                    <a:pt x="60705" y="45855"/>
                  </a:cubicBezTo>
                  <a:cubicBezTo>
                    <a:pt x="60358" y="52115"/>
                    <a:pt x="47689" y="45458"/>
                    <a:pt x="43615" y="43123"/>
                  </a:cubicBezTo>
                  <a:cubicBezTo>
                    <a:pt x="39492" y="40788"/>
                    <a:pt x="25780" y="42328"/>
                    <a:pt x="26128" y="46253"/>
                  </a:cubicBezTo>
                  <a:cubicBezTo>
                    <a:pt x="26277" y="47793"/>
                    <a:pt x="26028" y="49979"/>
                    <a:pt x="25482" y="51817"/>
                  </a:cubicBezTo>
                  <a:cubicBezTo>
                    <a:pt x="27320" y="59368"/>
                    <a:pt x="28115" y="66373"/>
                    <a:pt x="26128" y="6980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59" name="Freeform: Shape 93">
              <a:extLst>
                <a:ext uri="{FF2B5EF4-FFF2-40B4-BE49-F238E27FC236}">
                  <a16:creationId xmlns:a16="http://schemas.microsoft.com/office/drawing/2014/main" xmlns="" id="{29EA3F4E-E397-3F53-35FB-3FF1DDB2222B}"/>
                </a:ext>
              </a:extLst>
            </p:cNvPr>
            <p:cNvSpPr/>
            <p:nvPr/>
          </p:nvSpPr>
          <p:spPr>
            <a:xfrm>
              <a:off x="4798096" y="2035225"/>
              <a:ext cx="242415" cy="439627"/>
            </a:xfrm>
            <a:custGeom>
              <a:avLst/>
              <a:gdLst>
                <a:gd name="connsiteX0" fmla="*/ 234939 w 242415"/>
                <a:gd name="connsiteY0" fmla="*/ 310311 h 439627"/>
                <a:gd name="connsiteX1" fmla="*/ 205479 w 242415"/>
                <a:gd name="connsiteY1" fmla="*/ 284477 h 439627"/>
                <a:gd name="connsiteX2" fmla="*/ 219836 w 242415"/>
                <a:gd name="connsiteY2" fmla="*/ 269573 h 439627"/>
                <a:gd name="connsiteX3" fmla="*/ 207516 w 242415"/>
                <a:gd name="connsiteY3" fmla="*/ 255464 h 439627"/>
                <a:gd name="connsiteX4" fmla="*/ 210943 w 242415"/>
                <a:gd name="connsiteY4" fmla="*/ 242149 h 439627"/>
                <a:gd name="connsiteX5" fmla="*/ 199318 w 242415"/>
                <a:gd name="connsiteY5" fmla="*/ 233505 h 439627"/>
                <a:gd name="connsiteX6" fmla="*/ 204783 w 242415"/>
                <a:gd name="connsiteY6" fmla="*/ 225705 h 439627"/>
                <a:gd name="connsiteX7" fmla="*/ 201355 w 242415"/>
                <a:gd name="connsiteY7" fmla="*/ 205287 h 439627"/>
                <a:gd name="connsiteX8" fmla="*/ 208907 w 242415"/>
                <a:gd name="connsiteY8" fmla="*/ 189637 h 439627"/>
                <a:gd name="connsiteX9" fmla="*/ 186998 w 242415"/>
                <a:gd name="connsiteY9" fmla="*/ 149644 h 439627"/>
                <a:gd name="connsiteX10" fmla="*/ 193854 w 242415"/>
                <a:gd name="connsiteY10" fmla="*/ 133995 h 439627"/>
                <a:gd name="connsiteX11" fmla="*/ 208211 w 242415"/>
                <a:gd name="connsiteY11" fmla="*/ 114371 h 439627"/>
                <a:gd name="connsiteX12" fmla="*/ 191767 w 242415"/>
                <a:gd name="connsiteY12" fmla="*/ 94797 h 439627"/>
                <a:gd name="connsiteX13" fmla="*/ 177409 w 242415"/>
                <a:gd name="connsiteY13" fmla="*/ 85407 h 439627"/>
                <a:gd name="connsiteX14" fmla="*/ 173981 w 242415"/>
                <a:gd name="connsiteY14" fmla="*/ 70503 h 439627"/>
                <a:gd name="connsiteX15" fmla="*/ 177409 w 242415"/>
                <a:gd name="connsiteY15" fmla="*/ 56394 h 439627"/>
                <a:gd name="connsiteX16" fmla="*/ 186302 w 242415"/>
                <a:gd name="connsiteY16" fmla="*/ 48544 h 439627"/>
                <a:gd name="connsiteX17" fmla="*/ 191419 w 242415"/>
                <a:gd name="connsiteY17" fmla="*/ 38906 h 439627"/>
                <a:gd name="connsiteX18" fmla="*/ 191419 w 242415"/>
                <a:gd name="connsiteY18" fmla="*/ 24151 h 439627"/>
                <a:gd name="connsiteX19" fmla="*/ 167225 w 242415"/>
                <a:gd name="connsiteY19" fmla="*/ 5273 h 439627"/>
                <a:gd name="connsiteX20" fmla="*/ 148495 w 242415"/>
                <a:gd name="connsiteY20" fmla="*/ 5273 h 439627"/>
                <a:gd name="connsiteX21" fmla="*/ 125394 w 242415"/>
                <a:gd name="connsiteY21" fmla="*/ 11582 h 439627"/>
                <a:gd name="connsiteX22" fmla="*/ 111086 w 242415"/>
                <a:gd name="connsiteY22" fmla="*/ 29219 h 439627"/>
                <a:gd name="connsiteX23" fmla="*/ 106664 w 242415"/>
                <a:gd name="connsiteY23" fmla="*/ 51873 h 439627"/>
                <a:gd name="connsiteX24" fmla="*/ 96778 w 242415"/>
                <a:gd name="connsiteY24" fmla="*/ 66976 h 439627"/>
                <a:gd name="connsiteX25" fmla="*/ 83563 w 242415"/>
                <a:gd name="connsiteY25" fmla="*/ 63200 h 439627"/>
                <a:gd name="connsiteX26" fmla="*/ 65976 w 242415"/>
                <a:gd name="connsiteY26" fmla="*/ 61958 h 439627"/>
                <a:gd name="connsiteX27" fmla="*/ 40688 w 242415"/>
                <a:gd name="connsiteY27" fmla="*/ 60716 h 439627"/>
                <a:gd name="connsiteX28" fmla="*/ 15351 w 242415"/>
                <a:gd name="connsiteY28" fmla="*/ 39304 h 439627"/>
                <a:gd name="connsiteX29" fmla="*/ 0 w 242415"/>
                <a:gd name="connsiteY29" fmla="*/ 52221 h 439627"/>
                <a:gd name="connsiteX30" fmla="*/ 25238 w 242415"/>
                <a:gd name="connsiteY30" fmla="*/ 73285 h 439627"/>
                <a:gd name="connsiteX31" fmla="*/ 58275 w 242415"/>
                <a:gd name="connsiteY31" fmla="*/ 95940 h 439627"/>
                <a:gd name="connsiteX32" fmla="*/ 59368 w 242415"/>
                <a:gd name="connsiteY32" fmla="*/ 121128 h 439627"/>
                <a:gd name="connsiteX33" fmla="*/ 64883 w 242415"/>
                <a:gd name="connsiteY33" fmla="*/ 145024 h 439627"/>
                <a:gd name="connsiteX34" fmla="*/ 63790 w 242415"/>
                <a:gd name="connsiteY34" fmla="*/ 167678 h 439627"/>
                <a:gd name="connsiteX35" fmla="*/ 68211 w 242415"/>
                <a:gd name="connsiteY35" fmla="*/ 181490 h 439627"/>
                <a:gd name="connsiteX36" fmla="*/ 71441 w 242415"/>
                <a:gd name="connsiteY36" fmla="*/ 194556 h 439627"/>
                <a:gd name="connsiteX37" fmla="*/ 90071 w 242415"/>
                <a:gd name="connsiteY37" fmla="*/ 203349 h 439627"/>
                <a:gd name="connsiteX38" fmla="*/ 98268 w 242415"/>
                <a:gd name="connsiteY38" fmla="*/ 223718 h 439627"/>
                <a:gd name="connsiteX39" fmla="*/ 94145 w 242415"/>
                <a:gd name="connsiteY39" fmla="*/ 233108 h 439627"/>
                <a:gd name="connsiteX40" fmla="*/ 81476 w 242415"/>
                <a:gd name="connsiteY40" fmla="*/ 244882 h 439627"/>
                <a:gd name="connsiteX41" fmla="*/ 57828 w 242415"/>
                <a:gd name="connsiteY41" fmla="*/ 271511 h 439627"/>
                <a:gd name="connsiteX42" fmla="*/ 44116 w 242415"/>
                <a:gd name="connsiteY42" fmla="*/ 283633 h 439627"/>
                <a:gd name="connsiteX43" fmla="*/ 34131 w 242415"/>
                <a:gd name="connsiteY43" fmla="*/ 290091 h 439627"/>
                <a:gd name="connsiteX44" fmla="*/ 32044 w 242415"/>
                <a:gd name="connsiteY44" fmla="*/ 294861 h 439627"/>
                <a:gd name="connsiteX45" fmla="*/ 31795 w 242415"/>
                <a:gd name="connsiteY45" fmla="*/ 298139 h 439627"/>
                <a:gd name="connsiteX46" fmla="*/ 16544 w 242415"/>
                <a:gd name="connsiteY46" fmla="*/ 307132 h 439627"/>
                <a:gd name="connsiteX47" fmla="*/ 13513 w 242415"/>
                <a:gd name="connsiteY47" fmla="*/ 307827 h 439627"/>
                <a:gd name="connsiteX48" fmla="*/ 5415 w 242415"/>
                <a:gd name="connsiteY48" fmla="*/ 324023 h 439627"/>
                <a:gd name="connsiteX49" fmla="*/ 6111 w 242415"/>
                <a:gd name="connsiteY49" fmla="*/ 339325 h 439627"/>
                <a:gd name="connsiteX50" fmla="*/ 8495 w 242415"/>
                <a:gd name="connsiteY50" fmla="*/ 357756 h 439627"/>
                <a:gd name="connsiteX51" fmla="*/ 12619 w 242415"/>
                <a:gd name="connsiteY51" fmla="*/ 387515 h 439627"/>
                <a:gd name="connsiteX52" fmla="*/ 6458 w 242415"/>
                <a:gd name="connsiteY52" fmla="*/ 414938 h 439627"/>
                <a:gd name="connsiteX53" fmla="*/ 28020 w 242415"/>
                <a:gd name="connsiteY53" fmla="*/ 424726 h 439627"/>
                <a:gd name="connsiteX54" fmla="*/ 42079 w 242415"/>
                <a:gd name="connsiteY54" fmla="*/ 433320 h 439627"/>
                <a:gd name="connsiteX55" fmla="*/ 67417 w 242415"/>
                <a:gd name="connsiteY55" fmla="*/ 439580 h 439627"/>
                <a:gd name="connsiteX56" fmla="*/ 139354 w 242415"/>
                <a:gd name="connsiteY56" fmla="*/ 420751 h 439627"/>
                <a:gd name="connsiteX57" fmla="*/ 160120 w 242415"/>
                <a:gd name="connsiteY57" fmla="*/ 418068 h 439627"/>
                <a:gd name="connsiteX58" fmla="*/ 171199 w 242415"/>
                <a:gd name="connsiteY58" fmla="*/ 401972 h 439627"/>
                <a:gd name="connsiteX59" fmla="*/ 206820 w 242415"/>
                <a:gd name="connsiteY59" fmla="*/ 369034 h 439627"/>
                <a:gd name="connsiteX60" fmla="*/ 241100 w 242415"/>
                <a:gd name="connsiteY60" fmla="*/ 331425 h 439627"/>
                <a:gd name="connsiteX61" fmla="*/ 234939 w 242415"/>
                <a:gd name="connsiteY61" fmla="*/ 310311 h 43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242415" h="439627">
                  <a:moveTo>
                    <a:pt x="234939" y="310311"/>
                  </a:moveTo>
                  <a:cubicBezTo>
                    <a:pt x="226046" y="298537"/>
                    <a:pt x="206174" y="290737"/>
                    <a:pt x="205479" y="284477"/>
                  </a:cubicBezTo>
                  <a:cubicBezTo>
                    <a:pt x="204783" y="278168"/>
                    <a:pt x="220532" y="277423"/>
                    <a:pt x="219836" y="269573"/>
                  </a:cubicBezTo>
                  <a:cubicBezTo>
                    <a:pt x="219141" y="261724"/>
                    <a:pt x="210943" y="261773"/>
                    <a:pt x="207516" y="255464"/>
                  </a:cubicBezTo>
                  <a:cubicBezTo>
                    <a:pt x="204088" y="249204"/>
                    <a:pt x="211639" y="245279"/>
                    <a:pt x="210943" y="242149"/>
                  </a:cubicBezTo>
                  <a:cubicBezTo>
                    <a:pt x="210248" y="239020"/>
                    <a:pt x="199964" y="237430"/>
                    <a:pt x="199318" y="233505"/>
                  </a:cubicBezTo>
                  <a:cubicBezTo>
                    <a:pt x="198623" y="229580"/>
                    <a:pt x="206174" y="230375"/>
                    <a:pt x="204783" y="225705"/>
                  </a:cubicBezTo>
                  <a:cubicBezTo>
                    <a:pt x="203442" y="220986"/>
                    <a:pt x="196586" y="212391"/>
                    <a:pt x="201355" y="205287"/>
                  </a:cubicBezTo>
                  <a:cubicBezTo>
                    <a:pt x="206174" y="198232"/>
                    <a:pt x="216408" y="205287"/>
                    <a:pt x="208907" y="189637"/>
                  </a:cubicBezTo>
                  <a:cubicBezTo>
                    <a:pt x="201355" y="173988"/>
                    <a:pt x="189730" y="154364"/>
                    <a:pt x="186998" y="149644"/>
                  </a:cubicBezTo>
                  <a:cubicBezTo>
                    <a:pt x="184265" y="144925"/>
                    <a:pt x="189730" y="137075"/>
                    <a:pt x="193854" y="133995"/>
                  </a:cubicBezTo>
                  <a:cubicBezTo>
                    <a:pt x="197977" y="130865"/>
                    <a:pt x="208211" y="119091"/>
                    <a:pt x="208211" y="114371"/>
                  </a:cubicBezTo>
                  <a:cubicBezTo>
                    <a:pt x="208211" y="109651"/>
                    <a:pt x="195195" y="97132"/>
                    <a:pt x="191767" y="94797"/>
                  </a:cubicBezTo>
                  <a:cubicBezTo>
                    <a:pt x="188339" y="92462"/>
                    <a:pt x="180788" y="93257"/>
                    <a:pt x="177409" y="85407"/>
                  </a:cubicBezTo>
                  <a:cubicBezTo>
                    <a:pt x="173981" y="77558"/>
                    <a:pt x="170553" y="75223"/>
                    <a:pt x="173981" y="70503"/>
                  </a:cubicBezTo>
                  <a:cubicBezTo>
                    <a:pt x="177409" y="65784"/>
                    <a:pt x="177409" y="61114"/>
                    <a:pt x="177409" y="56394"/>
                  </a:cubicBezTo>
                  <a:cubicBezTo>
                    <a:pt x="177409" y="51674"/>
                    <a:pt x="184911" y="55599"/>
                    <a:pt x="186302" y="48544"/>
                  </a:cubicBezTo>
                  <a:cubicBezTo>
                    <a:pt x="186948" y="45315"/>
                    <a:pt x="188886" y="41788"/>
                    <a:pt x="191419" y="38906"/>
                  </a:cubicBezTo>
                  <a:cubicBezTo>
                    <a:pt x="191419" y="33541"/>
                    <a:pt x="191966" y="27778"/>
                    <a:pt x="191419" y="24151"/>
                  </a:cubicBezTo>
                  <a:cubicBezTo>
                    <a:pt x="190326" y="16600"/>
                    <a:pt x="171597" y="14066"/>
                    <a:pt x="167225" y="5273"/>
                  </a:cubicBezTo>
                  <a:cubicBezTo>
                    <a:pt x="162803" y="-3521"/>
                    <a:pt x="151824" y="255"/>
                    <a:pt x="148495" y="5273"/>
                  </a:cubicBezTo>
                  <a:cubicBezTo>
                    <a:pt x="145216" y="10290"/>
                    <a:pt x="125394" y="4031"/>
                    <a:pt x="125394" y="11582"/>
                  </a:cubicBezTo>
                  <a:cubicBezTo>
                    <a:pt x="125394" y="19134"/>
                    <a:pt x="111086" y="20425"/>
                    <a:pt x="111086" y="29219"/>
                  </a:cubicBezTo>
                  <a:cubicBezTo>
                    <a:pt x="111086" y="38012"/>
                    <a:pt x="117693" y="53115"/>
                    <a:pt x="106664" y="51873"/>
                  </a:cubicBezTo>
                  <a:cubicBezTo>
                    <a:pt x="95685" y="50631"/>
                    <a:pt x="103335" y="56891"/>
                    <a:pt x="96778" y="66976"/>
                  </a:cubicBezTo>
                  <a:cubicBezTo>
                    <a:pt x="90170" y="77061"/>
                    <a:pt x="90170" y="60666"/>
                    <a:pt x="83563" y="63200"/>
                  </a:cubicBezTo>
                  <a:cubicBezTo>
                    <a:pt x="76955" y="65734"/>
                    <a:pt x="69255" y="55649"/>
                    <a:pt x="65976" y="61958"/>
                  </a:cubicBezTo>
                  <a:cubicBezTo>
                    <a:pt x="62697" y="68268"/>
                    <a:pt x="51668" y="63200"/>
                    <a:pt x="40688" y="60716"/>
                  </a:cubicBezTo>
                  <a:cubicBezTo>
                    <a:pt x="29659" y="58182"/>
                    <a:pt x="24194" y="40595"/>
                    <a:pt x="15351" y="39304"/>
                  </a:cubicBezTo>
                  <a:cubicBezTo>
                    <a:pt x="9489" y="38459"/>
                    <a:pt x="3279" y="43825"/>
                    <a:pt x="0" y="52221"/>
                  </a:cubicBezTo>
                  <a:cubicBezTo>
                    <a:pt x="8545" y="58530"/>
                    <a:pt x="14109" y="67473"/>
                    <a:pt x="25238" y="73285"/>
                  </a:cubicBezTo>
                  <a:cubicBezTo>
                    <a:pt x="37360" y="79595"/>
                    <a:pt x="59368" y="87146"/>
                    <a:pt x="58275" y="95940"/>
                  </a:cubicBezTo>
                  <a:cubicBezTo>
                    <a:pt x="57182" y="104733"/>
                    <a:pt x="53854" y="117352"/>
                    <a:pt x="59368" y="121128"/>
                  </a:cubicBezTo>
                  <a:cubicBezTo>
                    <a:pt x="64883" y="124903"/>
                    <a:pt x="58275" y="141248"/>
                    <a:pt x="64883" y="145024"/>
                  </a:cubicBezTo>
                  <a:cubicBezTo>
                    <a:pt x="71490" y="148800"/>
                    <a:pt x="69304" y="167678"/>
                    <a:pt x="63790" y="167678"/>
                  </a:cubicBezTo>
                  <a:cubicBezTo>
                    <a:pt x="58325" y="167678"/>
                    <a:pt x="64883" y="177763"/>
                    <a:pt x="68211" y="181490"/>
                  </a:cubicBezTo>
                  <a:cubicBezTo>
                    <a:pt x="69702" y="183228"/>
                    <a:pt x="70944" y="188345"/>
                    <a:pt x="71441" y="194556"/>
                  </a:cubicBezTo>
                  <a:cubicBezTo>
                    <a:pt x="78197" y="196443"/>
                    <a:pt x="84209" y="200318"/>
                    <a:pt x="90071" y="203349"/>
                  </a:cubicBezTo>
                  <a:cubicBezTo>
                    <a:pt x="99311" y="208069"/>
                    <a:pt x="97920" y="215471"/>
                    <a:pt x="98268" y="223718"/>
                  </a:cubicBezTo>
                  <a:cubicBezTo>
                    <a:pt x="98616" y="231965"/>
                    <a:pt x="98964" y="236635"/>
                    <a:pt x="94145" y="233108"/>
                  </a:cubicBezTo>
                  <a:cubicBezTo>
                    <a:pt x="89375" y="229580"/>
                    <a:pt x="84209" y="233108"/>
                    <a:pt x="81476" y="244882"/>
                  </a:cubicBezTo>
                  <a:cubicBezTo>
                    <a:pt x="78744" y="256606"/>
                    <a:pt x="65727" y="270765"/>
                    <a:pt x="57828" y="271511"/>
                  </a:cubicBezTo>
                  <a:cubicBezTo>
                    <a:pt x="49929" y="272306"/>
                    <a:pt x="50624" y="281695"/>
                    <a:pt x="44116" y="283633"/>
                  </a:cubicBezTo>
                  <a:cubicBezTo>
                    <a:pt x="40191" y="284825"/>
                    <a:pt x="36465" y="286862"/>
                    <a:pt x="34131" y="290091"/>
                  </a:cubicBezTo>
                  <a:cubicBezTo>
                    <a:pt x="33584" y="291731"/>
                    <a:pt x="32889" y="293370"/>
                    <a:pt x="32044" y="294861"/>
                  </a:cubicBezTo>
                  <a:cubicBezTo>
                    <a:pt x="31845" y="295854"/>
                    <a:pt x="31746" y="296947"/>
                    <a:pt x="31795" y="298139"/>
                  </a:cubicBezTo>
                  <a:cubicBezTo>
                    <a:pt x="32143" y="306039"/>
                    <a:pt x="23052" y="307082"/>
                    <a:pt x="16544" y="307132"/>
                  </a:cubicBezTo>
                  <a:cubicBezTo>
                    <a:pt x="15550" y="307430"/>
                    <a:pt x="14507" y="307628"/>
                    <a:pt x="13513" y="307827"/>
                  </a:cubicBezTo>
                  <a:cubicBezTo>
                    <a:pt x="9439" y="310510"/>
                    <a:pt x="9886" y="320943"/>
                    <a:pt x="5415" y="324023"/>
                  </a:cubicBezTo>
                  <a:cubicBezTo>
                    <a:pt x="298" y="327550"/>
                    <a:pt x="1292" y="332270"/>
                    <a:pt x="6111" y="339325"/>
                  </a:cubicBezTo>
                  <a:cubicBezTo>
                    <a:pt x="10880" y="346379"/>
                    <a:pt x="6806" y="352639"/>
                    <a:pt x="8495" y="357756"/>
                  </a:cubicBezTo>
                  <a:cubicBezTo>
                    <a:pt x="10234" y="362824"/>
                    <a:pt x="17736" y="374598"/>
                    <a:pt x="12619" y="387515"/>
                  </a:cubicBezTo>
                  <a:cubicBezTo>
                    <a:pt x="7502" y="400432"/>
                    <a:pt x="1987" y="416528"/>
                    <a:pt x="6458" y="414938"/>
                  </a:cubicBezTo>
                  <a:cubicBezTo>
                    <a:pt x="10880" y="413398"/>
                    <a:pt x="21164" y="425520"/>
                    <a:pt x="28020" y="424726"/>
                  </a:cubicBezTo>
                  <a:cubicBezTo>
                    <a:pt x="34876" y="423931"/>
                    <a:pt x="35571" y="435705"/>
                    <a:pt x="42079" y="433320"/>
                  </a:cubicBezTo>
                  <a:cubicBezTo>
                    <a:pt x="48587" y="430985"/>
                    <a:pt x="48587" y="440375"/>
                    <a:pt x="67417" y="439580"/>
                  </a:cubicBezTo>
                  <a:cubicBezTo>
                    <a:pt x="86245" y="438785"/>
                    <a:pt x="124251" y="420751"/>
                    <a:pt x="139354" y="420751"/>
                  </a:cubicBezTo>
                  <a:cubicBezTo>
                    <a:pt x="147899" y="420751"/>
                    <a:pt x="154755" y="419559"/>
                    <a:pt x="160120" y="418068"/>
                  </a:cubicBezTo>
                  <a:cubicBezTo>
                    <a:pt x="163350" y="412504"/>
                    <a:pt x="167274" y="406443"/>
                    <a:pt x="171199" y="401972"/>
                  </a:cubicBezTo>
                  <a:cubicBezTo>
                    <a:pt x="180788" y="390992"/>
                    <a:pt x="201355" y="383143"/>
                    <a:pt x="206820" y="369034"/>
                  </a:cubicBezTo>
                  <a:cubicBezTo>
                    <a:pt x="212335" y="354924"/>
                    <a:pt x="236927" y="344044"/>
                    <a:pt x="241100" y="331425"/>
                  </a:cubicBezTo>
                  <a:cubicBezTo>
                    <a:pt x="243186" y="325215"/>
                    <a:pt x="243832" y="322085"/>
                    <a:pt x="234939" y="31031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60" name="Freeform: Shape 94">
              <a:extLst>
                <a:ext uri="{FF2B5EF4-FFF2-40B4-BE49-F238E27FC236}">
                  <a16:creationId xmlns:a16="http://schemas.microsoft.com/office/drawing/2014/main" xmlns="" id="{8668CDD9-D567-A613-203A-CB9708634D72}"/>
                </a:ext>
              </a:extLst>
            </p:cNvPr>
            <p:cNvSpPr/>
            <p:nvPr/>
          </p:nvSpPr>
          <p:spPr>
            <a:xfrm>
              <a:off x="5109692" y="3422047"/>
              <a:ext cx="487664" cy="447489"/>
            </a:xfrm>
            <a:custGeom>
              <a:avLst/>
              <a:gdLst>
                <a:gd name="connsiteX0" fmla="*/ 291476 w 487664"/>
                <a:gd name="connsiteY0" fmla="*/ 93615 h 447489"/>
                <a:gd name="connsiteX1" fmla="*/ 250340 w 487664"/>
                <a:gd name="connsiteY1" fmla="*/ 88398 h 447489"/>
                <a:gd name="connsiteX2" fmla="*/ 222917 w 487664"/>
                <a:gd name="connsiteY2" fmla="*/ 77916 h 447489"/>
                <a:gd name="connsiteX3" fmla="*/ 167125 w 487664"/>
                <a:gd name="connsiteY3" fmla="*/ 30819 h 447489"/>
                <a:gd name="connsiteX4" fmla="*/ 121370 w 487664"/>
                <a:gd name="connsiteY4" fmla="*/ 464 h 447489"/>
                <a:gd name="connsiteX5" fmla="*/ 102143 w 487664"/>
                <a:gd name="connsiteY5" fmla="*/ 464 h 447489"/>
                <a:gd name="connsiteX6" fmla="*/ 78396 w 487664"/>
                <a:gd name="connsiteY6" fmla="*/ 8810 h 447489"/>
                <a:gd name="connsiteX7" fmla="*/ 55543 w 487664"/>
                <a:gd name="connsiteY7" fmla="*/ 25552 h 447489"/>
                <a:gd name="connsiteX8" fmla="*/ 72931 w 487664"/>
                <a:gd name="connsiteY8" fmla="*/ 48555 h 447489"/>
                <a:gd name="connsiteX9" fmla="*/ 59219 w 487664"/>
                <a:gd name="connsiteY9" fmla="*/ 61124 h 447489"/>
                <a:gd name="connsiteX10" fmla="*/ 44564 w 487664"/>
                <a:gd name="connsiteY10" fmla="*/ 68476 h 447489"/>
                <a:gd name="connsiteX11" fmla="*/ 26281 w 487664"/>
                <a:gd name="connsiteY11" fmla="*/ 84175 h 447489"/>
                <a:gd name="connsiteX12" fmla="*/ 3279 w 487664"/>
                <a:gd name="connsiteY12" fmla="*/ 72451 h 447489"/>
                <a:gd name="connsiteX13" fmla="*/ 894 w 487664"/>
                <a:gd name="connsiteY13" fmla="*/ 80052 h 447489"/>
                <a:gd name="connsiteX14" fmla="*/ 0 w 487664"/>
                <a:gd name="connsiteY14" fmla="*/ 87206 h 447489"/>
                <a:gd name="connsiteX15" fmla="*/ 3875 w 487664"/>
                <a:gd name="connsiteY15" fmla="*/ 117412 h 447489"/>
                <a:gd name="connsiteX16" fmla="*/ 22704 w 487664"/>
                <a:gd name="connsiteY16" fmla="*/ 143693 h 447489"/>
                <a:gd name="connsiteX17" fmla="*/ 56288 w 487664"/>
                <a:gd name="connsiteY17" fmla="*/ 203210 h 447489"/>
                <a:gd name="connsiteX18" fmla="*/ 74074 w 487664"/>
                <a:gd name="connsiteY18" fmla="*/ 232621 h 447489"/>
                <a:gd name="connsiteX19" fmla="*/ 94989 w 487664"/>
                <a:gd name="connsiteY19" fmla="*/ 262429 h 447489"/>
                <a:gd name="connsiteX20" fmla="*/ 100802 w 487664"/>
                <a:gd name="connsiteY20" fmla="*/ 291790 h 447489"/>
                <a:gd name="connsiteX21" fmla="*/ 119631 w 487664"/>
                <a:gd name="connsiteY21" fmla="*/ 336453 h 447489"/>
                <a:gd name="connsiteX22" fmla="*/ 146359 w 487664"/>
                <a:gd name="connsiteY22" fmla="*/ 371329 h 447489"/>
                <a:gd name="connsiteX23" fmla="*/ 167573 w 487664"/>
                <a:gd name="connsiteY23" fmla="*/ 411719 h 447489"/>
                <a:gd name="connsiteX24" fmla="*/ 175472 w 487664"/>
                <a:gd name="connsiteY24" fmla="*/ 432088 h 447489"/>
                <a:gd name="connsiteX25" fmla="*/ 183123 w 487664"/>
                <a:gd name="connsiteY25" fmla="*/ 447489 h 447489"/>
                <a:gd name="connsiteX26" fmla="*/ 193804 w 487664"/>
                <a:gd name="connsiteY26" fmla="*/ 440832 h 447489"/>
                <a:gd name="connsiteX27" fmla="*/ 193158 w 487664"/>
                <a:gd name="connsiteY27" fmla="*/ 426425 h 447489"/>
                <a:gd name="connsiteX28" fmla="*/ 203094 w 487664"/>
                <a:gd name="connsiteY28" fmla="*/ 416588 h 447489"/>
                <a:gd name="connsiteX29" fmla="*/ 220284 w 487664"/>
                <a:gd name="connsiteY29" fmla="*/ 419619 h 447489"/>
                <a:gd name="connsiteX30" fmla="*/ 248751 w 487664"/>
                <a:gd name="connsiteY30" fmla="*/ 422649 h 447489"/>
                <a:gd name="connsiteX31" fmla="*/ 281192 w 487664"/>
                <a:gd name="connsiteY31" fmla="*/ 428710 h 447489"/>
                <a:gd name="connsiteX32" fmla="*/ 297090 w 487664"/>
                <a:gd name="connsiteY32" fmla="*/ 421904 h 447489"/>
                <a:gd name="connsiteX33" fmla="*/ 332810 w 487664"/>
                <a:gd name="connsiteY33" fmla="*/ 386283 h 447489"/>
                <a:gd name="connsiteX34" fmla="*/ 378467 w 487664"/>
                <a:gd name="connsiteY34" fmla="*/ 383252 h 447489"/>
                <a:gd name="connsiteX35" fmla="*/ 471766 w 487664"/>
                <a:gd name="connsiteY35" fmla="*/ 348426 h 447489"/>
                <a:gd name="connsiteX36" fmla="*/ 487664 w 487664"/>
                <a:gd name="connsiteY36" fmla="*/ 293132 h 447489"/>
                <a:gd name="connsiteX37" fmla="*/ 475741 w 487664"/>
                <a:gd name="connsiteY37" fmla="*/ 274204 h 447489"/>
                <a:gd name="connsiteX38" fmla="*/ 417466 w 487664"/>
                <a:gd name="connsiteY38" fmla="*/ 266652 h 447489"/>
                <a:gd name="connsiteX39" fmla="*/ 400028 w 487664"/>
                <a:gd name="connsiteY39" fmla="*/ 238185 h 447489"/>
                <a:gd name="connsiteX40" fmla="*/ 390439 w 487664"/>
                <a:gd name="connsiteY40" fmla="*/ 221244 h 447489"/>
                <a:gd name="connsiteX41" fmla="*/ 371064 w 487664"/>
                <a:gd name="connsiteY41" fmla="*/ 205992 h 447489"/>
                <a:gd name="connsiteX42" fmla="*/ 358694 w 487664"/>
                <a:gd name="connsiteY42" fmla="*/ 177426 h 447489"/>
                <a:gd name="connsiteX43" fmla="*/ 348410 w 487664"/>
                <a:gd name="connsiteY43" fmla="*/ 148810 h 447489"/>
                <a:gd name="connsiteX44" fmla="*/ 324762 w 487664"/>
                <a:gd name="connsiteY44" fmla="*/ 117461 h 447489"/>
                <a:gd name="connsiteX45" fmla="*/ 321880 w 487664"/>
                <a:gd name="connsiteY45" fmla="*/ 106184 h 447489"/>
                <a:gd name="connsiteX46" fmla="*/ 303449 w 487664"/>
                <a:gd name="connsiteY46" fmla="*/ 105091 h 447489"/>
                <a:gd name="connsiteX47" fmla="*/ 291476 w 487664"/>
                <a:gd name="connsiteY47" fmla="*/ 93615 h 447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487664" h="447489">
                  <a:moveTo>
                    <a:pt x="291476" y="93615"/>
                  </a:moveTo>
                  <a:cubicBezTo>
                    <a:pt x="291476" y="93615"/>
                    <a:pt x="255805" y="88398"/>
                    <a:pt x="250340" y="88398"/>
                  </a:cubicBezTo>
                  <a:cubicBezTo>
                    <a:pt x="244876" y="88398"/>
                    <a:pt x="231164" y="86312"/>
                    <a:pt x="222917" y="77916"/>
                  </a:cubicBezTo>
                  <a:cubicBezTo>
                    <a:pt x="214670" y="69520"/>
                    <a:pt x="174429" y="34992"/>
                    <a:pt x="167125" y="30819"/>
                  </a:cubicBezTo>
                  <a:cubicBezTo>
                    <a:pt x="159823" y="26645"/>
                    <a:pt x="129617" y="1507"/>
                    <a:pt x="121370" y="464"/>
                  </a:cubicBezTo>
                  <a:cubicBezTo>
                    <a:pt x="113123" y="-580"/>
                    <a:pt x="112228" y="464"/>
                    <a:pt x="102143" y="464"/>
                  </a:cubicBezTo>
                  <a:cubicBezTo>
                    <a:pt x="92108" y="464"/>
                    <a:pt x="96678" y="7767"/>
                    <a:pt x="78396" y="8810"/>
                  </a:cubicBezTo>
                  <a:cubicBezTo>
                    <a:pt x="60114" y="9853"/>
                    <a:pt x="50028" y="23466"/>
                    <a:pt x="55543" y="25552"/>
                  </a:cubicBezTo>
                  <a:cubicBezTo>
                    <a:pt x="61008" y="27639"/>
                    <a:pt x="78396" y="45425"/>
                    <a:pt x="72931" y="48555"/>
                  </a:cubicBezTo>
                  <a:cubicBezTo>
                    <a:pt x="67466" y="51684"/>
                    <a:pt x="66522" y="61124"/>
                    <a:pt x="59219" y="61124"/>
                  </a:cubicBezTo>
                  <a:cubicBezTo>
                    <a:pt x="51916" y="61124"/>
                    <a:pt x="44564" y="62167"/>
                    <a:pt x="44564" y="68476"/>
                  </a:cubicBezTo>
                  <a:cubicBezTo>
                    <a:pt x="44564" y="74736"/>
                    <a:pt x="34528" y="85219"/>
                    <a:pt x="26281" y="84175"/>
                  </a:cubicBezTo>
                  <a:cubicBezTo>
                    <a:pt x="21611" y="83579"/>
                    <a:pt x="11278" y="77568"/>
                    <a:pt x="3279" y="72451"/>
                  </a:cubicBezTo>
                  <a:lnTo>
                    <a:pt x="894" y="80052"/>
                  </a:lnTo>
                  <a:lnTo>
                    <a:pt x="0" y="87206"/>
                  </a:lnTo>
                  <a:cubicBezTo>
                    <a:pt x="1590" y="92770"/>
                    <a:pt x="-795" y="115623"/>
                    <a:pt x="3875" y="117412"/>
                  </a:cubicBezTo>
                  <a:cubicBezTo>
                    <a:pt x="8992" y="119349"/>
                    <a:pt x="11774" y="129931"/>
                    <a:pt x="22704" y="143693"/>
                  </a:cubicBezTo>
                  <a:cubicBezTo>
                    <a:pt x="33684" y="157405"/>
                    <a:pt x="55891" y="194218"/>
                    <a:pt x="56288" y="203210"/>
                  </a:cubicBezTo>
                  <a:cubicBezTo>
                    <a:pt x="56636" y="212252"/>
                    <a:pt x="60412" y="222039"/>
                    <a:pt x="74074" y="232621"/>
                  </a:cubicBezTo>
                  <a:cubicBezTo>
                    <a:pt x="87786" y="243203"/>
                    <a:pt x="87786" y="256120"/>
                    <a:pt x="94989" y="262429"/>
                  </a:cubicBezTo>
                  <a:cubicBezTo>
                    <a:pt x="102193" y="268689"/>
                    <a:pt x="100504" y="276141"/>
                    <a:pt x="100802" y="291790"/>
                  </a:cubicBezTo>
                  <a:cubicBezTo>
                    <a:pt x="101150" y="307440"/>
                    <a:pt x="107310" y="327809"/>
                    <a:pt x="119631" y="336453"/>
                  </a:cubicBezTo>
                  <a:cubicBezTo>
                    <a:pt x="131952" y="345048"/>
                    <a:pt x="140497" y="354438"/>
                    <a:pt x="146359" y="371329"/>
                  </a:cubicBezTo>
                  <a:cubicBezTo>
                    <a:pt x="152172" y="388171"/>
                    <a:pt x="159723" y="402677"/>
                    <a:pt x="167573" y="411719"/>
                  </a:cubicBezTo>
                  <a:cubicBezTo>
                    <a:pt x="175472" y="420711"/>
                    <a:pt x="171001" y="425431"/>
                    <a:pt x="175472" y="432088"/>
                  </a:cubicBezTo>
                  <a:cubicBezTo>
                    <a:pt x="177757" y="435516"/>
                    <a:pt x="180937" y="441379"/>
                    <a:pt x="183123" y="447489"/>
                  </a:cubicBezTo>
                  <a:cubicBezTo>
                    <a:pt x="189233" y="444161"/>
                    <a:pt x="193456" y="441577"/>
                    <a:pt x="193804" y="440832"/>
                  </a:cubicBezTo>
                  <a:cubicBezTo>
                    <a:pt x="195096" y="437802"/>
                    <a:pt x="191171" y="429455"/>
                    <a:pt x="193158" y="426425"/>
                  </a:cubicBezTo>
                  <a:cubicBezTo>
                    <a:pt x="195145" y="423394"/>
                    <a:pt x="199120" y="418079"/>
                    <a:pt x="203094" y="416588"/>
                  </a:cubicBezTo>
                  <a:cubicBezTo>
                    <a:pt x="207068" y="415048"/>
                    <a:pt x="211689" y="421109"/>
                    <a:pt x="220284" y="419619"/>
                  </a:cubicBezTo>
                  <a:cubicBezTo>
                    <a:pt x="228878" y="418128"/>
                    <a:pt x="246764" y="420364"/>
                    <a:pt x="248751" y="422649"/>
                  </a:cubicBezTo>
                  <a:cubicBezTo>
                    <a:pt x="250738" y="424934"/>
                    <a:pt x="275230" y="423394"/>
                    <a:pt x="281192" y="428710"/>
                  </a:cubicBezTo>
                  <a:cubicBezTo>
                    <a:pt x="287154" y="434026"/>
                    <a:pt x="293115" y="432486"/>
                    <a:pt x="297090" y="421904"/>
                  </a:cubicBezTo>
                  <a:cubicBezTo>
                    <a:pt x="301064" y="411322"/>
                    <a:pt x="328836" y="388568"/>
                    <a:pt x="332810" y="386283"/>
                  </a:cubicBezTo>
                  <a:cubicBezTo>
                    <a:pt x="336785" y="383998"/>
                    <a:pt x="366593" y="386283"/>
                    <a:pt x="378467" y="383252"/>
                  </a:cubicBezTo>
                  <a:cubicBezTo>
                    <a:pt x="390390" y="380222"/>
                    <a:pt x="468488" y="351457"/>
                    <a:pt x="471766" y="348426"/>
                  </a:cubicBezTo>
                  <a:cubicBezTo>
                    <a:pt x="475095" y="345396"/>
                    <a:pt x="487664" y="298448"/>
                    <a:pt x="487664" y="293132"/>
                  </a:cubicBezTo>
                  <a:cubicBezTo>
                    <a:pt x="487664" y="287816"/>
                    <a:pt x="481702" y="273458"/>
                    <a:pt x="475741" y="274204"/>
                  </a:cubicBezTo>
                  <a:cubicBezTo>
                    <a:pt x="469780" y="274949"/>
                    <a:pt x="420795" y="268888"/>
                    <a:pt x="417466" y="266652"/>
                  </a:cubicBezTo>
                  <a:cubicBezTo>
                    <a:pt x="414783" y="264814"/>
                    <a:pt x="401816" y="253586"/>
                    <a:pt x="400028" y="238185"/>
                  </a:cubicBezTo>
                  <a:cubicBezTo>
                    <a:pt x="396202" y="234807"/>
                    <a:pt x="391731" y="227554"/>
                    <a:pt x="390439" y="221244"/>
                  </a:cubicBezTo>
                  <a:cubicBezTo>
                    <a:pt x="384776" y="222089"/>
                    <a:pt x="375982" y="220598"/>
                    <a:pt x="371064" y="205992"/>
                  </a:cubicBezTo>
                  <a:cubicBezTo>
                    <a:pt x="366494" y="202415"/>
                    <a:pt x="354521" y="182891"/>
                    <a:pt x="358694" y="177426"/>
                  </a:cubicBezTo>
                  <a:cubicBezTo>
                    <a:pt x="363860" y="170769"/>
                    <a:pt x="355961" y="156659"/>
                    <a:pt x="348410" y="148810"/>
                  </a:cubicBezTo>
                  <a:cubicBezTo>
                    <a:pt x="340908" y="140960"/>
                    <a:pt x="325457" y="126454"/>
                    <a:pt x="324762" y="117461"/>
                  </a:cubicBezTo>
                  <a:cubicBezTo>
                    <a:pt x="324563" y="114977"/>
                    <a:pt x="323421" y="110904"/>
                    <a:pt x="321880" y="106184"/>
                  </a:cubicBezTo>
                  <a:lnTo>
                    <a:pt x="303449" y="105091"/>
                  </a:lnTo>
                  <a:lnTo>
                    <a:pt x="291476" y="93615"/>
                  </a:ln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61" name="Freeform: Shape 95">
              <a:extLst>
                <a:ext uri="{FF2B5EF4-FFF2-40B4-BE49-F238E27FC236}">
                  <a16:creationId xmlns:a16="http://schemas.microsoft.com/office/drawing/2014/main" xmlns="" id="{6E2BD1FB-F8D0-7648-AA0D-797E47844D47}"/>
                </a:ext>
              </a:extLst>
            </p:cNvPr>
            <p:cNvSpPr/>
            <p:nvPr/>
          </p:nvSpPr>
          <p:spPr>
            <a:xfrm>
              <a:off x="5510366" y="3627344"/>
              <a:ext cx="183122" cy="237522"/>
            </a:xfrm>
            <a:custGeom>
              <a:avLst/>
              <a:gdLst>
                <a:gd name="connsiteX0" fmla="*/ 133740 w 183122"/>
                <a:gd name="connsiteY0" fmla="*/ 137118 h 237522"/>
                <a:gd name="connsiteX1" fmla="*/ 172739 w 183122"/>
                <a:gd name="connsiteY1" fmla="*/ 83116 h 237522"/>
                <a:gd name="connsiteX2" fmla="*/ 183122 w 183122"/>
                <a:gd name="connsiteY2" fmla="*/ 73577 h 237522"/>
                <a:gd name="connsiteX3" fmla="*/ 180142 w 183122"/>
                <a:gd name="connsiteY3" fmla="*/ 72434 h 237522"/>
                <a:gd name="connsiteX4" fmla="*/ 160617 w 183122"/>
                <a:gd name="connsiteY4" fmla="*/ 44613 h 237522"/>
                <a:gd name="connsiteX5" fmla="*/ 121916 w 183122"/>
                <a:gd name="connsiteY5" fmla="*/ 28169 h 237522"/>
                <a:gd name="connsiteX6" fmla="*/ 109446 w 183122"/>
                <a:gd name="connsiteY6" fmla="*/ 0 h 237522"/>
                <a:gd name="connsiteX7" fmla="*/ 101398 w 183122"/>
                <a:gd name="connsiteY7" fmla="*/ 5266 h 237522"/>
                <a:gd name="connsiteX8" fmla="*/ 92605 w 183122"/>
                <a:gd name="connsiteY8" fmla="*/ 5266 h 237522"/>
                <a:gd name="connsiteX9" fmla="*/ 92605 w 183122"/>
                <a:gd name="connsiteY9" fmla="*/ 25337 h 237522"/>
                <a:gd name="connsiteX10" fmla="*/ 77998 w 183122"/>
                <a:gd name="connsiteY10" fmla="*/ 46551 h 237522"/>
                <a:gd name="connsiteX11" fmla="*/ 70199 w 183122"/>
                <a:gd name="connsiteY11" fmla="*/ 68857 h 237522"/>
                <a:gd name="connsiteX12" fmla="*/ 74918 w 183122"/>
                <a:gd name="connsiteY12" fmla="*/ 68907 h 237522"/>
                <a:gd name="connsiteX13" fmla="*/ 86842 w 183122"/>
                <a:gd name="connsiteY13" fmla="*/ 87835 h 237522"/>
                <a:gd name="connsiteX14" fmla="*/ 70944 w 183122"/>
                <a:gd name="connsiteY14" fmla="*/ 143130 h 237522"/>
                <a:gd name="connsiteX15" fmla="*/ 0 w 183122"/>
                <a:gd name="connsiteY15" fmla="*/ 170553 h 237522"/>
                <a:gd name="connsiteX16" fmla="*/ 28367 w 183122"/>
                <a:gd name="connsiteY16" fmla="*/ 237523 h 237522"/>
                <a:gd name="connsiteX17" fmla="*/ 34230 w 183122"/>
                <a:gd name="connsiteY17" fmla="*/ 234293 h 237522"/>
                <a:gd name="connsiteX18" fmla="*/ 41632 w 183122"/>
                <a:gd name="connsiteY18" fmla="*/ 230716 h 237522"/>
                <a:gd name="connsiteX19" fmla="*/ 46302 w 183122"/>
                <a:gd name="connsiteY19" fmla="*/ 228381 h 237522"/>
                <a:gd name="connsiteX20" fmla="*/ 76856 w 183122"/>
                <a:gd name="connsiteY20" fmla="*/ 214719 h 237522"/>
                <a:gd name="connsiteX21" fmla="*/ 80781 w 183122"/>
                <a:gd name="connsiteY21" fmla="*/ 206075 h 237522"/>
                <a:gd name="connsiteX22" fmla="*/ 92058 w 183122"/>
                <a:gd name="connsiteY22" fmla="*/ 201653 h 237522"/>
                <a:gd name="connsiteX23" fmla="*/ 99212 w 183122"/>
                <a:gd name="connsiteY23" fmla="*/ 195741 h 237522"/>
                <a:gd name="connsiteX24" fmla="*/ 104478 w 183122"/>
                <a:gd name="connsiteY24" fmla="*/ 192959 h 237522"/>
                <a:gd name="connsiteX25" fmla="*/ 109595 w 183122"/>
                <a:gd name="connsiteY25" fmla="*/ 189879 h 237522"/>
                <a:gd name="connsiteX26" fmla="*/ 113520 w 183122"/>
                <a:gd name="connsiteY26" fmla="*/ 187246 h 237522"/>
                <a:gd name="connsiteX27" fmla="*/ 121221 w 183122"/>
                <a:gd name="connsiteY27" fmla="*/ 177062 h 237522"/>
                <a:gd name="connsiteX28" fmla="*/ 125543 w 183122"/>
                <a:gd name="connsiteY28" fmla="*/ 175621 h 237522"/>
                <a:gd name="connsiteX29" fmla="*/ 130660 w 183122"/>
                <a:gd name="connsiteY29" fmla="*/ 168218 h 237522"/>
                <a:gd name="connsiteX30" fmla="*/ 133740 w 183122"/>
                <a:gd name="connsiteY30" fmla="*/ 137118 h 237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83122" h="237522">
                  <a:moveTo>
                    <a:pt x="133740" y="137118"/>
                  </a:moveTo>
                  <a:cubicBezTo>
                    <a:pt x="149141" y="120922"/>
                    <a:pt x="160071" y="101448"/>
                    <a:pt x="172739" y="83116"/>
                  </a:cubicBezTo>
                  <a:cubicBezTo>
                    <a:pt x="175521" y="79092"/>
                    <a:pt x="179099" y="75813"/>
                    <a:pt x="183122" y="73577"/>
                  </a:cubicBezTo>
                  <a:cubicBezTo>
                    <a:pt x="182377" y="73080"/>
                    <a:pt x="181433" y="72683"/>
                    <a:pt x="180142" y="72434"/>
                  </a:cubicBezTo>
                  <a:cubicBezTo>
                    <a:pt x="173633" y="71242"/>
                    <a:pt x="163350" y="50475"/>
                    <a:pt x="160617" y="44613"/>
                  </a:cubicBezTo>
                  <a:cubicBezTo>
                    <a:pt x="157885" y="38751"/>
                    <a:pt x="138013" y="42626"/>
                    <a:pt x="121916" y="28169"/>
                  </a:cubicBezTo>
                  <a:cubicBezTo>
                    <a:pt x="115358" y="22307"/>
                    <a:pt x="111732" y="11128"/>
                    <a:pt x="109446" y="0"/>
                  </a:cubicBezTo>
                  <a:lnTo>
                    <a:pt x="101398" y="5266"/>
                  </a:lnTo>
                  <a:lnTo>
                    <a:pt x="92605" y="5266"/>
                  </a:lnTo>
                  <a:lnTo>
                    <a:pt x="92605" y="25337"/>
                  </a:lnTo>
                  <a:lnTo>
                    <a:pt x="77998" y="46551"/>
                  </a:lnTo>
                  <a:lnTo>
                    <a:pt x="70199" y="68857"/>
                  </a:lnTo>
                  <a:cubicBezTo>
                    <a:pt x="72434" y="69006"/>
                    <a:pt x="74124" y="69056"/>
                    <a:pt x="74918" y="68907"/>
                  </a:cubicBezTo>
                  <a:cubicBezTo>
                    <a:pt x="80880" y="68162"/>
                    <a:pt x="86842" y="82519"/>
                    <a:pt x="86842" y="87835"/>
                  </a:cubicBezTo>
                  <a:cubicBezTo>
                    <a:pt x="86842" y="93151"/>
                    <a:pt x="74272" y="140099"/>
                    <a:pt x="70944" y="143130"/>
                  </a:cubicBezTo>
                  <a:cubicBezTo>
                    <a:pt x="68559" y="145316"/>
                    <a:pt x="27275" y="160866"/>
                    <a:pt x="0" y="170553"/>
                  </a:cubicBezTo>
                  <a:cubicBezTo>
                    <a:pt x="5912" y="184613"/>
                    <a:pt x="17736" y="212583"/>
                    <a:pt x="28367" y="237523"/>
                  </a:cubicBezTo>
                  <a:cubicBezTo>
                    <a:pt x="30206" y="236678"/>
                    <a:pt x="32093" y="235685"/>
                    <a:pt x="34230" y="234293"/>
                  </a:cubicBezTo>
                  <a:cubicBezTo>
                    <a:pt x="36664" y="232704"/>
                    <a:pt x="39148" y="231511"/>
                    <a:pt x="41632" y="230716"/>
                  </a:cubicBezTo>
                  <a:cubicBezTo>
                    <a:pt x="43123" y="229822"/>
                    <a:pt x="44663" y="229027"/>
                    <a:pt x="46302" y="228381"/>
                  </a:cubicBezTo>
                  <a:cubicBezTo>
                    <a:pt x="56785" y="224159"/>
                    <a:pt x="67168" y="220035"/>
                    <a:pt x="76856" y="214719"/>
                  </a:cubicBezTo>
                  <a:cubicBezTo>
                    <a:pt x="77055" y="211888"/>
                    <a:pt x="77800" y="208907"/>
                    <a:pt x="80781" y="206075"/>
                  </a:cubicBezTo>
                  <a:cubicBezTo>
                    <a:pt x="84208" y="202796"/>
                    <a:pt x="88183" y="201852"/>
                    <a:pt x="92058" y="201653"/>
                  </a:cubicBezTo>
                  <a:cubicBezTo>
                    <a:pt x="93946" y="199169"/>
                    <a:pt x="96281" y="197083"/>
                    <a:pt x="99212" y="195741"/>
                  </a:cubicBezTo>
                  <a:cubicBezTo>
                    <a:pt x="101100" y="194847"/>
                    <a:pt x="102740" y="193903"/>
                    <a:pt x="104478" y="192959"/>
                  </a:cubicBezTo>
                  <a:cubicBezTo>
                    <a:pt x="106167" y="191668"/>
                    <a:pt x="107856" y="190624"/>
                    <a:pt x="109595" y="189879"/>
                  </a:cubicBezTo>
                  <a:cubicBezTo>
                    <a:pt x="110936" y="189034"/>
                    <a:pt x="112278" y="188190"/>
                    <a:pt x="113520" y="187246"/>
                  </a:cubicBezTo>
                  <a:cubicBezTo>
                    <a:pt x="115557" y="182775"/>
                    <a:pt x="117991" y="178602"/>
                    <a:pt x="121221" y="177062"/>
                  </a:cubicBezTo>
                  <a:cubicBezTo>
                    <a:pt x="122661" y="176366"/>
                    <a:pt x="124102" y="175969"/>
                    <a:pt x="125543" y="175621"/>
                  </a:cubicBezTo>
                  <a:cubicBezTo>
                    <a:pt x="127431" y="173286"/>
                    <a:pt x="129120" y="170802"/>
                    <a:pt x="130660" y="168218"/>
                  </a:cubicBezTo>
                  <a:cubicBezTo>
                    <a:pt x="125046" y="159177"/>
                    <a:pt x="124301" y="147054"/>
                    <a:pt x="133740" y="13711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62" name="Freeform: Shape 96">
              <a:extLst>
                <a:ext uri="{FF2B5EF4-FFF2-40B4-BE49-F238E27FC236}">
                  <a16:creationId xmlns:a16="http://schemas.microsoft.com/office/drawing/2014/main" xmlns="" id="{DB10B72D-6DE9-D492-A061-71BA2064F1FA}"/>
                </a:ext>
              </a:extLst>
            </p:cNvPr>
            <p:cNvSpPr/>
            <p:nvPr/>
          </p:nvSpPr>
          <p:spPr>
            <a:xfrm>
              <a:off x="5480706" y="3601563"/>
              <a:ext cx="23840" cy="41915"/>
            </a:xfrm>
            <a:custGeom>
              <a:avLst/>
              <a:gdLst>
                <a:gd name="connsiteX0" fmla="*/ 19326 w 23840"/>
                <a:gd name="connsiteY0" fmla="*/ 41728 h 41915"/>
                <a:gd name="connsiteX1" fmla="*/ 19823 w 23840"/>
                <a:gd name="connsiteY1" fmla="*/ 34375 h 41915"/>
                <a:gd name="connsiteX2" fmla="*/ 17090 w 23840"/>
                <a:gd name="connsiteY2" fmla="*/ 294 h 41915"/>
                <a:gd name="connsiteX3" fmla="*/ 1689 w 23840"/>
                <a:gd name="connsiteY3" fmla="*/ 26178 h 41915"/>
                <a:gd name="connsiteX4" fmla="*/ 0 w 23840"/>
                <a:gd name="connsiteY4" fmla="*/ 26525 h 41915"/>
                <a:gd name="connsiteX5" fmla="*/ 19326 w 23840"/>
                <a:gd name="connsiteY5" fmla="*/ 41728 h 41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840" h="41915">
                  <a:moveTo>
                    <a:pt x="19326" y="41728"/>
                  </a:moveTo>
                  <a:cubicBezTo>
                    <a:pt x="18730" y="38945"/>
                    <a:pt x="18779" y="36312"/>
                    <a:pt x="19823" y="34375"/>
                  </a:cubicBezTo>
                  <a:cubicBezTo>
                    <a:pt x="24244" y="25780"/>
                    <a:pt x="27026" y="3424"/>
                    <a:pt x="17090" y="294"/>
                  </a:cubicBezTo>
                  <a:cubicBezTo>
                    <a:pt x="7154" y="-2836"/>
                    <a:pt x="1689" y="19918"/>
                    <a:pt x="1689" y="26178"/>
                  </a:cubicBezTo>
                  <a:cubicBezTo>
                    <a:pt x="1689" y="27320"/>
                    <a:pt x="1043" y="27320"/>
                    <a:pt x="0" y="26525"/>
                  </a:cubicBezTo>
                  <a:cubicBezTo>
                    <a:pt x="4869" y="41082"/>
                    <a:pt x="13662" y="42572"/>
                    <a:pt x="19326" y="4172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63" name="Freeform: Shape 97">
              <a:extLst>
                <a:ext uri="{FF2B5EF4-FFF2-40B4-BE49-F238E27FC236}">
                  <a16:creationId xmlns:a16="http://schemas.microsoft.com/office/drawing/2014/main" xmlns="" id="{9F4A1511-A871-07ED-F7FC-A136F4D25EC9}"/>
                </a:ext>
              </a:extLst>
            </p:cNvPr>
            <p:cNvSpPr/>
            <p:nvPr/>
          </p:nvSpPr>
          <p:spPr>
            <a:xfrm>
              <a:off x="5509620" y="3594350"/>
              <a:ext cx="110191" cy="101850"/>
            </a:xfrm>
            <a:custGeom>
              <a:avLst/>
              <a:gdLst>
                <a:gd name="connsiteX0" fmla="*/ 17438 w 110191"/>
                <a:gd name="connsiteY0" fmla="*/ 94349 h 101850"/>
                <a:gd name="connsiteX1" fmla="*/ 70944 w 110191"/>
                <a:gd name="connsiteY1" fmla="*/ 101851 h 101850"/>
                <a:gd name="connsiteX2" fmla="*/ 78744 w 110191"/>
                <a:gd name="connsiteY2" fmla="*/ 79544 h 101850"/>
                <a:gd name="connsiteX3" fmla="*/ 93350 w 110191"/>
                <a:gd name="connsiteY3" fmla="*/ 58331 h 101850"/>
                <a:gd name="connsiteX4" fmla="*/ 93350 w 110191"/>
                <a:gd name="connsiteY4" fmla="*/ 38260 h 101850"/>
                <a:gd name="connsiteX5" fmla="*/ 102144 w 110191"/>
                <a:gd name="connsiteY5" fmla="*/ 38260 h 101850"/>
                <a:gd name="connsiteX6" fmla="*/ 110192 w 110191"/>
                <a:gd name="connsiteY6" fmla="*/ 32994 h 101850"/>
                <a:gd name="connsiteX7" fmla="*/ 103832 w 110191"/>
                <a:gd name="connsiteY7" fmla="*/ 6 h 101850"/>
                <a:gd name="connsiteX8" fmla="*/ 76111 w 110191"/>
                <a:gd name="connsiteY8" fmla="*/ 35676 h 101850"/>
                <a:gd name="connsiteX9" fmla="*/ 32292 w 110191"/>
                <a:gd name="connsiteY9" fmla="*/ 59175 h 101850"/>
                <a:gd name="connsiteX10" fmla="*/ 4869 w 110191"/>
                <a:gd name="connsiteY10" fmla="*/ 67422 h 101850"/>
                <a:gd name="connsiteX11" fmla="*/ 0 w 110191"/>
                <a:gd name="connsiteY11" fmla="*/ 65882 h 101850"/>
                <a:gd name="connsiteX12" fmla="*/ 17438 w 110191"/>
                <a:gd name="connsiteY12" fmla="*/ 94349 h 101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0191" h="101850">
                  <a:moveTo>
                    <a:pt x="17438" y="94349"/>
                  </a:moveTo>
                  <a:cubicBezTo>
                    <a:pt x="20319" y="96287"/>
                    <a:pt x="57083" y="101056"/>
                    <a:pt x="70944" y="101851"/>
                  </a:cubicBezTo>
                  <a:lnTo>
                    <a:pt x="78744" y="79544"/>
                  </a:lnTo>
                  <a:lnTo>
                    <a:pt x="93350" y="58331"/>
                  </a:lnTo>
                  <a:lnTo>
                    <a:pt x="93350" y="38260"/>
                  </a:lnTo>
                  <a:lnTo>
                    <a:pt x="102144" y="38260"/>
                  </a:lnTo>
                  <a:lnTo>
                    <a:pt x="110192" y="32994"/>
                  </a:lnTo>
                  <a:cubicBezTo>
                    <a:pt x="106813" y="16649"/>
                    <a:pt x="106267" y="254"/>
                    <a:pt x="103832" y="6"/>
                  </a:cubicBezTo>
                  <a:cubicBezTo>
                    <a:pt x="99709" y="-392"/>
                    <a:pt x="82917" y="20375"/>
                    <a:pt x="76111" y="35676"/>
                  </a:cubicBezTo>
                  <a:cubicBezTo>
                    <a:pt x="69255" y="50928"/>
                    <a:pt x="49433" y="62703"/>
                    <a:pt x="32292" y="59175"/>
                  </a:cubicBezTo>
                  <a:cubicBezTo>
                    <a:pt x="15153" y="55648"/>
                    <a:pt x="9340" y="63895"/>
                    <a:pt x="4869" y="67422"/>
                  </a:cubicBezTo>
                  <a:cubicBezTo>
                    <a:pt x="3726" y="68316"/>
                    <a:pt x="1938" y="67621"/>
                    <a:pt x="0" y="65882"/>
                  </a:cubicBezTo>
                  <a:cubicBezTo>
                    <a:pt x="1788" y="81333"/>
                    <a:pt x="14805" y="92511"/>
                    <a:pt x="17438" y="9434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64" name="Freeform: Shape 98">
              <a:extLst>
                <a:ext uri="{FF2B5EF4-FFF2-40B4-BE49-F238E27FC236}">
                  <a16:creationId xmlns:a16="http://schemas.microsoft.com/office/drawing/2014/main" xmlns="" id="{745D9DFC-070C-7270-AD7C-845186928300}"/>
                </a:ext>
              </a:extLst>
            </p:cNvPr>
            <p:cNvSpPr/>
            <p:nvPr/>
          </p:nvSpPr>
          <p:spPr>
            <a:xfrm>
              <a:off x="6604232" y="4136371"/>
              <a:ext cx="447637" cy="155972"/>
            </a:xfrm>
            <a:custGeom>
              <a:avLst/>
              <a:gdLst>
                <a:gd name="connsiteX0" fmla="*/ 81128 w 447637"/>
                <a:gd name="connsiteY0" fmla="*/ 56785 h 155972"/>
                <a:gd name="connsiteX1" fmla="*/ 63343 w 447637"/>
                <a:gd name="connsiteY1" fmla="*/ 28964 h 155972"/>
                <a:gd name="connsiteX2" fmla="*/ 52015 w 447637"/>
                <a:gd name="connsiteY2" fmla="*/ 16047 h 155972"/>
                <a:gd name="connsiteX3" fmla="*/ 50227 w 447637"/>
                <a:gd name="connsiteY3" fmla="*/ 12271 h 155972"/>
                <a:gd name="connsiteX4" fmla="*/ 43073 w 447637"/>
                <a:gd name="connsiteY4" fmla="*/ 22952 h 155972"/>
                <a:gd name="connsiteX5" fmla="*/ 24840 w 447637"/>
                <a:gd name="connsiteY5" fmla="*/ 20369 h 155972"/>
                <a:gd name="connsiteX6" fmla="*/ 13463 w 447637"/>
                <a:gd name="connsiteY6" fmla="*/ 4719 h 155972"/>
                <a:gd name="connsiteX7" fmla="*/ 0 w 447637"/>
                <a:gd name="connsiteY7" fmla="*/ 3676 h 155972"/>
                <a:gd name="connsiteX8" fmla="*/ 6408 w 447637"/>
                <a:gd name="connsiteY8" fmla="*/ 44265 h 155972"/>
                <a:gd name="connsiteX9" fmla="*/ 30056 w 447637"/>
                <a:gd name="connsiteY9" fmla="*/ 95188 h 155972"/>
                <a:gd name="connsiteX10" fmla="*/ 52313 w 447637"/>
                <a:gd name="connsiteY10" fmla="*/ 119482 h 155972"/>
                <a:gd name="connsiteX11" fmla="*/ 96827 w 447637"/>
                <a:gd name="connsiteY11" fmla="*/ 145365 h 155972"/>
                <a:gd name="connsiteX12" fmla="*/ 81426 w 447637"/>
                <a:gd name="connsiteY12" fmla="*/ 107757 h 155972"/>
                <a:gd name="connsiteX13" fmla="*/ 81128 w 447637"/>
                <a:gd name="connsiteY13" fmla="*/ 56785 h 155972"/>
                <a:gd name="connsiteX14" fmla="*/ 431426 w 447637"/>
                <a:gd name="connsiteY14" fmla="*/ 26629 h 155972"/>
                <a:gd name="connsiteX15" fmla="*/ 410858 w 447637"/>
                <a:gd name="connsiteY15" fmla="*/ 20369 h 155972"/>
                <a:gd name="connsiteX16" fmla="*/ 389644 w 447637"/>
                <a:gd name="connsiteY16" fmla="*/ 0 h 155972"/>
                <a:gd name="connsiteX17" fmla="*/ 371163 w 447637"/>
                <a:gd name="connsiteY17" fmla="*/ 26629 h 155972"/>
                <a:gd name="connsiteX18" fmla="*/ 358843 w 447637"/>
                <a:gd name="connsiteY18" fmla="*/ 44663 h 155972"/>
                <a:gd name="connsiteX19" fmla="*/ 353825 w 447637"/>
                <a:gd name="connsiteY19" fmla="*/ 51966 h 155972"/>
                <a:gd name="connsiteX20" fmla="*/ 354073 w 447637"/>
                <a:gd name="connsiteY20" fmla="*/ 67367 h 155972"/>
                <a:gd name="connsiteX21" fmla="*/ 339020 w 447637"/>
                <a:gd name="connsiteY21" fmla="*/ 73627 h 155972"/>
                <a:gd name="connsiteX22" fmla="*/ 326451 w 447637"/>
                <a:gd name="connsiteY22" fmla="*/ 54897 h 155972"/>
                <a:gd name="connsiteX23" fmla="*/ 326004 w 447637"/>
                <a:gd name="connsiteY23" fmla="*/ 54797 h 155972"/>
                <a:gd name="connsiteX24" fmla="*/ 305436 w 447637"/>
                <a:gd name="connsiteY24" fmla="*/ 91611 h 155972"/>
                <a:gd name="connsiteX25" fmla="*/ 271902 w 447637"/>
                <a:gd name="connsiteY25" fmla="*/ 103385 h 155972"/>
                <a:gd name="connsiteX26" fmla="*/ 256848 w 447637"/>
                <a:gd name="connsiteY26" fmla="*/ 137118 h 155972"/>
                <a:gd name="connsiteX27" fmla="*/ 222519 w 447637"/>
                <a:gd name="connsiteY27" fmla="*/ 127182 h 155972"/>
                <a:gd name="connsiteX28" fmla="*/ 229474 w 447637"/>
                <a:gd name="connsiteY28" fmla="*/ 144123 h 155972"/>
                <a:gd name="connsiteX29" fmla="*/ 248651 w 447637"/>
                <a:gd name="connsiteY29" fmla="*/ 155103 h 155972"/>
                <a:gd name="connsiteX30" fmla="*/ 278757 w 447637"/>
                <a:gd name="connsiteY30" fmla="*/ 151973 h 155972"/>
                <a:gd name="connsiteX31" fmla="*/ 302057 w 447637"/>
                <a:gd name="connsiteY31" fmla="*/ 140993 h 155972"/>
                <a:gd name="connsiteX32" fmla="*/ 323967 w 447637"/>
                <a:gd name="connsiteY32" fmla="*/ 145713 h 155972"/>
                <a:gd name="connsiteX33" fmla="*/ 344534 w 447637"/>
                <a:gd name="connsiteY33" fmla="*/ 130014 h 155972"/>
                <a:gd name="connsiteX34" fmla="*/ 351390 w 447637"/>
                <a:gd name="connsiteY34" fmla="*/ 104925 h 155972"/>
                <a:gd name="connsiteX35" fmla="*/ 365102 w 447637"/>
                <a:gd name="connsiteY35" fmla="*/ 81426 h 155972"/>
                <a:gd name="connsiteX36" fmla="*/ 400723 w 447637"/>
                <a:gd name="connsiteY36" fmla="*/ 64187 h 155972"/>
                <a:gd name="connsiteX37" fmla="*/ 411703 w 447637"/>
                <a:gd name="connsiteY37" fmla="*/ 68460 h 155972"/>
                <a:gd name="connsiteX38" fmla="*/ 426060 w 447637"/>
                <a:gd name="connsiteY38" fmla="*/ 52463 h 155972"/>
                <a:gd name="connsiteX39" fmla="*/ 447274 w 447637"/>
                <a:gd name="connsiteY39" fmla="*/ 42278 h 155972"/>
                <a:gd name="connsiteX40" fmla="*/ 431426 w 447637"/>
                <a:gd name="connsiteY40" fmla="*/ 26629 h 155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447637" h="155972">
                  <a:moveTo>
                    <a:pt x="81128" y="56785"/>
                  </a:moveTo>
                  <a:cubicBezTo>
                    <a:pt x="81476" y="39148"/>
                    <a:pt x="66721" y="41135"/>
                    <a:pt x="63343" y="28964"/>
                  </a:cubicBezTo>
                  <a:cubicBezTo>
                    <a:pt x="59914" y="16792"/>
                    <a:pt x="54102" y="23847"/>
                    <a:pt x="52015" y="16047"/>
                  </a:cubicBezTo>
                  <a:cubicBezTo>
                    <a:pt x="51717" y="14854"/>
                    <a:pt x="51071" y="13612"/>
                    <a:pt x="50227" y="12271"/>
                  </a:cubicBezTo>
                  <a:cubicBezTo>
                    <a:pt x="42477" y="15103"/>
                    <a:pt x="45259" y="22455"/>
                    <a:pt x="43073" y="22952"/>
                  </a:cubicBezTo>
                  <a:cubicBezTo>
                    <a:pt x="40241" y="23598"/>
                    <a:pt x="24840" y="25585"/>
                    <a:pt x="24840" y="20369"/>
                  </a:cubicBezTo>
                  <a:cubicBezTo>
                    <a:pt x="24840" y="15153"/>
                    <a:pt x="22555" y="6707"/>
                    <a:pt x="13463" y="4719"/>
                  </a:cubicBezTo>
                  <a:cubicBezTo>
                    <a:pt x="8793" y="3726"/>
                    <a:pt x="4173" y="3428"/>
                    <a:pt x="0" y="3676"/>
                  </a:cubicBezTo>
                  <a:cubicBezTo>
                    <a:pt x="5465" y="17637"/>
                    <a:pt x="6160" y="32392"/>
                    <a:pt x="6408" y="44265"/>
                  </a:cubicBezTo>
                  <a:cubicBezTo>
                    <a:pt x="6756" y="59915"/>
                    <a:pt x="26976" y="85003"/>
                    <a:pt x="30056" y="95188"/>
                  </a:cubicBezTo>
                  <a:cubicBezTo>
                    <a:pt x="33137" y="105372"/>
                    <a:pt x="38949" y="108502"/>
                    <a:pt x="52313" y="119482"/>
                  </a:cubicBezTo>
                  <a:cubicBezTo>
                    <a:pt x="65678" y="130461"/>
                    <a:pt x="91710" y="148098"/>
                    <a:pt x="96827" y="145365"/>
                  </a:cubicBezTo>
                  <a:cubicBezTo>
                    <a:pt x="101944" y="142633"/>
                    <a:pt x="88977" y="116749"/>
                    <a:pt x="81426" y="107757"/>
                  </a:cubicBezTo>
                  <a:cubicBezTo>
                    <a:pt x="73924" y="98715"/>
                    <a:pt x="80780" y="74421"/>
                    <a:pt x="81128" y="56785"/>
                  </a:cubicBezTo>
                  <a:close/>
                  <a:moveTo>
                    <a:pt x="431426" y="26629"/>
                  </a:moveTo>
                  <a:cubicBezTo>
                    <a:pt x="425265" y="28169"/>
                    <a:pt x="410858" y="27423"/>
                    <a:pt x="410858" y="20369"/>
                  </a:cubicBezTo>
                  <a:cubicBezTo>
                    <a:pt x="410858" y="13314"/>
                    <a:pt x="397842" y="0"/>
                    <a:pt x="389644" y="0"/>
                  </a:cubicBezTo>
                  <a:cubicBezTo>
                    <a:pt x="381397" y="0"/>
                    <a:pt x="371809" y="18779"/>
                    <a:pt x="371163" y="26629"/>
                  </a:cubicBezTo>
                  <a:cubicBezTo>
                    <a:pt x="370468" y="34478"/>
                    <a:pt x="357451" y="33683"/>
                    <a:pt x="358843" y="44663"/>
                  </a:cubicBezTo>
                  <a:cubicBezTo>
                    <a:pt x="359389" y="48985"/>
                    <a:pt x="356955" y="50823"/>
                    <a:pt x="353825" y="51966"/>
                  </a:cubicBezTo>
                  <a:cubicBezTo>
                    <a:pt x="355911" y="61405"/>
                    <a:pt x="357103" y="68261"/>
                    <a:pt x="354073" y="67367"/>
                  </a:cubicBezTo>
                  <a:cubicBezTo>
                    <a:pt x="348608" y="65777"/>
                    <a:pt x="347217" y="73627"/>
                    <a:pt x="339020" y="73627"/>
                  </a:cubicBezTo>
                  <a:cubicBezTo>
                    <a:pt x="336188" y="73627"/>
                    <a:pt x="331468" y="65529"/>
                    <a:pt x="326451" y="54897"/>
                  </a:cubicBezTo>
                  <a:cubicBezTo>
                    <a:pt x="326302" y="54847"/>
                    <a:pt x="326152" y="54797"/>
                    <a:pt x="326004" y="54797"/>
                  </a:cubicBezTo>
                  <a:cubicBezTo>
                    <a:pt x="320538" y="54797"/>
                    <a:pt x="308218" y="76756"/>
                    <a:pt x="305436" y="91611"/>
                  </a:cubicBezTo>
                  <a:cubicBezTo>
                    <a:pt x="302703" y="106515"/>
                    <a:pt x="290383" y="101795"/>
                    <a:pt x="271902" y="103385"/>
                  </a:cubicBezTo>
                  <a:cubicBezTo>
                    <a:pt x="253420" y="104975"/>
                    <a:pt x="260922" y="126884"/>
                    <a:pt x="256848" y="137118"/>
                  </a:cubicBezTo>
                  <a:cubicBezTo>
                    <a:pt x="253072" y="146408"/>
                    <a:pt x="232803" y="129567"/>
                    <a:pt x="222519" y="127182"/>
                  </a:cubicBezTo>
                  <a:cubicBezTo>
                    <a:pt x="224257" y="135578"/>
                    <a:pt x="226643" y="144123"/>
                    <a:pt x="229474" y="144123"/>
                  </a:cubicBezTo>
                  <a:cubicBezTo>
                    <a:pt x="234939" y="144123"/>
                    <a:pt x="243186" y="159773"/>
                    <a:pt x="248651" y="155103"/>
                  </a:cubicBezTo>
                  <a:cubicBezTo>
                    <a:pt x="254116" y="150433"/>
                    <a:pt x="270560" y="155103"/>
                    <a:pt x="278757" y="151973"/>
                  </a:cubicBezTo>
                  <a:cubicBezTo>
                    <a:pt x="287004" y="148843"/>
                    <a:pt x="288346" y="140993"/>
                    <a:pt x="302057" y="140993"/>
                  </a:cubicBezTo>
                  <a:cubicBezTo>
                    <a:pt x="315769" y="140993"/>
                    <a:pt x="310255" y="153562"/>
                    <a:pt x="323967" y="145713"/>
                  </a:cubicBezTo>
                  <a:cubicBezTo>
                    <a:pt x="337679" y="137864"/>
                    <a:pt x="345925" y="144123"/>
                    <a:pt x="344534" y="130014"/>
                  </a:cubicBezTo>
                  <a:cubicBezTo>
                    <a:pt x="343193" y="115905"/>
                    <a:pt x="352781" y="115905"/>
                    <a:pt x="351390" y="104925"/>
                  </a:cubicBezTo>
                  <a:cubicBezTo>
                    <a:pt x="350049" y="93946"/>
                    <a:pt x="366493" y="101795"/>
                    <a:pt x="365102" y="81426"/>
                  </a:cubicBezTo>
                  <a:cubicBezTo>
                    <a:pt x="363761" y="61057"/>
                    <a:pt x="389793" y="64187"/>
                    <a:pt x="400723" y="64187"/>
                  </a:cubicBezTo>
                  <a:cubicBezTo>
                    <a:pt x="403257" y="64187"/>
                    <a:pt x="407182" y="65876"/>
                    <a:pt x="411703" y="68460"/>
                  </a:cubicBezTo>
                  <a:cubicBezTo>
                    <a:pt x="419801" y="63889"/>
                    <a:pt x="431426" y="57878"/>
                    <a:pt x="426060" y="52463"/>
                  </a:cubicBezTo>
                  <a:cubicBezTo>
                    <a:pt x="419899" y="46203"/>
                    <a:pt x="444541" y="51668"/>
                    <a:pt x="447274" y="42278"/>
                  </a:cubicBezTo>
                  <a:cubicBezTo>
                    <a:pt x="449907" y="32889"/>
                    <a:pt x="437586" y="25039"/>
                    <a:pt x="431426" y="2662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65" name="Freeform: Shape 99">
              <a:extLst>
                <a:ext uri="{FF2B5EF4-FFF2-40B4-BE49-F238E27FC236}">
                  <a16:creationId xmlns:a16="http://schemas.microsoft.com/office/drawing/2014/main" xmlns="" id="{05BD3C8B-B1B4-B06F-3E72-8172385FE164}"/>
                </a:ext>
              </a:extLst>
            </p:cNvPr>
            <p:cNvSpPr/>
            <p:nvPr/>
          </p:nvSpPr>
          <p:spPr>
            <a:xfrm>
              <a:off x="6930583" y="4188336"/>
              <a:ext cx="29519" cy="21660"/>
            </a:xfrm>
            <a:custGeom>
              <a:avLst/>
              <a:gdLst>
                <a:gd name="connsiteX0" fmla="*/ 12619 w 29519"/>
                <a:gd name="connsiteY0" fmla="*/ 21661 h 21660"/>
                <a:gd name="connsiteX1" fmla="*/ 27672 w 29519"/>
                <a:gd name="connsiteY1" fmla="*/ 15401 h 21660"/>
                <a:gd name="connsiteX2" fmla="*/ 27424 w 29519"/>
                <a:gd name="connsiteY2" fmla="*/ 0 h 21660"/>
                <a:gd name="connsiteX3" fmla="*/ 15997 w 29519"/>
                <a:gd name="connsiteY3" fmla="*/ 6011 h 21660"/>
                <a:gd name="connsiteX4" fmla="*/ 0 w 29519"/>
                <a:gd name="connsiteY4" fmla="*/ 2981 h 21660"/>
                <a:gd name="connsiteX5" fmla="*/ 12619 w 29519"/>
                <a:gd name="connsiteY5" fmla="*/ 21661 h 21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519" h="21660">
                  <a:moveTo>
                    <a:pt x="12619" y="21661"/>
                  </a:moveTo>
                  <a:cubicBezTo>
                    <a:pt x="20816" y="21661"/>
                    <a:pt x="22207" y="13811"/>
                    <a:pt x="27672" y="15401"/>
                  </a:cubicBezTo>
                  <a:cubicBezTo>
                    <a:pt x="30703" y="16295"/>
                    <a:pt x="29560" y="9439"/>
                    <a:pt x="27424" y="0"/>
                  </a:cubicBezTo>
                  <a:cubicBezTo>
                    <a:pt x="22555" y="1739"/>
                    <a:pt x="15997" y="1739"/>
                    <a:pt x="15997" y="6011"/>
                  </a:cubicBezTo>
                  <a:cubicBezTo>
                    <a:pt x="15997" y="12917"/>
                    <a:pt x="5614" y="3428"/>
                    <a:pt x="0" y="2981"/>
                  </a:cubicBezTo>
                  <a:cubicBezTo>
                    <a:pt x="5068" y="13563"/>
                    <a:pt x="9787" y="21661"/>
                    <a:pt x="12619" y="2166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66" name="Freeform: Shape 100">
              <a:extLst>
                <a:ext uri="{FF2B5EF4-FFF2-40B4-BE49-F238E27FC236}">
                  <a16:creationId xmlns:a16="http://schemas.microsoft.com/office/drawing/2014/main" xmlns="" id="{C6BF5430-44A0-B2F4-B0ED-13E2DF052B0B}"/>
                </a:ext>
              </a:extLst>
            </p:cNvPr>
            <p:cNvSpPr/>
            <p:nvPr/>
          </p:nvSpPr>
          <p:spPr>
            <a:xfrm>
              <a:off x="5205725" y="3261523"/>
              <a:ext cx="226791" cy="252151"/>
            </a:xfrm>
            <a:custGeom>
              <a:avLst/>
              <a:gdLst>
                <a:gd name="connsiteX0" fmla="*/ 190773 w 226791"/>
                <a:gd name="connsiteY0" fmla="*/ 228802 h 252151"/>
                <a:gd name="connsiteX1" fmla="*/ 201355 w 226791"/>
                <a:gd name="connsiteY1" fmla="*/ 219065 h 252151"/>
                <a:gd name="connsiteX2" fmla="*/ 216657 w 226791"/>
                <a:gd name="connsiteY2" fmla="*/ 228901 h 252151"/>
                <a:gd name="connsiteX3" fmla="*/ 226792 w 226791"/>
                <a:gd name="connsiteY3" fmla="*/ 222691 h 252151"/>
                <a:gd name="connsiteX4" fmla="*/ 213726 w 226791"/>
                <a:gd name="connsiteY4" fmla="*/ 201825 h 252151"/>
                <a:gd name="connsiteX5" fmla="*/ 205479 w 226791"/>
                <a:gd name="connsiteY5" fmla="*/ 184040 h 252151"/>
                <a:gd name="connsiteX6" fmla="*/ 207317 w 226791"/>
                <a:gd name="connsiteY6" fmla="*/ 166254 h 252151"/>
                <a:gd name="connsiteX7" fmla="*/ 196338 w 226791"/>
                <a:gd name="connsiteY7" fmla="*/ 150555 h 252151"/>
                <a:gd name="connsiteX8" fmla="*/ 170702 w 226791"/>
                <a:gd name="connsiteY8" fmla="*/ 130683 h 252151"/>
                <a:gd name="connsiteX9" fmla="*/ 159723 w 226791"/>
                <a:gd name="connsiteY9" fmla="*/ 116027 h 252151"/>
                <a:gd name="connsiteX10" fmla="*/ 156990 w 226791"/>
                <a:gd name="connsiteY10" fmla="*/ 91932 h 252151"/>
                <a:gd name="connsiteX11" fmla="*/ 166132 w 226791"/>
                <a:gd name="connsiteY11" fmla="*/ 71017 h 252151"/>
                <a:gd name="connsiteX12" fmla="*/ 168864 w 226791"/>
                <a:gd name="connsiteY12" fmla="*/ 55318 h 252151"/>
                <a:gd name="connsiteX13" fmla="*/ 159723 w 226791"/>
                <a:gd name="connsiteY13" fmla="*/ 45928 h 252151"/>
                <a:gd name="connsiteX14" fmla="*/ 146905 w 226791"/>
                <a:gd name="connsiteY14" fmla="*/ 30229 h 252151"/>
                <a:gd name="connsiteX15" fmla="*/ 138658 w 226791"/>
                <a:gd name="connsiteY15" fmla="*/ 9313 h 252151"/>
                <a:gd name="connsiteX16" fmla="*/ 114216 w 226791"/>
                <a:gd name="connsiteY16" fmla="*/ 4892 h 252151"/>
                <a:gd name="connsiteX17" fmla="*/ 93648 w 226791"/>
                <a:gd name="connsiteY17" fmla="*/ 172 h 252151"/>
                <a:gd name="connsiteX18" fmla="*/ 83314 w 226791"/>
                <a:gd name="connsiteY18" fmla="*/ 9164 h 252151"/>
                <a:gd name="connsiteX19" fmla="*/ 83761 w 226791"/>
                <a:gd name="connsiteY19" fmla="*/ 9313 h 252151"/>
                <a:gd name="connsiteX20" fmla="*/ 70049 w 226791"/>
                <a:gd name="connsiteY20" fmla="*/ 20839 h 252151"/>
                <a:gd name="connsiteX21" fmla="*/ 55443 w 226791"/>
                <a:gd name="connsiteY21" fmla="*/ 33359 h 252151"/>
                <a:gd name="connsiteX22" fmla="*/ 57282 w 226791"/>
                <a:gd name="connsiteY22" fmla="*/ 55367 h 252151"/>
                <a:gd name="connsiteX23" fmla="*/ 55443 w 226791"/>
                <a:gd name="connsiteY23" fmla="*/ 76283 h 252151"/>
                <a:gd name="connsiteX24" fmla="*/ 49929 w 226791"/>
                <a:gd name="connsiteY24" fmla="*/ 91982 h 252151"/>
                <a:gd name="connsiteX25" fmla="*/ 0 w 226791"/>
                <a:gd name="connsiteY25" fmla="*/ 122038 h 252151"/>
                <a:gd name="connsiteX26" fmla="*/ 1888 w 226791"/>
                <a:gd name="connsiteY26" fmla="*/ 135005 h 252151"/>
                <a:gd name="connsiteX27" fmla="*/ 7303 w 226791"/>
                <a:gd name="connsiteY27" fmla="*/ 161038 h 252151"/>
                <a:gd name="connsiteX28" fmla="*/ 25238 w 226791"/>
                <a:gd name="connsiteY28" fmla="*/ 161038 h 252151"/>
                <a:gd name="connsiteX29" fmla="*/ 70993 w 226791"/>
                <a:gd name="connsiteY29" fmla="*/ 191393 h 252151"/>
                <a:gd name="connsiteX30" fmla="*/ 126785 w 226791"/>
                <a:gd name="connsiteY30" fmla="*/ 238490 h 252151"/>
                <a:gd name="connsiteX31" fmla="*/ 154208 w 226791"/>
                <a:gd name="connsiteY31" fmla="*/ 248972 h 252151"/>
                <a:gd name="connsiteX32" fmla="*/ 181086 w 226791"/>
                <a:gd name="connsiteY32" fmla="*/ 252152 h 252151"/>
                <a:gd name="connsiteX33" fmla="*/ 190773 w 226791"/>
                <a:gd name="connsiteY33" fmla="*/ 228802 h 252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6791" h="252151">
                  <a:moveTo>
                    <a:pt x="190773" y="228802"/>
                  </a:moveTo>
                  <a:cubicBezTo>
                    <a:pt x="193704" y="225225"/>
                    <a:pt x="194251" y="220257"/>
                    <a:pt x="201355" y="219065"/>
                  </a:cubicBezTo>
                  <a:cubicBezTo>
                    <a:pt x="206969" y="218121"/>
                    <a:pt x="210496" y="222343"/>
                    <a:pt x="216657" y="228901"/>
                  </a:cubicBezTo>
                  <a:cubicBezTo>
                    <a:pt x="218992" y="226268"/>
                    <a:pt x="222966" y="223933"/>
                    <a:pt x="226792" y="222691"/>
                  </a:cubicBezTo>
                  <a:cubicBezTo>
                    <a:pt x="220582" y="215339"/>
                    <a:pt x="213179" y="206893"/>
                    <a:pt x="213726" y="201825"/>
                  </a:cubicBezTo>
                  <a:cubicBezTo>
                    <a:pt x="214620" y="193479"/>
                    <a:pt x="206423" y="189256"/>
                    <a:pt x="205479" y="184040"/>
                  </a:cubicBezTo>
                  <a:cubicBezTo>
                    <a:pt x="204584" y="178823"/>
                    <a:pt x="210993" y="170427"/>
                    <a:pt x="207317" y="166254"/>
                  </a:cubicBezTo>
                  <a:cubicBezTo>
                    <a:pt x="203641" y="162081"/>
                    <a:pt x="202746" y="151598"/>
                    <a:pt x="196338" y="150555"/>
                  </a:cubicBezTo>
                  <a:cubicBezTo>
                    <a:pt x="189929" y="149512"/>
                    <a:pt x="169808" y="137986"/>
                    <a:pt x="170702" y="130683"/>
                  </a:cubicBezTo>
                  <a:cubicBezTo>
                    <a:pt x="171597" y="123380"/>
                    <a:pt x="163399" y="118114"/>
                    <a:pt x="159723" y="116027"/>
                  </a:cubicBezTo>
                  <a:cubicBezTo>
                    <a:pt x="156046" y="113940"/>
                    <a:pt x="152420" y="95112"/>
                    <a:pt x="156990" y="91932"/>
                  </a:cubicBezTo>
                  <a:cubicBezTo>
                    <a:pt x="161561" y="88802"/>
                    <a:pt x="160667" y="71017"/>
                    <a:pt x="166132" y="71017"/>
                  </a:cubicBezTo>
                  <a:cubicBezTo>
                    <a:pt x="171597" y="71017"/>
                    <a:pt x="167026" y="61627"/>
                    <a:pt x="168864" y="55318"/>
                  </a:cubicBezTo>
                  <a:cubicBezTo>
                    <a:pt x="170702" y="49058"/>
                    <a:pt x="164294" y="45928"/>
                    <a:pt x="159723" y="45928"/>
                  </a:cubicBezTo>
                  <a:cubicBezTo>
                    <a:pt x="155152" y="45928"/>
                    <a:pt x="146905" y="37532"/>
                    <a:pt x="146905" y="30229"/>
                  </a:cubicBezTo>
                  <a:cubicBezTo>
                    <a:pt x="146905" y="22926"/>
                    <a:pt x="137764" y="12443"/>
                    <a:pt x="138658" y="9313"/>
                  </a:cubicBezTo>
                  <a:cubicBezTo>
                    <a:pt x="137069" y="23124"/>
                    <a:pt x="119681" y="1762"/>
                    <a:pt x="114216" y="4892"/>
                  </a:cubicBezTo>
                  <a:cubicBezTo>
                    <a:pt x="108751" y="8022"/>
                    <a:pt x="104627" y="-1368"/>
                    <a:pt x="93648" y="172"/>
                  </a:cubicBezTo>
                  <a:cubicBezTo>
                    <a:pt x="86643" y="1166"/>
                    <a:pt x="86891" y="5389"/>
                    <a:pt x="83314" y="9164"/>
                  </a:cubicBezTo>
                  <a:lnTo>
                    <a:pt x="83761" y="9313"/>
                  </a:lnTo>
                  <a:lnTo>
                    <a:pt x="70049" y="20839"/>
                  </a:lnTo>
                  <a:cubicBezTo>
                    <a:pt x="70049" y="20839"/>
                    <a:pt x="58176" y="25012"/>
                    <a:pt x="55443" y="33359"/>
                  </a:cubicBezTo>
                  <a:cubicBezTo>
                    <a:pt x="52711" y="41755"/>
                    <a:pt x="60958" y="50101"/>
                    <a:pt x="57282" y="55367"/>
                  </a:cubicBezTo>
                  <a:cubicBezTo>
                    <a:pt x="53605" y="60584"/>
                    <a:pt x="54549" y="72110"/>
                    <a:pt x="55443" y="76283"/>
                  </a:cubicBezTo>
                  <a:cubicBezTo>
                    <a:pt x="56338" y="80456"/>
                    <a:pt x="49929" y="91982"/>
                    <a:pt x="49929" y="91982"/>
                  </a:cubicBezTo>
                  <a:cubicBezTo>
                    <a:pt x="49929" y="91982"/>
                    <a:pt x="22704" y="108724"/>
                    <a:pt x="0" y="122038"/>
                  </a:cubicBezTo>
                  <a:cubicBezTo>
                    <a:pt x="398" y="126857"/>
                    <a:pt x="994" y="131577"/>
                    <a:pt x="1888" y="135005"/>
                  </a:cubicBezTo>
                  <a:cubicBezTo>
                    <a:pt x="3329" y="140818"/>
                    <a:pt x="5564" y="151897"/>
                    <a:pt x="7303" y="161038"/>
                  </a:cubicBezTo>
                  <a:cubicBezTo>
                    <a:pt x="16096" y="160938"/>
                    <a:pt x="17388" y="160044"/>
                    <a:pt x="25238" y="161038"/>
                  </a:cubicBezTo>
                  <a:cubicBezTo>
                    <a:pt x="33485" y="162081"/>
                    <a:pt x="63641" y="187219"/>
                    <a:pt x="70993" y="191393"/>
                  </a:cubicBezTo>
                  <a:cubicBezTo>
                    <a:pt x="78297" y="195566"/>
                    <a:pt x="118538" y="230094"/>
                    <a:pt x="126785" y="238490"/>
                  </a:cubicBezTo>
                  <a:cubicBezTo>
                    <a:pt x="135032" y="246886"/>
                    <a:pt x="148744" y="248972"/>
                    <a:pt x="154208" y="248972"/>
                  </a:cubicBezTo>
                  <a:cubicBezTo>
                    <a:pt x="157338" y="248972"/>
                    <a:pt x="170454" y="250711"/>
                    <a:pt x="181086" y="252152"/>
                  </a:cubicBezTo>
                  <a:cubicBezTo>
                    <a:pt x="184364" y="243209"/>
                    <a:pt x="188935" y="230988"/>
                    <a:pt x="190773" y="22880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67" name="Freeform: Shape 101">
              <a:extLst>
                <a:ext uri="{FF2B5EF4-FFF2-40B4-BE49-F238E27FC236}">
                  <a16:creationId xmlns:a16="http://schemas.microsoft.com/office/drawing/2014/main" xmlns="" id="{9ECBC54D-BDBC-27F8-83B8-DAFFAFF9A057}"/>
                </a:ext>
              </a:extLst>
            </p:cNvPr>
            <p:cNvSpPr/>
            <p:nvPr/>
          </p:nvSpPr>
          <p:spPr>
            <a:xfrm>
              <a:off x="5386860" y="3480454"/>
              <a:ext cx="44613" cy="47826"/>
            </a:xfrm>
            <a:custGeom>
              <a:avLst/>
              <a:gdLst>
                <a:gd name="connsiteX0" fmla="*/ 14308 w 44613"/>
                <a:gd name="connsiteY0" fmla="*/ 35207 h 47826"/>
                <a:gd name="connsiteX1" fmla="*/ 26181 w 44613"/>
                <a:gd name="connsiteY1" fmla="*/ 46733 h 47826"/>
                <a:gd name="connsiteX2" fmla="*/ 44613 w 44613"/>
                <a:gd name="connsiteY2" fmla="*/ 47826 h 47826"/>
                <a:gd name="connsiteX3" fmla="*/ 33485 w 44613"/>
                <a:gd name="connsiteY3" fmla="*/ 14391 h 47826"/>
                <a:gd name="connsiteX4" fmla="*/ 35521 w 44613"/>
                <a:gd name="connsiteY4" fmla="*/ 9970 h 47826"/>
                <a:gd name="connsiteX5" fmla="*/ 20220 w 44613"/>
                <a:gd name="connsiteY5" fmla="*/ 133 h 47826"/>
                <a:gd name="connsiteX6" fmla="*/ 9638 w 44613"/>
                <a:gd name="connsiteY6" fmla="*/ 9870 h 47826"/>
                <a:gd name="connsiteX7" fmla="*/ 0 w 44613"/>
                <a:gd name="connsiteY7" fmla="*/ 33220 h 47826"/>
                <a:gd name="connsiteX8" fmla="*/ 14308 w 44613"/>
                <a:gd name="connsiteY8" fmla="*/ 35207 h 47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613" h="47826">
                  <a:moveTo>
                    <a:pt x="14308" y="35207"/>
                  </a:moveTo>
                  <a:lnTo>
                    <a:pt x="26181" y="46733"/>
                  </a:lnTo>
                  <a:lnTo>
                    <a:pt x="44613" y="47826"/>
                  </a:lnTo>
                  <a:cubicBezTo>
                    <a:pt x="40489" y="35456"/>
                    <a:pt x="33485" y="18664"/>
                    <a:pt x="33485" y="14391"/>
                  </a:cubicBezTo>
                  <a:cubicBezTo>
                    <a:pt x="33485" y="12851"/>
                    <a:pt x="34279" y="11361"/>
                    <a:pt x="35521" y="9970"/>
                  </a:cubicBezTo>
                  <a:cubicBezTo>
                    <a:pt x="29311" y="3362"/>
                    <a:pt x="25834" y="-811"/>
                    <a:pt x="20220" y="133"/>
                  </a:cubicBezTo>
                  <a:cubicBezTo>
                    <a:pt x="13115" y="1325"/>
                    <a:pt x="12569" y="6293"/>
                    <a:pt x="9638" y="9870"/>
                  </a:cubicBezTo>
                  <a:cubicBezTo>
                    <a:pt x="7800" y="12106"/>
                    <a:pt x="3229" y="24278"/>
                    <a:pt x="0" y="33220"/>
                  </a:cubicBezTo>
                  <a:cubicBezTo>
                    <a:pt x="7849" y="34313"/>
                    <a:pt x="14308" y="35207"/>
                    <a:pt x="14308" y="3520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68" name="Freeform: Shape 102">
              <a:extLst>
                <a:ext uri="{FF2B5EF4-FFF2-40B4-BE49-F238E27FC236}">
                  <a16:creationId xmlns:a16="http://schemas.microsoft.com/office/drawing/2014/main" xmlns="" id="{19640BBE-4C7F-7C6F-C506-917339D543E4}"/>
                </a:ext>
              </a:extLst>
            </p:cNvPr>
            <p:cNvSpPr/>
            <p:nvPr/>
          </p:nvSpPr>
          <p:spPr>
            <a:xfrm>
              <a:off x="4207081" y="2812384"/>
              <a:ext cx="301628" cy="292447"/>
            </a:xfrm>
            <a:custGeom>
              <a:avLst/>
              <a:gdLst>
                <a:gd name="connsiteX0" fmla="*/ 272910 w 301628"/>
                <a:gd name="connsiteY0" fmla="*/ 135230 h 292447"/>
                <a:gd name="connsiteX1" fmla="*/ 284734 w 301628"/>
                <a:gd name="connsiteY1" fmla="*/ 124052 h 292447"/>
                <a:gd name="connsiteX2" fmla="*/ 289851 w 301628"/>
                <a:gd name="connsiteY2" fmla="*/ 104081 h 292447"/>
                <a:gd name="connsiteX3" fmla="*/ 299091 w 301628"/>
                <a:gd name="connsiteY3" fmla="*/ 82321 h 292447"/>
                <a:gd name="connsiteX4" fmla="*/ 294471 w 301628"/>
                <a:gd name="connsiteY4" fmla="*/ 73478 h 292447"/>
                <a:gd name="connsiteX5" fmla="*/ 282150 w 301628"/>
                <a:gd name="connsiteY5" fmla="*/ 68758 h 292447"/>
                <a:gd name="connsiteX6" fmla="*/ 267246 w 301628"/>
                <a:gd name="connsiteY6" fmla="*/ 60511 h 292447"/>
                <a:gd name="connsiteX7" fmla="*/ 243101 w 301628"/>
                <a:gd name="connsiteY7" fmla="*/ 55791 h 292447"/>
                <a:gd name="connsiteX8" fmla="*/ 231277 w 301628"/>
                <a:gd name="connsiteY8" fmla="*/ 46998 h 292447"/>
                <a:gd name="connsiteX9" fmla="*/ 224620 w 301628"/>
                <a:gd name="connsiteY9" fmla="*/ 34677 h 292447"/>
                <a:gd name="connsiteX10" fmla="*/ 214336 w 301628"/>
                <a:gd name="connsiteY10" fmla="*/ 40539 h 292447"/>
                <a:gd name="connsiteX11" fmla="*/ 207679 w 301628"/>
                <a:gd name="connsiteY11" fmla="*/ 31696 h 292447"/>
                <a:gd name="connsiteX12" fmla="*/ 193272 w 301628"/>
                <a:gd name="connsiteY12" fmla="*/ 21710 h 292447"/>
                <a:gd name="connsiteX13" fmla="*/ 181448 w 301628"/>
                <a:gd name="connsiteY13" fmla="*/ 13464 h 292447"/>
                <a:gd name="connsiteX14" fmla="*/ 173251 w 301628"/>
                <a:gd name="connsiteY14" fmla="*/ 3478 h 292447"/>
                <a:gd name="connsiteX15" fmla="*/ 170270 w 301628"/>
                <a:gd name="connsiteY15" fmla="*/ 0 h 292447"/>
                <a:gd name="connsiteX16" fmla="*/ 165053 w 301628"/>
                <a:gd name="connsiteY16" fmla="*/ 547 h 292447"/>
                <a:gd name="connsiteX17" fmla="*/ 151043 w 301628"/>
                <a:gd name="connsiteY17" fmla="*/ 23300 h 292447"/>
                <a:gd name="connsiteX18" fmla="*/ 127048 w 301628"/>
                <a:gd name="connsiteY18" fmla="*/ 41682 h 292447"/>
                <a:gd name="connsiteX19" fmla="*/ 111995 w 301628"/>
                <a:gd name="connsiteY19" fmla="*/ 60511 h 292447"/>
                <a:gd name="connsiteX20" fmla="*/ 82882 w 301628"/>
                <a:gd name="connsiteY20" fmla="*/ 49184 h 292447"/>
                <a:gd name="connsiteX21" fmla="*/ 69517 w 301628"/>
                <a:gd name="connsiteY21" fmla="*/ 59368 h 292447"/>
                <a:gd name="connsiteX22" fmla="*/ 72598 w 301628"/>
                <a:gd name="connsiteY22" fmla="*/ 87587 h 292447"/>
                <a:gd name="connsiteX23" fmla="*/ 52378 w 301628"/>
                <a:gd name="connsiteY23" fmla="*/ 86395 h 292447"/>
                <a:gd name="connsiteX24" fmla="*/ 38368 w 301628"/>
                <a:gd name="connsiteY24" fmla="*/ 78595 h 292447"/>
                <a:gd name="connsiteX25" fmla="*/ 15763 w 301628"/>
                <a:gd name="connsiteY25" fmla="*/ 81327 h 292447"/>
                <a:gd name="connsiteX26" fmla="*/ 1356 w 301628"/>
                <a:gd name="connsiteY26" fmla="*/ 93847 h 292447"/>
                <a:gd name="connsiteX27" fmla="*/ 4088 w 301628"/>
                <a:gd name="connsiteY27" fmla="*/ 110291 h 292447"/>
                <a:gd name="connsiteX28" fmla="*/ 17303 w 301628"/>
                <a:gd name="connsiteY28" fmla="*/ 115408 h 292447"/>
                <a:gd name="connsiteX29" fmla="*/ 31909 w 301628"/>
                <a:gd name="connsiteY29" fmla="*/ 115060 h 292447"/>
                <a:gd name="connsiteX30" fmla="*/ 45919 w 301628"/>
                <a:gd name="connsiteY30" fmla="*/ 125443 h 292447"/>
                <a:gd name="connsiteX31" fmla="*/ 55110 w 301628"/>
                <a:gd name="connsiteY31" fmla="*/ 127927 h 292447"/>
                <a:gd name="connsiteX32" fmla="*/ 62612 w 301628"/>
                <a:gd name="connsiteY32" fmla="*/ 139702 h 292447"/>
                <a:gd name="connsiteX33" fmla="*/ 62761 w 301628"/>
                <a:gd name="connsiteY33" fmla="*/ 141043 h 292447"/>
                <a:gd name="connsiteX34" fmla="*/ 69071 w 301628"/>
                <a:gd name="connsiteY34" fmla="*/ 148793 h 292447"/>
                <a:gd name="connsiteX35" fmla="*/ 73790 w 301628"/>
                <a:gd name="connsiteY35" fmla="*/ 159077 h 292447"/>
                <a:gd name="connsiteX36" fmla="*/ 80745 w 301628"/>
                <a:gd name="connsiteY36" fmla="*/ 162406 h 292447"/>
                <a:gd name="connsiteX37" fmla="*/ 86906 w 301628"/>
                <a:gd name="connsiteY37" fmla="*/ 183172 h 292447"/>
                <a:gd name="connsiteX38" fmla="*/ 87403 w 301628"/>
                <a:gd name="connsiteY38" fmla="*/ 191370 h 292447"/>
                <a:gd name="connsiteX39" fmla="*/ 91178 w 301628"/>
                <a:gd name="connsiteY39" fmla="*/ 203243 h 292447"/>
                <a:gd name="connsiteX40" fmla="*/ 82832 w 301628"/>
                <a:gd name="connsiteY40" fmla="*/ 229971 h 292447"/>
                <a:gd name="connsiteX41" fmla="*/ 72548 w 301628"/>
                <a:gd name="connsiteY41" fmla="*/ 262761 h 292447"/>
                <a:gd name="connsiteX42" fmla="*/ 71157 w 301628"/>
                <a:gd name="connsiteY42" fmla="*/ 263059 h 292447"/>
                <a:gd name="connsiteX43" fmla="*/ 84323 w 301628"/>
                <a:gd name="connsiteY43" fmla="*/ 270560 h 292447"/>
                <a:gd name="connsiteX44" fmla="*/ 106828 w 301628"/>
                <a:gd name="connsiteY44" fmla="*/ 282981 h 292447"/>
                <a:gd name="connsiteX45" fmla="*/ 125160 w 301628"/>
                <a:gd name="connsiteY45" fmla="*/ 281043 h 292447"/>
                <a:gd name="connsiteX46" fmla="*/ 135990 w 301628"/>
                <a:gd name="connsiteY46" fmla="*/ 283924 h 292447"/>
                <a:gd name="connsiteX47" fmla="*/ 163464 w 301628"/>
                <a:gd name="connsiteY47" fmla="*/ 291526 h 292447"/>
                <a:gd name="connsiteX48" fmla="*/ 187260 w 301628"/>
                <a:gd name="connsiteY48" fmla="*/ 292320 h 292447"/>
                <a:gd name="connsiteX49" fmla="*/ 185870 w 301628"/>
                <a:gd name="connsiteY49" fmla="*/ 285514 h 292447"/>
                <a:gd name="connsiteX50" fmla="*/ 205046 w 301628"/>
                <a:gd name="connsiteY50" fmla="*/ 259233 h 292447"/>
                <a:gd name="connsiteX51" fmla="*/ 247523 w 301628"/>
                <a:gd name="connsiteY51" fmla="*/ 269815 h 292447"/>
                <a:gd name="connsiteX52" fmla="*/ 274251 w 301628"/>
                <a:gd name="connsiteY52" fmla="*/ 259631 h 292447"/>
                <a:gd name="connsiteX53" fmla="*/ 288758 w 301628"/>
                <a:gd name="connsiteY53" fmla="*/ 248800 h 292447"/>
                <a:gd name="connsiteX54" fmla="*/ 291341 w 301628"/>
                <a:gd name="connsiteY54" fmla="*/ 239808 h 292447"/>
                <a:gd name="connsiteX55" fmla="*/ 280561 w 301628"/>
                <a:gd name="connsiteY55" fmla="*/ 235685 h 292447"/>
                <a:gd name="connsiteX56" fmla="*/ 275443 w 301628"/>
                <a:gd name="connsiteY56" fmla="*/ 222768 h 292447"/>
                <a:gd name="connsiteX57" fmla="*/ 268786 w 301628"/>
                <a:gd name="connsiteY57" fmla="*/ 209254 h 292447"/>
                <a:gd name="connsiteX58" fmla="*/ 273407 w 301628"/>
                <a:gd name="connsiteY58" fmla="*/ 202796 h 292447"/>
                <a:gd name="connsiteX59" fmla="*/ 278027 w 301628"/>
                <a:gd name="connsiteY59" fmla="*/ 192214 h 292447"/>
                <a:gd name="connsiteX60" fmla="*/ 275443 w 301628"/>
                <a:gd name="connsiteY60" fmla="*/ 179297 h 292447"/>
                <a:gd name="connsiteX61" fmla="*/ 271320 w 301628"/>
                <a:gd name="connsiteY61" fmla="*/ 166380 h 292447"/>
                <a:gd name="connsiteX62" fmla="*/ 261036 w 301628"/>
                <a:gd name="connsiteY62" fmla="*/ 165188 h 292447"/>
                <a:gd name="connsiteX63" fmla="*/ 257956 w 301628"/>
                <a:gd name="connsiteY63" fmla="*/ 156345 h 292447"/>
                <a:gd name="connsiteX64" fmla="*/ 272910 w 301628"/>
                <a:gd name="connsiteY64" fmla="*/ 135230 h 292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01628" h="292447">
                  <a:moveTo>
                    <a:pt x="272910" y="135230"/>
                  </a:moveTo>
                  <a:cubicBezTo>
                    <a:pt x="273953" y="129368"/>
                    <a:pt x="280113" y="124052"/>
                    <a:pt x="284734" y="124052"/>
                  </a:cubicBezTo>
                  <a:cubicBezTo>
                    <a:pt x="289354" y="124052"/>
                    <a:pt x="288311" y="111682"/>
                    <a:pt x="289851" y="104081"/>
                  </a:cubicBezTo>
                  <a:cubicBezTo>
                    <a:pt x="291391" y="96430"/>
                    <a:pt x="292434" y="88779"/>
                    <a:pt x="299091" y="82321"/>
                  </a:cubicBezTo>
                  <a:cubicBezTo>
                    <a:pt x="305749" y="75862"/>
                    <a:pt x="297551" y="72931"/>
                    <a:pt x="294471" y="73478"/>
                  </a:cubicBezTo>
                  <a:cubicBezTo>
                    <a:pt x="291391" y="74074"/>
                    <a:pt x="288808" y="68758"/>
                    <a:pt x="282150" y="68758"/>
                  </a:cubicBezTo>
                  <a:cubicBezTo>
                    <a:pt x="275493" y="68758"/>
                    <a:pt x="270326" y="65231"/>
                    <a:pt x="267246" y="60511"/>
                  </a:cubicBezTo>
                  <a:cubicBezTo>
                    <a:pt x="264166" y="55791"/>
                    <a:pt x="248219" y="54649"/>
                    <a:pt x="243101" y="55791"/>
                  </a:cubicBezTo>
                  <a:cubicBezTo>
                    <a:pt x="237984" y="56984"/>
                    <a:pt x="236395" y="45805"/>
                    <a:pt x="231277" y="46998"/>
                  </a:cubicBezTo>
                  <a:cubicBezTo>
                    <a:pt x="226160" y="48190"/>
                    <a:pt x="224620" y="39347"/>
                    <a:pt x="224620" y="34677"/>
                  </a:cubicBezTo>
                  <a:cubicBezTo>
                    <a:pt x="224620" y="29957"/>
                    <a:pt x="218957" y="38204"/>
                    <a:pt x="214336" y="40539"/>
                  </a:cubicBezTo>
                  <a:cubicBezTo>
                    <a:pt x="209716" y="42874"/>
                    <a:pt x="208176" y="35223"/>
                    <a:pt x="207679" y="31696"/>
                  </a:cubicBezTo>
                  <a:cubicBezTo>
                    <a:pt x="207182" y="28169"/>
                    <a:pt x="197942" y="24642"/>
                    <a:pt x="193272" y="21710"/>
                  </a:cubicBezTo>
                  <a:cubicBezTo>
                    <a:pt x="188652" y="18779"/>
                    <a:pt x="183534" y="9340"/>
                    <a:pt x="181448" y="13464"/>
                  </a:cubicBezTo>
                  <a:cubicBezTo>
                    <a:pt x="179411" y="17587"/>
                    <a:pt x="173747" y="7601"/>
                    <a:pt x="173251" y="3478"/>
                  </a:cubicBezTo>
                  <a:cubicBezTo>
                    <a:pt x="172903" y="745"/>
                    <a:pt x="171313" y="1590"/>
                    <a:pt x="170270" y="0"/>
                  </a:cubicBezTo>
                  <a:cubicBezTo>
                    <a:pt x="168531" y="447"/>
                    <a:pt x="166742" y="646"/>
                    <a:pt x="165053" y="547"/>
                  </a:cubicBezTo>
                  <a:cubicBezTo>
                    <a:pt x="156856" y="149"/>
                    <a:pt x="149652" y="7601"/>
                    <a:pt x="151043" y="23300"/>
                  </a:cubicBezTo>
                  <a:cubicBezTo>
                    <a:pt x="152385" y="38950"/>
                    <a:pt x="141107" y="40539"/>
                    <a:pt x="127048" y="41682"/>
                  </a:cubicBezTo>
                  <a:cubicBezTo>
                    <a:pt x="112988" y="42874"/>
                    <a:pt x="117807" y="55394"/>
                    <a:pt x="111995" y="60511"/>
                  </a:cubicBezTo>
                  <a:cubicBezTo>
                    <a:pt x="106182" y="65628"/>
                    <a:pt x="85614" y="57779"/>
                    <a:pt x="82882" y="49184"/>
                  </a:cubicBezTo>
                  <a:cubicBezTo>
                    <a:pt x="80149" y="40589"/>
                    <a:pt x="61668" y="49184"/>
                    <a:pt x="69517" y="59368"/>
                  </a:cubicBezTo>
                  <a:cubicBezTo>
                    <a:pt x="77417" y="69553"/>
                    <a:pt x="77069" y="83662"/>
                    <a:pt x="72598" y="87587"/>
                  </a:cubicBezTo>
                  <a:cubicBezTo>
                    <a:pt x="68176" y="91512"/>
                    <a:pt x="58538" y="81327"/>
                    <a:pt x="52378" y="86395"/>
                  </a:cubicBezTo>
                  <a:cubicBezTo>
                    <a:pt x="46217" y="91512"/>
                    <a:pt x="45870" y="81675"/>
                    <a:pt x="38368" y="78595"/>
                  </a:cubicBezTo>
                  <a:cubicBezTo>
                    <a:pt x="30816" y="75465"/>
                    <a:pt x="27736" y="82519"/>
                    <a:pt x="15763" y="81327"/>
                  </a:cubicBezTo>
                  <a:cubicBezTo>
                    <a:pt x="3740" y="80135"/>
                    <a:pt x="-3066" y="87984"/>
                    <a:pt x="1356" y="93847"/>
                  </a:cubicBezTo>
                  <a:cubicBezTo>
                    <a:pt x="5778" y="99709"/>
                    <a:pt x="660" y="105224"/>
                    <a:pt x="4088" y="110291"/>
                  </a:cubicBezTo>
                  <a:cubicBezTo>
                    <a:pt x="5877" y="112974"/>
                    <a:pt x="11093" y="114017"/>
                    <a:pt x="17303" y="115408"/>
                  </a:cubicBezTo>
                  <a:cubicBezTo>
                    <a:pt x="22023" y="113918"/>
                    <a:pt x="27488" y="113818"/>
                    <a:pt x="31909" y="115060"/>
                  </a:cubicBezTo>
                  <a:cubicBezTo>
                    <a:pt x="37772" y="116700"/>
                    <a:pt x="42442" y="120575"/>
                    <a:pt x="45919" y="125443"/>
                  </a:cubicBezTo>
                  <a:cubicBezTo>
                    <a:pt x="49447" y="125642"/>
                    <a:pt x="51782" y="124996"/>
                    <a:pt x="55110" y="127927"/>
                  </a:cubicBezTo>
                  <a:cubicBezTo>
                    <a:pt x="60923" y="132995"/>
                    <a:pt x="62314" y="129865"/>
                    <a:pt x="62612" y="139702"/>
                  </a:cubicBezTo>
                  <a:cubicBezTo>
                    <a:pt x="62612" y="140149"/>
                    <a:pt x="62711" y="140596"/>
                    <a:pt x="62761" y="141043"/>
                  </a:cubicBezTo>
                  <a:cubicBezTo>
                    <a:pt x="65146" y="142981"/>
                    <a:pt x="67282" y="145514"/>
                    <a:pt x="69071" y="148793"/>
                  </a:cubicBezTo>
                  <a:cubicBezTo>
                    <a:pt x="70760" y="151873"/>
                    <a:pt x="72349" y="155450"/>
                    <a:pt x="73790" y="159077"/>
                  </a:cubicBezTo>
                  <a:cubicBezTo>
                    <a:pt x="75877" y="160419"/>
                    <a:pt x="78162" y="161611"/>
                    <a:pt x="80745" y="162406"/>
                  </a:cubicBezTo>
                  <a:cubicBezTo>
                    <a:pt x="92073" y="165933"/>
                    <a:pt x="83478" y="174528"/>
                    <a:pt x="86906" y="183172"/>
                  </a:cubicBezTo>
                  <a:cubicBezTo>
                    <a:pt x="87899" y="185607"/>
                    <a:pt x="87850" y="188389"/>
                    <a:pt x="87403" y="191370"/>
                  </a:cubicBezTo>
                  <a:cubicBezTo>
                    <a:pt x="89042" y="195294"/>
                    <a:pt x="90433" y="199368"/>
                    <a:pt x="91178" y="203243"/>
                  </a:cubicBezTo>
                  <a:cubicBezTo>
                    <a:pt x="93116" y="213378"/>
                    <a:pt x="90185" y="223662"/>
                    <a:pt x="82832" y="229971"/>
                  </a:cubicBezTo>
                  <a:cubicBezTo>
                    <a:pt x="80895" y="243733"/>
                    <a:pt x="76324" y="260624"/>
                    <a:pt x="72548" y="262761"/>
                  </a:cubicBezTo>
                  <a:cubicBezTo>
                    <a:pt x="72200" y="262959"/>
                    <a:pt x="71654" y="262959"/>
                    <a:pt x="71157" y="263059"/>
                  </a:cubicBezTo>
                  <a:cubicBezTo>
                    <a:pt x="76274" y="265990"/>
                    <a:pt x="81689" y="268523"/>
                    <a:pt x="84323" y="270560"/>
                  </a:cubicBezTo>
                  <a:cubicBezTo>
                    <a:pt x="89340" y="274386"/>
                    <a:pt x="100171" y="278162"/>
                    <a:pt x="106828" y="282981"/>
                  </a:cubicBezTo>
                  <a:cubicBezTo>
                    <a:pt x="113485" y="287750"/>
                    <a:pt x="125160" y="286806"/>
                    <a:pt x="125160" y="281043"/>
                  </a:cubicBezTo>
                  <a:cubicBezTo>
                    <a:pt x="125160" y="275330"/>
                    <a:pt x="131817" y="279155"/>
                    <a:pt x="135990" y="283924"/>
                  </a:cubicBezTo>
                  <a:cubicBezTo>
                    <a:pt x="140163" y="288694"/>
                    <a:pt x="156012" y="289638"/>
                    <a:pt x="163464" y="291526"/>
                  </a:cubicBezTo>
                  <a:cubicBezTo>
                    <a:pt x="169773" y="293115"/>
                    <a:pt x="179014" y="292122"/>
                    <a:pt x="187260" y="292320"/>
                  </a:cubicBezTo>
                  <a:cubicBezTo>
                    <a:pt x="186962" y="290184"/>
                    <a:pt x="186515" y="287949"/>
                    <a:pt x="185870" y="285514"/>
                  </a:cubicBezTo>
                  <a:cubicBezTo>
                    <a:pt x="181746" y="270213"/>
                    <a:pt x="193719" y="261220"/>
                    <a:pt x="205046" y="259233"/>
                  </a:cubicBezTo>
                  <a:cubicBezTo>
                    <a:pt x="216324" y="257296"/>
                    <a:pt x="241015" y="265096"/>
                    <a:pt x="247523" y="269815"/>
                  </a:cubicBezTo>
                  <a:cubicBezTo>
                    <a:pt x="254031" y="274535"/>
                    <a:pt x="262924" y="273342"/>
                    <a:pt x="274251" y="259631"/>
                  </a:cubicBezTo>
                  <a:cubicBezTo>
                    <a:pt x="279965" y="252675"/>
                    <a:pt x="284635" y="250191"/>
                    <a:pt x="288758" y="248800"/>
                  </a:cubicBezTo>
                  <a:cubicBezTo>
                    <a:pt x="289056" y="245720"/>
                    <a:pt x="290447" y="242590"/>
                    <a:pt x="291341" y="239808"/>
                  </a:cubicBezTo>
                  <a:cubicBezTo>
                    <a:pt x="292881" y="235088"/>
                    <a:pt x="285678" y="236281"/>
                    <a:pt x="280561" y="235685"/>
                  </a:cubicBezTo>
                  <a:cubicBezTo>
                    <a:pt x="275443" y="235088"/>
                    <a:pt x="271817" y="229226"/>
                    <a:pt x="275443" y="222768"/>
                  </a:cubicBezTo>
                  <a:cubicBezTo>
                    <a:pt x="279021" y="216309"/>
                    <a:pt x="272363" y="215713"/>
                    <a:pt x="268786" y="209254"/>
                  </a:cubicBezTo>
                  <a:cubicBezTo>
                    <a:pt x="265209" y="202796"/>
                    <a:pt x="270326" y="204535"/>
                    <a:pt x="273407" y="202796"/>
                  </a:cubicBezTo>
                  <a:cubicBezTo>
                    <a:pt x="276487" y="201008"/>
                    <a:pt x="280610" y="193953"/>
                    <a:pt x="278027" y="192214"/>
                  </a:cubicBezTo>
                  <a:cubicBezTo>
                    <a:pt x="275443" y="190426"/>
                    <a:pt x="273407" y="186352"/>
                    <a:pt x="275443" y="179297"/>
                  </a:cubicBezTo>
                  <a:cubicBezTo>
                    <a:pt x="277481" y="172243"/>
                    <a:pt x="271320" y="171646"/>
                    <a:pt x="271320" y="166380"/>
                  </a:cubicBezTo>
                  <a:cubicBezTo>
                    <a:pt x="271320" y="161114"/>
                    <a:pt x="265657" y="158729"/>
                    <a:pt x="261036" y="165188"/>
                  </a:cubicBezTo>
                  <a:cubicBezTo>
                    <a:pt x="256416" y="171646"/>
                    <a:pt x="254876" y="166927"/>
                    <a:pt x="257956" y="156345"/>
                  </a:cubicBezTo>
                  <a:cubicBezTo>
                    <a:pt x="261086" y="145812"/>
                    <a:pt x="271867" y="141093"/>
                    <a:pt x="272910" y="13523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69" name="Freeform: Shape 103">
              <a:extLst>
                <a:ext uri="{FF2B5EF4-FFF2-40B4-BE49-F238E27FC236}">
                  <a16:creationId xmlns:a16="http://schemas.microsoft.com/office/drawing/2014/main" xmlns="" id="{E37CC18E-4FB7-5838-C983-566B3B4330E0}"/>
                </a:ext>
              </a:extLst>
            </p:cNvPr>
            <p:cNvSpPr/>
            <p:nvPr/>
          </p:nvSpPr>
          <p:spPr>
            <a:xfrm>
              <a:off x="4519847" y="3085364"/>
              <a:ext cx="21203" cy="49450"/>
            </a:xfrm>
            <a:custGeom>
              <a:avLst/>
              <a:gdLst>
                <a:gd name="connsiteX0" fmla="*/ 18370 w 21203"/>
                <a:gd name="connsiteY0" fmla="*/ 15 h 49450"/>
                <a:gd name="connsiteX1" fmla="*/ 3963 w 21203"/>
                <a:gd name="connsiteY1" fmla="*/ 14124 h 49450"/>
                <a:gd name="connsiteX2" fmla="*/ 13551 w 21203"/>
                <a:gd name="connsiteY2" fmla="*/ 49397 h 49450"/>
                <a:gd name="connsiteX3" fmla="*/ 18370 w 21203"/>
                <a:gd name="connsiteY3" fmla="*/ 15 h 49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03" h="49450">
                  <a:moveTo>
                    <a:pt x="18370" y="15"/>
                  </a:moveTo>
                  <a:cubicBezTo>
                    <a:pt x="14594" y="-383"/>
                    <a:pt x="13551" y="7417"/>
                    <a:pt x="3963" y="14124"/>
                  </a:cubicBezTo>
                  <a:cubicBezTo>
                    <a:pt x="-5626" y="20781"/>
                    <a:pt x="4012" y="50887"/>
                    <a:pt x="13551" y="49397"/>
                  </a:cubicBezTo>
                  <a:cubicBezTo>
                    <a:pt x="23537" y="47807"/>
                    <a:pt x="22146" y="412"/>
                    <a:pt x="18370" y="1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70" name="Freeform: Shape 104">
              <a:extLst>
                <a:ext uri="{FF2B5EF4-FFF2-40B4-BE49-F238E27FC236}">
                  <a16:creationId xmlns:a16="http://schemas.microsoft.com/office/drawing/2014/main" xmlns="" id="{D38ECCF1-0DC6-8007-1A93-780AB489B08F}"/>
                </a:ext>
              </a:extLst>
            </p:cNvPr>
            <p:cNvSpPr/>
            <p:nvPr/>
          </p:nvSpPr>
          <p:spPr>
            <a:xfrm>
              <a:off x="2214459" y="3924731"/>
              <a:ext cx="53490" cy="33832"/>
            </a:xfrm>
            <a:custGeom>
              <a:avLst/>
              <a:gdLst>
                <a:gd name="connsiteX0" fmla="*/ 52661 w 53490"/>
                <a:gd name="connsiteY0" fmla="*/ 13066 h 33832"/>
                <a:gd name="connsiteX1" fmla="*/ 27374 w 53490"/>
                <a:gd name="connsiteY1" fmla="*/ 5664 h 33832"/>
                <a:gd name="connsiteX2" fmla="*/ 17289 w 53490"/>
                <a:gd name="connsiteY2" fmla="*/ 0 h 33832"/>
                <a:gd name="connsiteX3" fmla="*/ 16444 w 53490"/>
                <a:gd name="connsiteY3" fmla="*/ 546 h 33832"/>
                <a:gd name="connsiteX4" fmla="*/ 0 w 53490"/>
                <a:gd name="connsiteY4" fmla="*/ 16246 h 33832"/>
                <a:gd name="connsiteX5" fmla="*/ 45011 w 53490"/>
                <a:gd name="connsiteY5" fmla="*/ 33832 h 33832"/>
                <a:gd name="connsiteX6" fmla="*/ 52463 w 53490"/>
                <a:gd name="connsiteY6" fmla="*/ 30305 h 33832"/>
                <a:gd name="connsiteX7" fmla="*/ 52661 w 53490"/>
                <a:gd name="connsiteY7" fmla="*/ 13066 h 33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490" h="33832">
                  <a:moveTo>
                    <a:pt x="52661" y="13066"/>
                  </a:moveTo>
                  <a:cubicBezTo>
                    <a:pt x="48687" y="6856"/>
                    <a:pt x="38304" y="14209"/>
                    <a:pt x="27374" y="5664"/>
                  </a:cubicBezTo>
                  <a:cubicBezTo>
                    <a:pt x="24493" y="3428"/>
                    <a:pt x="20965" y="1590"/>
                    <a:pt x="17289" y="0"/>
                  </a:cubicBezTo>
                  <a:cubicBezTo>
                    <a:pt x="17041" y="199"/>
                    <a:pt x="16792" y="447"/>
                    <a:pt x="16444" y="546"/>
                  </a:cubicBezTo>
                  <a:cubicBezTo>
                    <a:pt x="14109" y="1341"/>
                    <a:pt x="6906" y="8694"/>
                    <a:pt x="0" y="16246"/>
                  </a:cubicBezTo>
                  <a:cubicBezTo>
                    <a:pt x="7850" y="23300"/>
                    <a:pt x="37012" y="33832"/>
                    <a:pt x="45011" y="33832"/>
                  </a:cubicBezTo>
                  <a:cubicBezTo>
                    <a:pt x="48786" y="33832"/>
                    <a:pt x="50774" y="31895"/>
                    <a:pt x="52463" y="30305"/>
                  </a:cubicBezTo>
                  <a:cubicBezTo>
                    <a:pt x="53556" y="22108"/>
                    <a:pt x="54003" y="15202"/>
                    <a:pt x="52661" y="13066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71" name="Freeform: Shape 105">
              <a:extLst>
                <a:ext uri="{FF2B5EF4-FFF2-40B4-BE49-F238E27FC236}">
                  <a16:creationId xmlns:a16="http://schemas.microsoft.com/office/drawing/2014/main" xmlns="" id="{4F104AD8-D447-4C2F-C84F-1E67FD25319F}"/>
                </a:ext>
              </a:extLst>
            </p:cNvPr>
            <p:cNvSpPr/>
            <p:nvPr/>
          </p:nvSpPr>
          <p:spPr>
            <a:xfrm>
              <a:off x="2231698" y="3880516"/>
              <a:ext cx="140596" cy="84556"/>
            </a:xfrm>
            <a:custGeom>
              <a:avLst/>
              <a:gdLst>
                <a:gd name="connsiteX0" fmla="*/ 118637 w 140596"/>
                <a:gd name="connsiteY0" fmla="*/ 9439 h 84556"/>
                <a:gd name="connsiteX1" fmla="*/ 106118 w 140596"/>
                <a:gd name="connsiteY1" fmla="*/ 9389 h 84556"/>
                <a:gd name="connsiteX2" fmla="*/ 99610 w 140596"/>
                <a:gd name="connsiteY2" fmla="*/ 6955 h 84556"/>
                <a:gd name="connsiteX3" fmla="*/ 96827 w 140596"/>
                <a:gd name="connsiteY3" fmla="*/ 5961 h 84556"/>
                <a:gd name="connsiteX4" fmla="*/ 86643 w 140596"/>
                <a:gd name="connsiteY4" fmla="*/ 0 h 84556"/>
                <a:gd name="connsiteX5" fmla="*/ 66721 w 140596"/>
                <a:gd name="connsiteY5" fmla="*/ 5813 h 84556"/>
                <a:gd name="connsiteX6" fmla="*/ 23598 w 140596"/>
                <a:gd name="connsiteY6" fmla="*/ 8744 h 84556"/>
                <a:gd name="connsiteX7" fmla="*/ 23101 w 140596"/>
                <a:gd name="connsiteY7" fmla="*/ 8992 h 84556"/>
                <a:gd name="connsiteX8" fmla="*/ 10582 w 140596"/>
                <a:gd name="connsiteY8" fmla="*/ 23747 h 84556"/>
                <a:gd name="connsiteX9" fmla="*/ 0 w 140596"/>
                <a:gd name="connsiteY9" fmla="*/ 44216 h 84556"/>
                <a:gd name="connsiteX10" fmla="*/ 10085 w 140596"/>
                <a:gd name="connsiteY10" fmla="*/ 49879 h 84556"/>
                <a:gd name="connsiteX11" fmla="*/ 35373 w 140596"/>
                <a:gd name="connsiteY11" fmla="*/ 57282 h 84556"/>
                <a:gd name="connsiteX12" fmla="*/ 35174 w 140596"/>
                <a:gd name="connsiteY12" fmla="*/ 74570 h 84556"/>
                <a:gd name="connsiteX13" fmla="*/ 42079 w 140596"/>
                <a:gd name="connsiteY13" fmla="*/ 74570 h 84556"/>
                <a:gd name="connsiteX14" fmla="*/ 44166 w 140596"/>
                <a:gd name="connsiteY14" fmla="*/ 84556 h 84556"/>
                <a:gd name="connsiteX15" fmla="*/ 52761 w 140596"/>
                <a:gd name="connsiteY15" fmla="*/ 82271 h 84556"/>
                <a:gd name="connsiteX16" fmla="*/ 59716 w 140596"/>
                <a:gd name="connsiteY16" fmla="*/ 74918 h 84556"/>
                <a:gd name="connsiteX17" fmla="*/ 67168 w 140596"/>
                <a:gd name="connsiteY17" fmla="*/ 58474 h 84556"/>
                <a:gd name="connsiteX18" fmla="*/ 92456 w 140596"/>
                <a:gd name="connsiteY18" fmla="*/ 46004 h 84556"/>
                <a:gd name="connsiteX19" fmla="*/ 114762 w 140596"/>
                <a:gd name="connsiteY19" fmla="*/ 40341 h 84556"/>
                <a:gd name="connsiteX20" fmla="*/ 135032 w 140596"/>
                <a:gd name="connsiteY20" fmla="*/ 28964 h 84556"/>
                <a:gd name="connsiteX21" fmla="*/ 140596 w 140596"/>
                <a:gd name="connsiteY21" fmla="*/ 22555 h 84556"/>
                <a:gd name="connsiteX22" fmla="*/ 118637 w 140596"/>
                <a:gd name="connsiteY22" fmla="*/ 9439 h 84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0596" h="84556">
                  <a:moveTo>
                    <a:pt x="118637" y="9439"/>
                  </a:moveTo>
                  <a:cubicBezTo>
                    <a:pt x="114514" y="10433"/>
                    <a:pt x="110092" y="10532"/>
                    <a:pt x="106118" y="9389"/>
                  </a:cubicBezTo>
                  <a:cubicBezTo>
                    <a:pt x="103882" y="8744"/>
                    <a:pt x="101746" y="7899"/>
                    <a:pt x="99610" y="6955"/>
                  </a:cubicBezTo>
                  <a:cubicBezTo>
                    <a:pt x="98715" y="6607"/>
                    <a:pt x="97771" y="6210"/>
                    <a:pt x="96827" y="5961"/>
                  </a:cubicBezTo>
                  <a:cubicBezTo>
                    <a:pt x="92903" y="4869"/>
                    <a:pt x="89524" y="2732"/>
                    <a:pt x="86643" y="0"/>
                  </a:cubicBezTo>
                  <a:cubicBezTo>
                    <a:pt x="79241" y="1143"/>
                    <a:pt x="72087" y="3477"/>
                    <a:pt x="66721" y="5813"/>
                  </a:cubicBezTo>
                  <a:cubicBezTo>
                    <a:pt x="53357" y="11675"/>
                    <a:pt x="37956" y="-646"/>
                    <a:pt x="23598" y="8744"/>
                  </a:cubicBezTo>
                  <a:cubicBezTo>
                    <a:pt x="23400" y="8843"/>
                    <a:pt x="23250" y="8893"/>
                    <a:pt x="23101" y="8992"/>
                  </a:cubicBezTo>
                  <a:cubicBezTo>
                    <a:pt x="19972" y="13513"/>
                    <a:pt x="15649" y="19127"/>
                    <a:pt x="10582" y="23747"/>
                  </a:cubicBezTo>
                  <a:cubicBezTo>
                    <a:pt x="894" y="32739"/>
                    <a:pt x="3577" y="41632"/>
                    <a:pt x="0" y="44216"/>
                  </a:cubicBezTo>
                  <a:cubicBezTo>
                    <a:pt x="3676" y="45805"/>
                    <a:pt x="7204" y="47643"/>
                    <a:pt x="10085" y="49879"/>
                  </a:cubicBezTo>
                  <a:cubicBezTo>
                    <a:pt x="21015" y="58375"/>
                    <a:pt x="31398" y="51022"/>
                    <a:pt x="35373" y="57282"/>
                  </a:cubicBezTo>
                  <a:cubicBezTo>
                    <a:pt x="36714" y="59368"/>
                    <a:pt x="36267" y="66323"/>
                    <a:pt x="35174" y="74570"/>
                  </a:cubicBezTo>
                  <a:cubicBezTo>
                    <a:pt x="37211" y="72683"/>
                    <a:pt x="38751" y="71391"/>
                    <a:pt x="42079" y="74570"/>
                  </a:cubicBezTo>
                  <a:cubicBezTo>
                    <a:pt x="45110" y="77452"/>
                    <a:pt x="44563" y="81029"/>
                    <a:pt x="44166" y="84556"/>
                  </a:cubicBezTo>
                  <a:lnTo>
                    <a:pt x="52761" y="82271"/>
                  </a:lnTo>
                  <a:cubicBezTo>
                    <a:pt x="52761" y="82271"/>
                    <a:pt x="58722" y="77154"/>
                    <a:pt x="59716" y="74918"/>
                  </a:cubicBezTo>
                  <a:cubicBezTo>
                    <a:pt x="60710" y="72633"/>
                    <a:pt x="53754" y="59617"/>
                    <a:pt x="67168" y="58474"/>
                  </a:cubicBezTo>
                  <a:cubicBezTo>
                    <a:pt x="80582" y="57331"/>
                    <a:pt x="90468" y="55642"/>
                    <a:pt x="92456" y="46004"/>
                  </a:cubicBezTo>
                  <a:cubicBezTo>
                    <a:pt x="94443" y="36366"/>
                    <a:pt x="110291" y="40887"/>
                    <a:pt x="114762" y="40341"/>
                  </a:cubicBezTo>
                  <a:cubicBezTo>
                    <a:pt x="117743" y="39943"/>
                    <a:pt x="125940" y="31845"/>
                    <a:pt x="135032" y="28964"/>
                  </a:cubicBezTo>
                  <a:cubicBezTo>
                    <a:pt x="136572" y="26380"/>
                    <a:pt x="138460" y="24244"/>
                    <a:pt x="140596" y="22555"/>
                  </a:cubicBezTo>
                  <a:cubicBezTo>
                    <a:pt x="137069" y="16543"/>
                    <a:pt x="126983" y="16742"/>
                    <a:pt x="118637" y="943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72" name="Freeform: Shape 106">
              <a:extLst>
                <a:ext uri="{FF2B5EF4-FFF2-40B4-BE49-F238E27FC236}">
                  <a16:creationId xmlns:a16="http://schemas.microsoft.com/office/drawing/2014/main" xmlns="" id="{B4D27C28-EFDD-4E59-C251-088A353B9B3F}"/>
                </a:ext>
              </a:extLst>
            </p:cNvPr>
            <p:cNvSpPr/>
            <p:nvPr/>
          </p:nvSpPr>
          <p:spPr>
            <a:xfrm>
              <a:off x="1587788" y="3407209"/>
              <a:ext cx="703923" cy="501873"/>
            </a:xfrm>
            <a:custGeom>
              <a:avLst/>
              <a:gdLst>
                <a:gd name="connsiteX0" fmla="*/ 703477 w 703923"/>
                <a:gd name="connsiteY0" fmla="*/ 327494 h 501873"/>
                <a:gd name="connsiteX1" fmla="*/ 683455 w 703923"/>
                <a:gd name="connsiteY1" fmla="*/ 321632 h 501873"/>
                <a:gd name="connsiteX2" fmla="*/ 647139 w 703923"/>
                <a:gd name="connsiteY2" fmla="*/ 323371 h 501873"/>
                <a:gd name="connsiteX3" fmla="*/ 642419 w 703923"/>
                <a:gd name="connsiteY3" fmla="*/ 330177 h 501873"/>
                <a:gd name="connsiteX4" fmla="*/ 633129 w 703923"/>
                <a:gd name="connsiteY4" fmla="*/ 335990 h 501873"/>
                <a:gd name="connsiteX5" fmla="*/ 618125 w 703923"/>
                <a:gd name="connsiteY5" fmla="*/ 344038 h 501873"/>
                <a:gd name="connsiteX6" fmla="*/ 617529 w 703923"/>
                <a:gd name="connsiteY6" fmla="*/ 347466 h 501873"/>
                <a:gd name="connsiteX7" fmla="*/ 622845 w 703923"/>
                <a:gd name="connsiteY7" fmla="*/ 357452 h 501873"/>
                <a:gd name="connsiteX8" fmla="*/ 620311 w 703923"/>
                <a:gd name="connsiteY8" fmla="*/ 377274 h 501873"/>
                <a:gd name="connsiteX9" fmla="*/ 609481 w 703923"/>
                <a:gd name="connsiteY9" fmla="*/ 388452 h 501873"/>
                <a:gd name="connsiteX10" fmla="*/ 604811 w 703923"/>
                <a:gd name="connsiteY10" fmla="*/ 390539 h 501873"/>
                <a:gd name="connsiteX11" fmla="*/ 595223 w 703923"/>
                <a:gd name="connsiteY11" fmla="*/ 402114 h 501873"/>
                <a:gd name="connsiteX12" fmla="*/ 580617 w 703923"/>
                <a:gd name="connsiteY12" fmla="*/ 401071 h 501873"/>
                <a:gd name="connsiteX13" fmla="*/ 575947 w 703923"/>
                <a:gd name="connsiteY13" fmla="*/ 404549 h 501873"/>
                <a:gd name="connsiteX14" fmla="*/ 559850 w 703923"/>
                <a:gd name="connsiteY14" fmla="*/ 408921 h 501873"/>
                <a:gd name="connsiteX15" fmla="*/ 547629 w 703923"/>
                <a:gd name="connsiteY15" fmla="*/ 405493 h 501873"/>
                <a:gd name="connsiteX16" fmla="*/ 523335 w 703923"/>
                <a:gd name="connsiteY16" fmla="*/ 412696 h 501873"/>
                <a:gd name="connsiteX17" fmla="*/ 497153 w 703923"/>
                <a:gd name="connsiteY17" fmla="*/ 398587 h 501873"/>
                <a:gd name="connsiteX18" fmla="*/ 483789 w 703923"/>
                <a:gd name="connsiteY18" fmla="*/ 371561 h 501873"/>
                <a:gd name="connsiteX19" fmla="*/ 483491 w 703923"/>
                <a:gd name="connsiteY19" fmla="*/ 369623 h 501873"/>
                <a:gd name="connsiteX20" fmla="*/ 468189 w 703923"/>
                <a:gd name="connsiteY20" fmla="*/ 347764 h 501873"/>
                <a:gd name="connsiteX21" fmla="*/ 459148 w 703923"/>
                <a:gd name="connsiteY21" fmla="*/ 336884 h 501873"/>
                <a:gd name="connsiteX22" fmla="*/ 450404 w 703923"/>
                <a:gd name="connsiteY22" fmla="*/ 285166 h 501873"/>
                <a:gd name="connsiteX23" fmla="*/ 458104 w 703923"/>
                <a:gd name="connsiteY23" fmla="*/ 211093 h 501873"/>
                <a:gd name="connsiteX24" fmla="*/ 460191 w 703923"/>
                <a:gd name="connsiteY24" fmla="*/ 200014 h 501873"/>
                <a:gd name="connsiteX25" fmla="*/ 450553 w 703923"/>
                <a:gd name="connsiteY25" fmla="*/ 195890 h 501873"/>
                <a:gd name="connsiteX26" fmla="*/ 418161 w 703923"/>
                <a:gd name="connsiteY26" fmla="*/ 182725 h 501873"/>
                <a:gd name="connsiteX27" fmla="*/ 411603 w 703923"/>
                <a:gd name="connsiteY27" fmla="*/ 166380 h 501873"/>
                <a:gd name="connsiteX28" fmla="*/ 406089 w 703923"/>
                <a:gd name="connsiteY28" fmla="*/ 146260 h 501873"/>
                <a:gd name="connsiteX29" fmla="*/ 384130 w 703923"/>
                <a:gd name="connsiteY29" fmla="*/ 110489 h 501873"/>
                <a:gd name="connsiteX30" fmla="*/ 342945 w 703923"/>
                <a:gd name="connsiteY30" fmla="*/ 83513 h 501873"/>
                <a:gd name="connsiteX31" fmla="*/ 324861 w 703923"/>
                <a:gd name="connsiteY31" fmla="*/ 108005 h 501873"/>
                <a:gd name="connsiteX32" fmla="*/ 297984 w 703923"/>
                <a:gd name="connsiteY32" fmla="*/ 92306 h 501873"/>
                <a:gd name="connsiteX33" fmla="*/ 289737 w 703923"/>
                <a:gd name="connsiteY33" fmla="*/ 75365 h 501873"/>
                <a:gd name="connsiteX34" fmla="*/ 274932 w 703923"/>
                <a:gd name="connsiteY34" fmla="*/ 54649 h 501873"/>
                <a:gd name="connsiteX35" fmla="*/ 248601 w 703923"/>
                <a:gd name="connsiteY35" fmla="*/ 27622 h 501873"/>
                <a:gd name="connsiteX36" fmla="*/ 212384 w 703923"/>
                <a:gd name="connsiteY36" fmla="*/ 27622 h 501873"/>
                <a:gd name="connsiteX37" fmla="*/ 204684 w 703923"/>
                <a:gd name="connsiteY37" fmla="*/ 38900 h 501873"/>
                <a:gd name="connsiteX38" fmla="*/ 138857 w 703923"/>
                <a:gd name="connsiteY38" fmla="*/ 39546 h 501873"/>
                <a:gd name="connsiteX39" fmla="*/ 79042 w 703923"/>
                <a:gd name="connsiteY39" fmla="*/ 15699 h 501873"/>
                <a:gd name="connsiteX40" fmla="*/ 53257 w 703923"/>
                <a:gd name="connsiteY40" fmla="*/ 0 h 501873"/>
                <a:gd name="connsiteX41" fmla="*/ 0 w 703923"/>
                <a:gd name="connsiteY41" fmla="*/ 7998 h 501873"/>
                <a:gd name="connsiteX42" fmla="*/ 12271 w 703923"/>
                <a:gd name="connsiteY42" fmla="*/ 30057 h 501873"/>
                <a:gd name="connsiteX43" fmla="*/ 31547 w 703923"/>
                <a:gd name="connsiteY43" fmla="*/ 80085 h 501873"/>
                <a:gd name="connsiteX44" fmla="*/ 43172 w 703923"/>
                <a:gd name="connsiteY44" fmla="*/ 96132 h 501873"/>
                <a:gd name="connsiteX45" fmla="*/ 60511 w 703923"/>
                <a:gd name="connsiteY45" fmla="*/ 108254 h 501873"/>
                <a:gd name="connsiteX46" fmla="*/ 71788 w 703923"/>
                <a:gd name="connsiteY46" fmla="*/ 143527 h 501873"/>
                <a:gd name="connsiteX47" fmla="*/ 53307 w 703923"/>
                <a:gd name="connsiteY47" fmla="*/ 145316 h 501873"/>
                <a:gd name="connsiteX48" fmla="*/ 53655 w 703923"/>
                <a:gd name="connsiteY48" fmla="*/ 147253 h 501873"/>
                <a:gd name="connsiteX49" fmla="*/ 53754 w 703923"/>
                <a:gd name="connsiteY49" fmla="*/ 147303 h 501873"/>
                <a:gd name="connsiteX50" fmla="*/ 86792 w 703923"/>
                <a:gd name="connsiteY50" fmla="*/ 170255 h 501873"/>
                <a:gd name="connsiteX51" fmla="*/ 107260 w 703923"/>
                <a:gd name="connsiteY51" fmla="*/ 187643 h 501873"/>
                <a:gd name="connsiteX52" fmla="*/ 116103 w 703923"/>
                <a:gd name="connsiteY52" fmla="*/ 217352 h 501873"/>
                <a:gd name="connsiteX53" fmla="*/ 122761 w 703923"/>
                <a:gd name="connsiteY53" fmla="*/ 224357 h 501873"/>
                <a:gd name="connsiteX54" fmla="*/ 133492 w 703923"/>
                <a:gd name="connsiteY54" fmla="*/ 242292 h 501873"/>
                <a:gd name="connsiteX55" fmla="*/ 140596 w 703923"/>
                <a:gd name="connsiteY55" fmla="*/ 247558 h 501873"/>
                <a:gd name="connsiteX56" fmla="*/ 165237 w 703923"/>
                <a:gd name="connsiteY56" fmla="*/ 281639 h 501873"/>
                <a:gd name="connsiteX57" fmla="*/ 176515 w 703923"/>
                <a:gd name="connsiteY57" fmla="*/ 273392 h 501873"/>
                <a:gd name="connsiteX58" fmla="*/ 171398 w 703923"/>
                <a:gd name="connsiteY58" fmla="*/ 252228 h 501873"/>
                <a:gd name="connsiteX59" fmla="*/ 151873 w 703923"/>
                <a:gd name="connsiteY59" fmla="*/ 242839 h 501873"/>
                <a:gd name="connsiteX60" fmla="*/ 146210 w 703923"/>
                <a:gd name="connsiteY60" fmla="*/ 219340 h 501873"/>
                <a:gd name="connsiteX61" fmla="*/ 131306 w 703923"/>
                <a:gd name="connsiteY61" fmla="*/ 181731 h 501873"/>
                <a:gd name="connsiteX62" fmla="*/ 105621 w 703923"/>
                <a:gd name="connsiteY62" fmla="*/ 141788 h 501873"/>
                <a:gd name="connsiteX63" fmla="*/ 87140 w 703923"/>
                <a:gd name="connsiteY63" fmla="*/ 112974 h 501873"/>
                <a:gd name="connsiteX64" fmla="*/ 89723 w 703923"/>
                <a:gd name="connsiteY64" fmla="*/ 98864 h 501873"/>
                <a:gd name="connsiteX65" fmla="*/ 71739 w 703923"/>
                <a:gd name="connsiteY65" fmla="*/ 90021 h 501873"/>
                <a:gd name="connsiteX66" fmla="*/ 58921 w 703923"/>
                <a:gd name="connsiteY66" fmla="*/ 69453 h 501873"/>
                <a:gd name="connsiteX67" fmla="*/ 51221 w 703923"/>
                <a:gd name="connsiteY67" fmla="*/ 30057 h 501873"/>
                <a:gd name="connsiteX68" fmla="*/ 59418 w 703923"/>
                <a:gd name="connsiteY68" fmla="*/ 27126 h 501873"/>
                <a:gd name="connsiteX69" fmla="*/ 67665 w 703923"/>
                <a:gd name="connsiteY69" fmla="*/ 31845 h 501873"/>
                <a:gd name="connsiteX70" fmla="*/ 79986 w 703923"/>
                <a:gd name="connsiteY70" fmla="*/ 37708 h 501873"/>
                <a:gd name="connsiteX71" fmla="*/ 95387 w 703923"/>
                <a:gd name="connsiteY71" fmla="*/ 41235 h 501873"/>
                <a:gd name="connsiteX72" fmla="*/ 99510 w 703923"/>
                <a:gd name="connsiteY72" fmla="*/ 74720 h 501873"/>
                <a:gd name="connsiteX73" fmla="*/ 103634 w 703923"/>
                <a:gd name="connsiteY73" fmla="*/ 104677 h 501873"/>
                <a:gd name="connsiteX74" fmla="*/ 114414 w 703923"/>
                <a:gd name="connsiteY74" fmla="*/ 111732 h 501873"/>
                <a:gd name="connsiteX75" fmla="*/ 130859 w 703923"/>
                <a:gd name="connsiteY75" fmla="*/ 127033 h 501873"/>
                <a:gd name="connsiteX76" fmla="*/ 150383 w 703923"/>
                <a:gd name="connsiteY76" fmla="*/ 142335 h 501873"/>
                <a:gd name="connsiteX77" fmla="*/ 161710 w 703923"/>
                <a:gd name="connsiteY77" fmla="*/ 159971 h 501873"/>
                <a:gd name="connsiteX78" fmla="*/ 177608 w 703923"/>
                <a:gd name="connsiteY78" fmla="*/ 174081 h 501873"/>
                <a:gd name="connsiteX79" fmla="*/ 181185 w 703923"/>
                <a:gd name="connsiteY79" fmla="*/ 189929 h 501873"/>
                <a:gd name="connsiteX80" fmla="*/ 195592 w 703923"/>
                <a:gd name="connsiteY80" fmla="*/ 210496 h 501873"/>
                <a:gd name="connsiteX81" fmla="*/ 214620 w 703923"/>
                <a:gd name="connsiteY81" fmla="*/ 230468 h 501873"/>
                <a:gd name="connsiteX82" fmla="*/ 264449 w 703923"/>
                <a:gd name="connsiteY82" fmla="*/ 293960 h 501873"/>
                <a:gd name="connsiteX83" fmla="*/ 275727 w 703923"/>
                <a:gd name="connsiteY83" fmla="*/ 322725 h 501873"/>
                <a:gd name="connsiteX84" fmla="*/ 275926 w 703923"/>
                <a:gd name="connsiteY84" fmla="*/ 328885 h 501873"/>
                <a:gd name="connsiteX85" fmla="*/ 288694 w 703923"/>
                <a:gd name="connsiteY85" fmla="*/ 357402 h 501873"/>
                <a:gd name="connsiteX86" fmla="*/ 286458 w 703923"/>
                <a:gd name="connsiteY86" fmla="*/ 372405 h 501873"/>
                <a:gd name="connsiteX87" fmla="*/ 286706 w 703923"/>
                <a:gd name="connsiteY87" fmla="*/ 373300 h 501873"/>
                <a:gd name="connsiteX88" fmla="*/ 315968 w 703923"/>
                <a:gd name="connsiteY88" fmla="*/ 388154 h 501873"/>
                <a:gd name="connsiteX89" fmla="*/ 336884 w 703923"/>
                <a:gd name="connsiteY89" fmla="*/ 411802 h 501873"/>
                <a:gd name="connsiteX90" fmla="*/ 363363 w 703923"/>
                <a:gd name="connsiteY90" fmla="*/ 424073 h 501873"/>
                <a:gd name="connsiteX91" fmla="*/ 397544 w 703923"/>
                <a:gd name="connsiteY91" fmla="*/ 442902 h 501873"/>
                <a:gd name="connsiteX92" fmla="*/ 437338 w 703923"/>
                <a:gd name="connsiteY92" fmla="*/ 452292 h 501873"/>
                <a:gd name="connsiteX93" fmla="*/ 472710 w 703923"/>
                <a:gd name="connsiteY93" fmla="*/ 480908 h 501873"/>
                <a:gd name="connsiteX94" fmla="*/ 501227 w 703923"/>
                <a:gd name="connsiteY94" fmla="*/ 472611 h 501873"/>
                <a:gd name="connsiteX95" fmla="*/ 543356 w 703923"/>
                <a:gd name="connsiteY95" fmla="*/ 479666 h 501873"/>
                <a:gd name="connsiteX96" fmla="*/ 568296 w 703923"/>
                <a:gd name="connsiteY96" fmla="*/ 501873 h 501873"/>
                <a:gd name="connsiteX97" fmla="*/ 587224 w 703923"/>
                <a:gd name="connsiteY97" fmla="*/ 473257 h 501873"/>
                <a:gd name="connsiteX98" fmla="*/ 617976 w 703923"/>
                <a:gd name="connsiteY98" fmla="*/ 469283 h 501873"/>
                <a:gd name="connsiteX99" fmla="*/ 601135 w 703923"/>
                <a:gd name="connsiteY99" fmla="*/ 443747 h 501873"/>
                <a:gd name="connsiteX100" fmla="*/ 608587 w 703923"/>
                <a:gd name="connsiteY100" fmla="*/ 423874 h 501873"/>
                <a:gd name="connsiteX101" fmla="*/ 650716 w 703923"/>
                <a:gd name="connsiteY101" fmla="*/ 423874 h 501873"/>
                <a:gd name="connsiteX102" fmla="*/ 665570 w 703923"/>
                <a:gd name="connsiteY102" fmla="*/ 407430 h 501873"/>
                <a:gd name="connsiteX103" fmla="*/ 676351 w 703923"/>
                <a:gd name="connsiteY103" fmla="*/ 415131 h 501873"/>
                <a:gd name="connsiteX104" fmla="*/ 681071 w 703923"/>
                <a:gd name="connsiteY104" fmla="*/ 407132 h 501873"/>
                <a:gd name="connsiteX105" fmla="*/ 679481 w 703923"/>
                <a:gd name="connsiteY105" fmla="*/ 404747 h 501873"/>
                <a:gd name="connsiteX106" fmla="*/ 676947 w 703923"/>
                <a:gd name="connsiteY106" fmla="*/ 384925 h 501873"/>
                <a:gd name="connsiteX107" fmla="*/ 679183 w 703923"/>
                <a:gd name="connsiteY107" fmla="*/ 375386 h 501873"/>
                <a:gd name="connsiteX108" fmla="*/ 676053 w 703923"/>
                <a:gd name="connsiteY108" fmla="*/ 363413 h 501873"/>
                <a:gd name="connsiteX109" fmla="*/ 693739 w 703923"/>
                <a:gd name="connsiteY109" fmla="*/ 338921 h 501873"/>
                <a:gd name="connsiteX110" fmla="*/ 703924 w 703923"/>
                <a:gd name="connsiteY110" fmla="*/ 330177 h 501873"/>
                <a:gd name="connsiteX111" fmla="*/ 703477 w 703923"/>
                <a:gd name="connsiteY111" fmla="*/ 327494 h 501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703923" h="501873">
                  <a:moveTo>
                    <a:pt x="703477" y="327494"/>
                  </a:moveTo>
                  <a:cubicBezTo>
                    <a:pt x="701440" y="315124"/>
                    <a:pt x="691653" y="327494"/>
                    <a:pt x="683455" y="321632"/>
                  </a:cubicBezTo>
                  <a:cubicBezTo>
                    <a:pt x="675258" y="315770"/>
                    <a:pt x="668054" y="319843"/>
                    <a:pt x="647139" y="323371"/>
                  </a:cubicBezTo>
                  <a:cubicBezTo>
                    <a:pt x="645847" y="325954"/>
                    <a:pt x="644257" y="328339"/>
                    <a:pt x="642419" y="330177"/>
                  </a:cubicBezTo>
                  <a:cubicBezTo>
                    <a:pt x="639786" y="332860"/>
                    <a:pt x="636606" y="334748"/>
                    <a:pt x="633129" y="335990"/>
                  </a:cubicBezTo>
                  <a:cubicBezTo>
                    <a:pt x="629055" y="340511"/>
                    <a:pt x="623739" y="343243"/>
                    <a:pt x="618125" y="344038"/>
                  </a:cubicBezTo>
                  <a:cubicBezTo>
                    <a:pt x="617827" y="345131"/>
                    <a:pt x="617678" y="346323"/>
                    <a:pt x="617529" y="347466"/>
                  </a:cubicBezTo>
                  <a:cubicBezTo>
                    <a:pt x="620013" y="350447"/>
                    <a:pt x="621901" y="354024"/>
                    <a:pt x="622845" y="357452"/>
                  </a:cubicBezTo>
                  <a:cubicBezTo>
                    <a:pt x="624584" y="363811"/>
                    <a:pt x="623640" y="371610"/>
                    <a:pt x="620311" y="377274"/>
                  </a:cubicBezTo>
                  <a:cubicBezTo>
                    <a:pt x="617728" y="381646"/>
                    <a:pt x="613903" y="385968"/>
                    <a:pt x="609481" y="388452"/>
                  </a:cubicBezTo>
                  <a:cubicBezTo>
                    <a:pt x="607941" y="389297"/>
                    <a:pt x="606351" y="389943"/>
                    <a:pt x="604811" y="390539"/>
                  </a:cubicBezTo>
                  <a:cubicBezTo>
                    <a:pt x="600191" y="394563"/>
                    <a:pt x="594577" y="396948"/>
                    <a:pt x="595223" y="402114"/>
                  </a:cubicBezTo>
                  <a:cubicBezTo>
                    <a:pt x="596067" y="409417"/>
                    <a:pt x="586330" y="404598"/>
                    <a:pt x="580617" y="401071"/>
                  </a:cubicBezTo>
                  <a:cubicBezTo>
                    <a:pt x="579176" y="402561"/>
                    <a:pt x="577586" y="403804"/>
                    <a:pt x="575947" y="404549"/>
                  </a:cubicBezTo>
                  <a:cubicBezTo>
                    <a:pt x="570134" y="407281"/>
                    <a:pt x="566358" y="408871"/>
                    <a:pt x="559850" y="408921"/>
                  </a:cubicBezTo>
                  <a:cubicBezTo>
                    <a:pt x="555428" y="408970"/>
                    <a:pt x="551355" y="407629"/>
                    <a:pt x="547629" y="405493"/>
                  </a:cubicBezTo>
                  <a:cubicBezTo>
                    <a:pt x="536550" y="408771"/>
                    <a:pt x="526117" y="412150"/>
                    <a:pt x="523335" y="412696"/>
                  </a:cubicBezTo>
                  <a:cubicBezTo>
                    <a:pt x="517175" y="413889"/>
                    <a:pt x="505847" y="397991"/>
                    <a:pt x="497153" y="398587"/>
                  </a:cubicBezTo>
                  <a:cubicBezTo>
                    <a:pt x="488409" y="399183"/>
                    <a:pt x="484832" y="383882"/>
                    <a:pt x="483789" y="371561"/>
                  </a:cubicBezTo>
                  <a:cubicBezTo>
                    <a:pt x="483739" y="370915"/>
                    <a:pt x="483640" y="370269"/>
                    <a:pt x="483491" y="369623"/>
                  </a:cubicBezTo>
                  <a:cubicBezTo>
                    <a:pt x="474052" y="366146"/>
                    <a:pt x="468935" y="357153"/>
                    <a:pt x="468189" y="347764"/>
                  </a:cubicBezTo>
                  <a:cubicBezTo>
                    <a:pt x="464761" y="344088"/>
                    <a:pt x="461483" y="340511"/>
                    <a:pt x="459148" y="336884"/>
                  </a:cubicBezTo>
                  <a:cubicBezTo>
                    <a:pt x="451944" y="325706"/>
                    <a:pt x="450950" y="301014"/>
                    <a:pt x="450404" y="285166"/>
                  </a:cubicBezTo>
                  <a:cubicBezTo>
                    <a:pt x="449907" y="269318"/>
                    <a:pt x="448367" y="242242"/>
                    <a:pt x="458104" y="211093"/>
                  </a:cubicBezTo>
                  <a:cubicBezTo>
                    <a:pt x="459396" y="206919"/>
                    <a:pt x="460042" y="203293"/>
                    <a:pt x="460191" y="200014"/>
                  </a:cubicBezTo>
                  <a:cubicBezTo>
                    <a:pt x="456614" y="197480"/>
                    <a:pt x="453186" y="195692"/>
                    <a:pt x="450553" y="195890"/>
                  </a:cubicBezTo>
                  <a:cubicBezTo>
                    <a:pt x="441759" y="196536"/>
                    <a:pt x="422036" y="182725"/>
                    <a:pt x="418161" y="182725"/>
                  </a:cubicBezTo>
                  <a:cubicBezTo>
                    <a:pt x="414336" y="182725"/>
                    <a:pt x="414882" y="172044"/>
                    <a:pt x="411603" y="166380"/>
                  </a:cubicBezTo>
                  <a:cubicBezTo>
                    <a:pt x="408324" y="160717"/>
                    <a:pt x="410510" y="150035"/>
                    <a:pt x="406089" y="146260"/>
                  </a:cubicBezTo>
                  <a:cubicBezTo>
                    <a:pt x="401717" y="142484"/>
                    <a:pt x="388552" y="128076"/>
                    <a:pt x="384130" y="110489"/>
                  </a:cubicBezTo>
                  <a:cubicBezTo>
                    <a:pt x="379758" y="92903"/>
                    <a:pt x="352831" y="84109"/>
                    <a:pt x="342945" y="83513"/>
                  </a:cubicBezTo>
                  <a:cubicBezTo>
                    <a:pt x="333058" y="82867"/>
                    <a:pt x="327594" y="106763"/>
                    <a:pt x="324861" y="108005"/>
                  </a:cubicBezTo>
                  <a:cubicBezTo>
                    <a:pt x="322129" y="109247"/>
                    <a:pt x="303449" y="95436"/>
                    <a:pt x="297984" y="92306"/>
                  </a:cubicBezTo>
                  <a:cubicBezTo>
                    <a:pt x="292469" y="89177"/>
                    <a:pt x="289737" y="82867"/>
                    <a:pt x="289737" y="75365"/>
                  </a:cubicBezTo>
                  <a:cubicBezTo>
                    <a:pt x="289737" y="67814"/>
                    <a:pt x="278211" y="55891"/>
                    <a:pt x="274932" y="54649"/>
                  </a:cubicBezTo>
                  <a:cubicBezTo>
                    <a:pt x="271653" y="53407"/>
                    <a:pt x="248601" y="27622"/>
                    <a:pt x="248601" y="27622"/>
                  </a:cubicBezTo>
                  <a:lnTo>
                    <a:pt x="212384" y="27622"/>
                  </a:lnTo>
                  <a:lnTo>
                    <a:pt x="204684" y="38900"/>
                  </a:lnTo>
                  <a:lnTo>
                    <a:pt x="138857" y="39546"/>
                  </a:lnTo>
                  <a:cubicBezTo>
                    <a:pt x="138857" y="39546"/>
                    <a:pt x="88382" y="18183"/>
                    <a:pt x="79042" y="15699"/>
                  </a:cubicBezTo>
                  <a:cubicBezTo>
                    <a:pt x="69702" y="13165"/>
                    <a:pt x="53257" y="0"/>
                    <a:pt x="53257" y="0"/>
                  </a:cubicBezTo>
                  <a:lnTo>
                    <a:pt x="0" y="7998"/>
                  </a:lnTo>
                  <a:cubicBezTo>
                    <a:pt x="2732" y="14705"/>
                    <a:pt x="6558" y="21959"/>
                    <a:pt x="12271" y="30057"/>
                  </a:cubicBezTo>
                  <a:cubicBezTo>
                    <a:pt x="22456" y="44514"/>
                    <a:pt x="29908" y="69453"/>
                    <a:pt x="31547" y="80085"/>
                  </a:cubicBezTo>
                  <a:cubicBezTo>
                    <a:pt x="36565" y="85053"/>
                    <a:pt x="40341" y="90369"/>
                    <a:pt x="43172" y="96132"/>
                  </a:cubicBezTo>
                  <a:cubicBezTo>
                    <a:pt x="48389" y="100007"/>
                    <a:pt x="54649" y="103981"/>
                    <a:pt x="60511" y="108254"/>
                  </a:cubicBezTo>
                  <a:cubicBezTo>
                    <a:pt x="73378" y="117644"/>
                    <a:pt x="73378" y="138211"/>
                    <a:pt x="71788" y="143527"/>
                  </a:cubicBezTo>
                  <a:cubicBezTo>
                    <a:pt x="70248" y="148843"/>
                    <a:pt x="54301" y="140000"/>
                    <a:pt x="53307" y="145316"/>
                  </a:cubicBezTo>
                  <a:cubicBezTo>
                    <a:pt x="53208" y="145812"/>
                    <a:pt x="53357" y="146508"/>
                    <a:pt x="53655" y="147253"/>
                  </a:cubicBezTo>
                  <a:cubicBezTo>
                    <a:pt x="53705" y="147253"/>
                    <a:pt x="53705" y="147253"/>
                    <a:pt x="53754" y="147303"/>
                  </a:cubicBezTo>
                  <a:cubicBezTo>
                    <a:pt x="66721" y="151724"/>
                    <a:pt x="78197" y="159822"/>
                    <a:pt x="86792" y="170255"/>
                  </a:cubicBezTo>
                  <a:cubicBezTo>
                    <a:pt x="92356" y="171646"/>
                    <a:pt x="97076" y="177409"/>
                    <a:pt x="107260" y="187643"/>
                  </a:cubicBezTo>
                  <a:cubicBezTo>
                    <a:pt x="117942" y="198424"/>
                    <a:pt x="119035" y="210795"/>
                    <a:pt x="116103" y="217352"/>
                  </a:cubicBezTo>
                  <a:cubicBezTo>
                    <a:pt x="118637" y="219340"/>
                    <a:pt x="120922" y="221675"/>
                    <a:pt x="122761" y="224357"/>
                  </a:cubicBezTo>
                  <a:cubicBezTo>
                    <a:pt x="126735" y="230120"/>
                    <a:pt x="130362" y="236082"/>
                    <a:pt x="133492" y="242292"/>
                  </a:cubicBezTo>
                  <a:cubicBezTo>
                    <a:pt x="135827" y="243981"/>
                    <a:pt x="138211" y="245770"/>
                    <a:pt x="140596" y="247558"/>
                  </a:cubicBezTo>
                  <a:cubicBezTo>
                    <a:pt x="157040" y="259929"/>
                    <a:pt x="163697" y="275180"/>
                    <a:pt x="165237" y="281639"/>
                  </a:cubicBezTo>
                  <a:cubicBezTo>
                    <a:pt x="166778" y="288097"/>
                    <a:pt x="173981" y="282235"/>
                    <a:pt x="176515" y="273392"/>
                  </a:cubicBezTo>
                  <a:cubicBezTo>
                    <a:pt x="179098" y="264599"/>
                    <a:pt x="171398" y="262214"/>
                    <a:pt x="171398" y="252228"/>
                  </a:cubicBezTo>
                  <a:cubicBezTo>
                    <a:pt x="171398" y="242242"/>
                    <a:pt x="158034" y="243981"/>
                    <a:pt x="151873" y="242839"/>
                  </a:cubicBezTo>
                  <a:cubicBezTo>
                    <a:pt x="145713" y="241646"/>
                    <a:pt x="152370" y="226394"/>
                    <a:pt x="146210" y="219340"/>
                  </a:cubicBezTo>
                  <a:cubicBezTo>
                    <a:pt x="140049" y="212285"/>
                    <a:pt x="134386" y="194648"/>
                    <a:pt x="131306" y="181731"/>
                  </a:cubicBezTo>
                  <a:cubicBezTo>
                    <a:pt x="128225" y="168815"/>
                    <a:pt x="112278" y="155898"/>
                    <a:pt x="105621" y="141788"/>
                  </a:cubicBezTo>
                  <a:cubicBezTo>
                    <a:pt x="98964" y="127679"/>
                    <a:pt x="91760" y="116501"/>
                    <a:pt x="87140" y="112974"/>
                  </a:cubicBezTo>
                  <a:cubicBezTo>
                    <a:pt x="82519" y="109446"/>
                    <a:pt x="93797" y="104130"/>
                    <a:pt x="89723" y="98864"/>
                  </a:cubicBezTo>
                  <a:cubicBezTo>
                    <a:pt x="85599" y="93598"/>
                    <a:pt x="79439" y="94145"/>
                    <a:pt x="71739" y="90021"/>
                  </a:cubicBezTo>
                  <a:cubicBezTo>
                    <a:pt x="64038" y="85898"/>
                    <a:pt x="58921" y="78893"/>
                    <a:pt x="58921" y="69453"/>
                  </a:cubicBezTo>
                  <a:cubicBezTo>
                    <a:pt x="58921" y="60064"/>
                    <a:pt x="53804" y="37708"/>
                    <a:pt x="51221" y="30057"/>
                  </a:cubicBezTo>
                  <a:cubicBezTo>
                    <a:pt x="48637" y="22406"/>
                    <a:pt x="56884" y="23598"/>
                    <a:pt x="59418" y="27126"/>
                  </a:cubicBezTo>
                  <a:cubicBezTo>
                    <a:pt x="62001" y="30653"/>
                    <a:pt x="64038" y="34180"/>
                    <a:pt x="67665" y="31845"/>
                  </a:cubicBezTo>
                  <a:cubicBezTo>
                    <a:pt x="71242" y="29510"/>
                    <a:pt x="77402" y="31249"/>
                    <a:pt x="79986" y="37708"/>
                  </a:cubicBezTo>
                  <a:cubicBezTo>
                    <a:pt x="82569" y="44166"/>
                    <a:pt x="91263" y="38304"/>
                    <a:pt x="95387" y="41235"/>
                  </a:cubicBezTo>
                  <a:cubicBezTo>
                    <a:pt x="99510" y="44166"/>
                    <a:pt x="86146" y="47693"/>
                    <a:pt x="99510" y="74720"/>
                  </a:cubicBezTo>
                  <a:cubicBezTo>
                    <a:pt x="112874" y="101746"/>
                    <a:pt x="103634" y="86494"/>
                    <a:pt x="103634" y="104677"/>
                  </a:cubicBezTo>
                  <a:cubicBezTo>
                    <a:pt x="103634" y="122910"/>
                    <a:pt x="111881" y="114663"/>
                    <a:pt x="114414" y="111732"/>
                  </a:cubicBezTo>
                  <a:cubicBezTo>
                    <a:pt x="116998" y="108800"/>
                    <a:pt x="124152" y="117594"/>
                    <a:pt x="130859" y="127033"/>
                  </a:cubicBezTo>
                  <a:cubicBezTo>
                    <a:pt x="137516" y="136423"/>
                    <a:pt x="150383" y="137019"/>
                    <a:pt x="150383" y="142335"/>
                  </a:cubicBezTo>
                  <a:cubicBezTo>
                    <a:pt x="150383" y="147601"/>
                    <a:pt x="152966" y="158233"/>
                    <a:pt x="161710" y="159971"/>
                  </a:cubicBezTo>
                  <a:cubicBezTo>
                    <a:pt x="170454" y="161710"/>
                    <a:pt x="171994" y="172888"/>
                    <a:pt x="177608" y="174081"/>
                  </a:cubicBezTo>
                  <a:cubicBezTo>
                    <a:pt x="183271" y="175273"/>
                    <a:pt x="184265" y="182328"/>
                    <a:pt x="181185" y="189929"/>
                  </a:cubicBezTo>
                  <a:cubicBezTo>
                    <a:pt x="178105" y="197579"/>
                    <a:pt x="181185" y="204038"/>
                    <a:pt x="195592" y="210496"/>
                  </a:cubicBezTo>
                  <a:cubicBezTo>
                    <a:pt x="210000" y="216955"/>
                    <a:pt x="203293" y="218147"/>
                    <a:pt x="214620" y="230468"/>
                  </a:cubicBezTo>
                  <a:cubicBezTo>
                    <a:pt x="225897" y="242839"/>
                    <a:pt x="257743" y="282782"/>
                    <a:pt x="264449" y="293960"/>
                  </a:cubicBezTo>
                  <a:cubicBezTo>
                    <a:pt x="271156" y="305138"/>
                    <a:pt x="273193" y="314528"/>
                    <a:pt x="275727" y="322725"/>
                  </a:cubicBezTo>
                  <a:cubicBezTo>
                    <a:pt x="276472" y="325060"/>
                    <a:pt x="276323" y="327047"/>
                    <a:pt x="275926" y="328885"/>
                  </a:cubicBezTo>
                  <a:cubicBezTo>
                    <a:pt x="285117" y="333953"/>
                    <a:pt x="291674" y="344088"/>
                    <a:pt x="288694" y="357402"/>
                  </a:cubicBezTo>
                  <a:cubicBezTo>
                    <a:pt x="287799" y="361376"/>
                    <a:pt x="288296" y="369027"/>
                    <a:pt x="286458" y="372405"/>
                  </a:cubicBezTo>
                  <a:cubicBezTo>
                    <a:pt x="286557" y="372753"/>
                    <a:pt x="286607" y="373002"/>
                    <a:pt x="286706" y="373300"/>
                  </a:cubicBezTo>
                  <a:cubicBezTo>
                    <a:pt x="295947" y="372107"/>
                    <a:pt x="309659" y="382192"/>
                    <a:pt x="315968" y="388154"/>
                  </a:cubicBezTo>
                  <a:cubicBezTo>
                    <a:pt x="323669" y="395457"/>
                    <a:pt x="328687" y="404946"/>
                    <a:pt x="336884" y="411802"/>
                  </a:cubicBezTo>
                  <a:cubicBezTo>
                    <a:pt x="344932" y="418559"/>
                    <a:pt x="353775" y="420148"/>
                    <a:pt x="363363" y="424073"/>
                  </a:cubicBezTo>
                  <a:cubicBezTo>
                    <a:pt x="375535" y="429041"/>
                    <a:pt x="385372" y="438381"/>
                    <a:pt x="397544" y="442902"/>
                  </a:cubicBezTo>
                  <a:cubicBezTo>
                    <a:pt x="410411" y="447671"/>
                    <a:pt x="424570" y="446628"/>
                    <a:pt x="437338" y="452292"/>
                  </a:cubicBezTo>
                  <a:cubicBezTo>
                    <a:pt x="451000" y="458353"/>
                    <a:pt x="461334" y="470773"/>
                    <a:pt x="472710" y="480908"/>
                  </a:cubicBezTo>
                  <a:cubicBezTo>
                    <a:pt x="481404" y="480610"/>
                    <a:pt x="490993" y="477281"/>
                    <a:pt x="501227" y="472611"/>
                  </a:cubicBezTo>
                  <a:cubicBezTo>
                    <a:pt x="519211" y="464364"/>
                    <a:pt x="533072" y="474946"/>
                    <a:pt x="543356" y="479666"/>
                  </a:cubicBezTo>
                  <a:cubicBezTo>
                    <a:pt x="548424" y="482001"/>
                    <a:pt x="558360" y="491738"/>
                    <a:pt x="568296" y="501873"/>
                  </a:cubicBezTo>
                  <a:cubicBezTo>
                    <a:pt x="577387" y="486969"/>
                    <a:pt x="586081" y="473505"/>
                    <a:pt x="587224" y="473257"/>
                  </a:cubicBezTo>
                  <a:cubicBezTo>
                    <a:pt x="589708" y="472711"/>
                    <a:pt x="615492" y="476685"/>
                    <a:pt x="617976" y="469283"/>
                  </a:cubicBezTo>
                  <a:cubicBezTo>
                    <a:pt x="620460" y="461930"/>
                    <a:pt x="598651" y="445485"/>
                    <a:pt x="601135" y="443747"/>
                  </a:cubicBezTo>
                  <a:cubicBezTo>
                    <a:pt x="603619" y="442057"/>
                    <a:pt x="604612" y="423874"/>
                    <a:pt x="608587" y="423874"/>
                  </a:cubicBezTo>
                  <a:cubicBezTo>
                    <a:pt x="612561" y="423874"/>
                    <a:pt x="648778" y="425017"/>
                    <a:pt x="650716" y="423874"/>
                  </a:cubicBezTo>
                  <a:cubicBezTo>
                    <a:pt x="652703" y="422732"/>
                    <a:pt x="659658" y="407977"/>
                    <a:pt x="665570" y="407430"/>
                  </a:cubicBezTo>
                  <a:cubicBezTo>
                    <a:pt x="668303" y="407182"/>
                    <a:pt x="672526" y="410957"/>
                    <a:pt x="676351" y="415131"/>
                  </a:cubicBezTo>
                  <a:cubicBezTo>
                    <a:pt x="678239" y="413094"/>
                    <a:pt x="679779" y="410312"/>
                    <a:pt x="681071" y="407132"/>
                  </a:cubicBezTo>
                  <a:cubicBezTo>
                    <a:pt x="680474" y="406337"/>
                    <a:pt x="679928" y="405542"/>
                    <a:pt x="679481" y="404747"/>
                  </a:cubicBezTo>
                  <a:cubicBezTo>
                    <a:pt x="675805" y="398388"/>
                    <a:pt x="675805" y="391930"/>
                    <a:pt x="676947" y="384925"/>
                  </a:cubicBezTo>
                  <a:cubicBezTo>
                    <a:pt x="677494" y="381646"/>
                    <a:pt x="678239" y="378516"/>
                    <a:pt x="679183" y="375386"/>
                  </a:cubicBezTo>
                  <a:cubicBezTo>
                    <a:pt x="677295" y="371610"/>
                    <a:pt x="676252" y="367437"/>
                    <a:pt x="676053" y="363413"/>
                  </a:cubicBezTo>
                  <a:cubicBezTo>
                    <a:pt x="675556" y="352285"/>
                    <a:pt x="683853" y="342398"/>
                    <a:pt x="693739" y="338921"/>
                  </a:cubicBezTo>
                  <a:cubicBezTo>
                    <a:pt x="696124" y="335145"/>
                    <a:pt x="699502" y="332065"/>
                    <a:pt x="703924" y="330177"/>
                  </a:cubicBezTo>
                  <a:cubicBezTo>
                    <a:pt x="703725" y="329382"/>
                    <a:pt x="703626" y="328488"/>
                    <a:pt x="703477" y="327494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73" name="Freeform: Shape 107">
              <a:extLst>
                <a:ext uri="{FF2B5EF4-FFF2-40B4-BE49-F238E27FC236}">
                  <a16:creationId xmlns:a16="http://schemas.microsoft.com/office/drawing/2014/main" xmlns="" id="{B2FC983F-5386-6F5E-9862-1AD3E1964621}"/>
                </a:ext>
              </a:extLst>
            </p:cNvPr>
            <p:cNvSpPr/>
            <p:nvPr/>
          </p:nvSpPr>
          <p:spPr>
            <a:xfrm>
              <a:off x="2155935" y="3831084"/>
              <a:ext cx="98913" cy="109943"/>
            </a:xfrm>
            <a:custGeom>
              <a:avLst/>
              <a:gdLst>
                <a:gd name="connsiteX0" fmla="*/ 86395 w 98913"/>
                <a:gd name="connsiteY0" fmla="*/ 73229 h 109943"/>
                <a:gd name="connsiteX1" fmla="*/ 98914 w 98913"/>
                <a:gd name="connsiteY1" fmla="*/ 58474 h 109943"/>
                <a:gd name="connsiteX2" fmla="*/ 89574 w 98913"/>
                <a:gd name="connsiteY2" fmla="*/ 52214 h 109943"/>
                <a:gd name="connsiteX3" fmla="*/ 77999 w 98913"/>
                <a:gd name="connsiteY3" fmla="*/ 53953 h 109943"/>
                <a:gd name="connsiteX4" fmla="*/ 79191 w 98913"/>
                <a:gd name="connsiteY4" fmla="*/ 398 h 109943"/>
                <a:gd name="connsiteX5" fmla="*/ 40291 w 98913"/>
                <a:gd name="connsiteY5" fmla="*/ 0 h 109943"/>
                <a:gd name="connsiteX6" fmla="*/ 32839 w 98913"/>
                <a:gd name="connsiteY6" fmla="*/ 19872 h 109943"/>
                <a:gd name="connsiteX7" fmla="*/ 49681 w 98913"/>
                <a:gd name="connsiteY7" fmla="*/ 45408 h 109943"/>
                <a:gd name="connsiteX8" fmla="*/ 18928 w 98913"/>
                <a:gd name="connsiteY8" fmla="*/ 49382 h 109943"/>
                <a:gd name="connsiteX9" fmla="*/ 0 w 98913"/>
                <a:gd name="connsiteY9" fmla="*/ 77999 h 109943"/>
                <a:gd name="connsiteX10" fmla="*/ 25387 w 98913"/>
                <a:gd name="connsiteY10" fmla="*/ 102839 h 109943"/>
                <a:gd name="connsiteX11" fmla="*/ 57729 w 98913"/>
                <a:gd name="connsiteY11" fmla="*/ 109297 h 109943"/>
                <a:gd name="connsiteX12" fmla="*/ 58474 w 98913"/>
                <a:gd name="connsiteY12" fmla="*/ 109943 h 109943"/>
                <a:gd name="connsiteX13" fmla="*/ 74918 w 98913"/>
                <a:gd name="connsiteY13" fmla="*/ 94244 h 109943"/>
                <a:gd name="connsiteX14" fmla="*/ 86395 w 98913"/>
                <a:gd name="connsiteY14" fmla="*/ 73229 h 109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8913" h="109943">
                  <a:moveTo>
                    <a:pt x="86395" y="73229"/>
                  </a:moveTo>
                  <a:cubicBezTo>
                    <a:pt x="91412" y="68559"/>
                    <a:pt x="95735" y="62995"/>
                    <a:pt x="98914" y="58474"/>
                  </a:cubicBezTo>
                  <a:cubicBezTo>
                    <a:pt x="90866" y="63492"/>
                    <a:pt x="88382" y="58673"/>
                    <a:pt x="89574" y="52214"/>
                  </a:cubicBezTo>
                  <a:lnTo>
                    <a:pt x="77999" y="53953"/>
                  </a:lnTo>
                  <a:lnTo>
                    <a:pt x="79191" y="398"/>
                  </a:lnTo>
                  <a:cubicBezTo>
                    <a:pt x="69851" y="844"/>
                    <a:pt x="43669" y="0"/>
                    <a:pt x="40291" y="0"/>
                  </a:cubicBezTo>
                  <a:cubicBezTo>
                    <a:pt x="36316" y="0"/>
                    <a:pt x="35323" y="18183"/>
                    <a:pt x="32839" y="19872"/>
                  </a:cubicBezTo>
                  <a:cubicBezTo>
                    <a:pt x="30355" y="21561"/>
                    <a:pt x="52165" y="38055"/>
                    <a:pt x="49681" y="45408"/>
                  </a:cubicBezTo>
                  <a:cubicBezTo>
                    <a:pt x="47197" y="52810"/>
                    <a:pt x="21412" y="48786"/>
                    <a:pt x="18928" y="49382"/>
                  </a:cubicBezTo>
                  <a:cubicBezTo>
                    <a:pt x="17786" y="49681"/>
                    <a:pt x="9042" y="63144"/>
                    <a:pt x="0" y="77999"/>
                  </a:cubicBezTo>
                  <a:cubicBezTo>
                    <a:pt x="10234" y="88382"/>
                    <a:pt x="20468" y="99262"/>
                    <a:pt x="25387" y="102839"/>
                  </a:cubicBezTo>
                  <a:cubicBezTo>
                    <a:pt x="35124" y="109893"/>
                    <a:pt x="51072" y="102243"/>
                    <a:pt x="57729" y="109297"/>
                  </a:cubicBezTo>
                  <a:cubicBezTo>
                    <a:pt x="57928" y="109496"/>
                    <a:pt x="58226" y="109744"/>
                    <a:pt x="58474" y="109943"/>
                  </a:cubicBezTo>
                  <a:cubicBezTo>
                    <a:pt x="65429" y="102392"/>
                    <a:pt x="72583" y="94989"/>
                    <a:pt x="74918" y="94244"/>
                  </a:cubicBezTo>
                  <a:cubicBezTo>
                    <a:pt x="79936" y="92555"/>
                    <a:pt x="75962" y="82917"/>
                    <a:pt x="86395" y="7322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74" name="Freeform: Shape 108">
              <a:extLst>
                <a:ext uri="{FF2B5EF4-FFF2-40B4-BE49-F238E27FC236}">
                  <a16:creationId xmlns:a16="http://schemas.microsoft.com/office/drawing/2014/main" xmlns="" id="{3B00595C-869B-559D-953E-77943DA36456}"/>
                </a:ext>
              </a:extLst>
            </p:cNvPr>
            <p:cNvSpPr/>
            <p:nvPr/>
          </p:nvSpPr>
          <p:spPr>
            <a:xfrm>
              <a:off x="2233884" y="3814727"/>
              <a:ext cx="30106" cy="70359"/>
            </a:xfrm>
            <a:custGeom>
              <a:avLst/>
              <a:gdLst>
                <a:gd name="connsiteX0" fmla="*/ 4471 w 30106"/>
                <a:gd name="connsiteY0" fmla="*/ 16406 h 70359"/>
                <a:gd name="connsiteX1" fmla="*/ 1192 w 30106"/>
                <a:gd name="connsiteY1" fmla="*/ 16804 h 70359"/>
                <a:gd name="connsiteX2" fmla="*/ 0 w 30106"/>
                <a:gd name="connsiteY2" fmla="*/ 70359 h 70359"/>
                <a:gd name="connsiteX3" fmla="*/ 11576 w 30106"/>
                <a:gd name="connsiteY3" fmla="*/ 68621 h 70359"/>
                <a:gd name="connsiteX4" fmla="*/ 18829 w 30106"/>
                <a:gd name="connsiteY4" fmla="*/ 55207 h 70359"/>
                <a:gd name="connsiteX5" fmla="*/ 24989 w 30106"/>
                <a:gd name="connsiteY5" fmla="*/ 11140 h 70359"/>
                <a:gd name="connsiteX6" fmla="*/ 30106 w 30106"/>
                <a:gd name="connsiteY6" fmla="*/ 7712 h 70359"/>
                <a:gd name="connsiteX7" fmla="*/ 19276 w 30106"/>
                <a:gd name="connsiteY7" fmla="*/ 12 h 70359"/>
                <a:gd name="connsiteX8" fmla="*/ 4471 w 30106"/>
                <a:gd name="connsiteY8" fmla="*/ 16406 h 7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106" h="70359">
                  <a:moveTo>
                    <a:pt x="4471" y="16406"/>
                  </a:moveTo>
                  <a:cubicBezTo>
                    <a:pt x="4173" y="16605"/>
                    <a:pt x="2931" y="16704"/>
                    <a:pt x="1192" y="16804"/>
                  </a:cubicBezTo>
                  <a:lnTo>
                    <a:pt x="0" y="70359"/>
                  </a:lnTo>
                  <a:lnTo>
                    <a:pt x="11576" y="68621"/>
                  </a:lnTo>
                  <a:cubicBezTo>
                    <a:pt x="12420" y="64000"/>
                    <a:pt x="15053" y="58585"/>
                    <a:pt x="18829" y="55207"/>
                  </a:cubicBezTo>
                  <a:cubicBezTo>
                    <a:pt x="28069" y="46960"/>
                    <a:pt x="14209" y="14071"/>
                    <a:pt x="24989" y="11140"/>
                  </a:cubicBezTo>
                  <a:cubicBezTo>
                    <a:pt x="26977" y="10594"/>
                    <a:pt x="28616" y="9302"/>
                    <a:pt x="30106" y="7712"/>
                  </a:cubicBezTo>
                  <a:cubicBezTo>
                    <a:pt x="26281" y="3539"/>
                    <a:pt x="22008" y="-237"/>
                    <a:pt x="19276" y="12"/>
                  </a:cubicBezTo>
                  <a:cubicBezTo>
                    <a:pt x="13414" y="509"/>
                    <a:pt x="6459" y="15264"/>
                    <a:pt x="4471" y="16406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75" name="Freeform: Shape 109">
              <a:extLst>
                <a:ext uri="{FF2B5EF4-FFF2-40B4-BE49-F238E27FC236}">
                  <a16:creationId xmlns:a16="http://schemas.microsoft.com/office/drawing/2014/main" xmlns="" id="{CCF1C5BC-05B5-559B-36EC-6C49301C9A74}"/>
                </a:ext>
              </a:extLst>
            </p:cNvPr>
            <p:cNvSpPr/>
            <p:nvPr/>
          </p:nvSpPr>
          <p:spPr>
            <a:xfrm>
              <a:off x="2576160" y="3768038"/>
              <a:ext cx="66694" cy="60810"/>
            </a:xfrm>
            <a:custGeom>
              <a:avLst/>
              <a:gdLst>
                <a:gd name="connsiteX0" fmla="*/ 29980 w 66694"/>
                <a:gd name="connsiteY0" fmla="*/ 1939 h 60810"/>
                <a:gd name="connsiteX1" fmla="*/ 45381 w 66694"/>
                <a:gd name="connsiteY1" fmla="*/ 38355 h 60810"/>
                <a:gd name="connsiteX2" fmla="*/ 172 w 66694"/>
                <a:gd name="connsiteY2" fmla="*/ 47744 h 60810"/>
                <a:gd name="connsiteX3" fmla="*/ 29980 w 66694"/>
                <a:gd name="connsiteY3" fmla="*/ 55991 h 60810"/>
                <a:gd name="connsiteX4" fmla="*/ 62123 w 66694"/>
                <a:gd name="connsiteY4" fmla="*/ 60810 h 60810"/>
                <a:gd name="connsiteX5" fmla="*/ 66694 w 66694"/>
                <a:gd name="connsiteY5" fmla="*/ 9292 h 60810"/>
                <a:gd name="connsiteX6" fmla="*/ 29980 w 66694"/>
                <a:gd name="connsiteY6" fmla="*/ 1939 h 60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694" h="60810">
                  <a:moveTo>
                    <a:pt x="29980" y="1939"/>
                  </a:moveTo>
                  <a:cubicBezTo>
                    <a:pt x="19696" y="10186"/>
                    <a:pt x="45381" y="27822"/>
                    <a:pt x="45381" y="38355"/>
                  </a:cubicBezTo>
                  <a:cubicBezTo>
                    <a:pt x="45381" y="48937"/>
                    <a:pt x="4146" y="36367"/>
                    <a:pt x="172" y="47744"/>
                  </a:cubicBezTo>
                  <a:cubicBezTo>
                    <a:pt x="-1865" y="53606"/>
                    <a:pt x="14579" y="61854"/>
                    <a:pt x="29980" y="55991"/>
                  </a:cubicBezTo>
                  <a:cubicBezTo>
                    <a:pt x="44338" y="50526"/>
                    <a:pt x="54175" y="56240"/>
                    <a:pt x="62123" y="60810"/>
                  </a:cubicBezTo>
                  <a:cubicBezTo>
                    <a:pt x="63266" y="43025"/>
                    <a:pt x="65055" y="22904"/>
                    <a:pt x="66694" y="9292"/>
                  </a:cubicBezTo>
                  <a:cubicBezTo>
                    <a:pt x="53678" y="5466"/>
                    <a:pt x="37482" y="-4073"/>
                    <a:pt x="29980" y="193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76" name="Freeform: Shape 110">
              <a:extLst>
                <a:ext uri="{FF2B5EF4-FFF2-40B4-BE49-F238E27FC236}">
                  <a16:creationId xmlns:a16="http://schemas.microsoft.com/office/drawing/2014/main" xmlns="" id="{0B43EA53-C862-D7C8-B186-8D1AF4D5ABA0}"/>
                </a:ext>
              </a:extLst>
            </p:cNvPr>
            <p:cNvSpPr/>
            <p:nvPr/>
          </p:nvSpPr>
          <p:spPr>
            <a:xfrm>
              <a:off x="2638283" y="3777329"/>
              <a:ext cx="78843" cy="53837"/>
            </a:xfrm>
            <a:custGeom>
              <a:avLst/>
              <a:gdLst>
                <a:gd name="connsiteX0" fmla="*/ 30554 w 78843"/>
                <a:gd name="connsiteY0" fmla="*/ 40837 h 53837"/>
                <a:gd name="connsiteX1" fmla="*/ 78843 w 78843"/>
                <a:gd name="connsiteY1" fmla="*/ 30255 h 53837"/>
                <a:gd name="connsiteX2" fmla="*/ 17190 w 78843"/>
                <a:gd name="connsiteY2" fmla="*/ 844 h 53837"/>
                <a:gd name="connsiteX3" fmla="*/ 4571 w 78843"/>
                <a:gd name="connsiteY3" fmla="*/ 0 h 53837"/>
                <a:gd name="connsiteX4" fmla="*/ 0 w 78843"/>
                <a:gd name="connsiteY4" fmla="*/ 51519 h 53837"/>
                <a:gd name="connsiteX5" fmla="*/ 1739 w 78843"/>
                <a:gd name="connsiteY5" fmla="*/ 52562 h 53837"/>
                <a:gd name="connsiteX6" fmla="*/ 30554 w 78843"/>
                <a:gd name="connsiteY6" fmla="*/ 40837 h 53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843" h="53837">
                  <a:moveTo>
                    <a:pt x="30554" y="40837"/>
                  </a:moveTo>
                  <a:cubicBezTo>
                    <a:pt x="49035" y="33783"/>
                    <a:pt x="78843" y="46700"/>
                    <a:pt x="78843" y="30255"/>
                  </a:cubicBezTo>
                  <a:cubicBezTo>
                    <a:pt x="78843" y="13811"/>
                    <a:pt x="29510" y="-3825"/>
                    <a:pt x="17190" y="844"/>
                  </a:cubicBezTo>
                  <a:cubicBezTo>
                    <a:pt x="13861" y="2086"/>
                    <a:pt x="9439" y="1441"/>
                    <a:pt x="4571" y="0"/>
                  </a:cubicBezTo>
                  <a:cubicBezTo>
                    <a:pt x="2931" y="13612"/>
                    <a:pt x="1143" y="33733"/>
                    <a:pt x="0" y="51519"/>
                  </a:cubicBezTo>
                  <a:cubicBezTo>
                    <a:pt x="596" y="51867"/>
                    <a:pt x="1192" y="52214"/>
                    <a:pt x="1739" y="52562"/>
                  </a:cubicBezTo>
                  <a:cubicBezTo>
                    <a:pt x="9986" y="57282"/>
                    <a:pt x="12023" y="47892"/>
                    <a:pt x="30554" y="4083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77" name="Freeform: Shape 111">
              <a:extLst>
                <a:ext uri="{FF2B5EF4-FFF2-40B4-BE49-F238E27FC236}">
                  <a16:creationId xmlns:a16="http://schemas.microsoft.com/office/drawing/2014/main" xmlns="" id="{03F907AD-B2FA-54DF-D9B9-D0D80913D231}"/>
                </a:ext>
              </a:extLst>
            </p:cNvPr>
            <p:cNvSpPr/>
            <p:nvPr/>
          </p:nvSpPr>
          <p:spPr>
            <a:xfrm>
              <a:off x="2275610" y="3909330"/>
              <a:ext cx="91070" cy="114601"/>
            </a:xfrm>
            <a:custGeom>
              <a:avLst/>
              <a:gdLst>
                <a:gd name="connsiteX0" fmla="*/ 85953 w 91070"/>
                <a:gd name="connsiteY0" fmla="*/ 86891 h 114601"/>
                <a:gd name="connsiteX1" fmla="*/ 84910 w 91070"/>
                <a:gd name="connsiteY1" fmla="*/ 77601 h 114601"/>
                <a:gd name="connsiteX2" fmla="*/ 87543 w 91070"/>
                <a:gd name="connsiteY2" fmla="*/ 47097 h 114601"/>
                <a:gd name="connsiteX3" fmla="*/ 86499 w 91070"/>
                <a:gd name="connsiteY3" fmla="*/ 19574 h 114601"/>
                <a:gd name="connsiteX4" fmla="*/ 88337 w 91070"/>
                <a:gd name="connsiteY4" fmla="*/ 6359 h 114601"/>
                <a:gd name="connsiteX5" fmla="*/ 91070 w 91070"/>
                <a:gd name="connsiteY5" fmla="*/ 0 h 114601"/>
                <a:gd name="connsiteX6" fmla="*/ 70800 w 91070"/>
                <a:gd name="connsiteY6" fmla="*/ 11377 h 114601"/>
                <a:gd name="connsiteX7" fmla="*/ 48494 w 91070"/>
                <a:gd name="connsiteY7" fmla="*/ 17040 h 114601"/>
                <a:gd name="connsiteX8" fmla="*/ 23206 w 91070"/>
                <a:gd name="connsiteY8" fmla="*/ 29510 h 114601"/>
                <a:gd name="connsiteX9" fmla="*/ 15754 w 91070"/>
                <a:gd name="connsiteY9" fmla="*/ 45955 h 114601"/>
                <a:gd name="connsiteX10" fmla="*/ 8799 w 91070"/>
                <a:gd name="connsiteY10" fmla="*/ 53307 h 114601"/>
                <a:gd name="connsiteX11" fmla="*/ 204 w 91070"/>
                <a:gd name="connsiteY11" fmla="*/ 55593 h 114601"/>
                <a:gd name="connsiteX12" fmla="*/ 3781 w 91070"/>
                <a:gd name="connsiteY12" fmla="*/ 65628 h 114601"/>
                <a:gd name="connsiteX13" fmla="*/ 32049 w 91070"/>
                <a:gd name="connsiteY13" fmla="*/ 96778 h 114601"/>
                <a:gd name="connsiteX14" fmla="*/ 39998 w 91070"/>
                <a:gd name="connsiteY14" fmla="*/ 107509 h 114601"/>
                <a:gd name="connsiteX15" fmla="*/ 52766 w 91070"/>
                <a:gd name="connsiteY15" fmla="*/ 108353 h 114601"/>
                <a:gd name="connsiteX16" fmla="*/ 75669 w 91070"/>
                <a:gd name="connsiteY16" fmla="*/ 112725 h 114601"/>
                <a:gd name="connsiteX17" fmla="*/ 87145 w 91070"/>
                <a:gd name="connsiteY17" fmla="*/ 114166 h 114601"/>
                <a:gd name="connsiteX18" fmla="*/ 83966 w 91070"/>
                <a:gd name="connsiteY18" fmla="*/ 108502 h 114601"/>
                <a:gd name="connsiteX19" fmla="*/ 85953 w 91070"/>
                <a:gd name="connsiteY19" fmla="*/ 86891 h 1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1070" h="114601">
                  <a:moveTo>
                    <a:pt x="85953" y="86891"/>
                  </a:moveTo>
                  <a:cubicBezTo>
                    <a:pt x="85108" y="84159"/>
                    <a:pt x="84711" y="81079"/>
                    <a:pt x="84910" y="77601"/>
                  </a:cubicBezTo>
                  <a:cubicBezTo>
                    <a:pt x="85506" y="67417"/>
                    <a:pt x="86549" y="57282"/>
                    <a:pt x="87543" y="47097"/>
                  </a:cubicBezTo>
                  <a:cubicBezTo>
                    <a:pt x="82624" y="39247"/>
                    <a:pt x="81482" y="28815"/>
                    <a:pt x="86499" y="19574"/>
                  </a:cubicBezTo>
                  <a:cubicBezTo>
                    <a:pt x="86350" y="15103"/>
                    <a:pt x="87046" y="10632"/>
                    <a:pt x="88337" y="6359"/>
                  </a:cubicBezTo>
                  <a:cubicBezTo>
                    <a:pt x="89033" y="3974"/>
                    <a:pt x="89977" y="1888"/>
                    <a:pt x="91070" y="0"/>
                  </a:cubicBezTo>
                  <a:cubicBezTo>
                    <a:pt x="81978" y="2931"/>
                    <a:pt x="73781" y="11029"/>
                    <a:pt x="70800" y="11377"/>
                  </a:cubicBezTo>
                  <a:cubicBezTo>
                    <a:pt x="66329" y="11923"/>
                    <a:pt x="50481" y="7402"/>
                    <a:pt x="48494" y="17040"/>
                  </a:cubicBezTo>
                  <a:cubicBezTo>
                    <a:pt x="46507" y="26678"/>
                    <a:pt x="36620" y="28417"/>
                    <a:pt x="23206" y="29510"/>
                  </a:cubicBezTo>
                  <a:cubicBezTo>
                    <a:pt x="9842" y="30653"/>
                    <a:pt x="16748" y="43719"/>
                    <a:pt x="15754" y="45955"/>
                  </a:cubicBezTo>
                  <a:cubicBezTo>
                    <a:pt x="14761" y="48240"/>
                    <a:pt x="8799" y="53307"/>
                    <a:pt x="8799" y="53307"/>
                  </a:cubicBezTo>
                  <a:lnTo>
                    <a:pt x="204" y="55593"/>
                  </a:lnTo>
                  <a:cubicBezTo>
                    <a:pt x="-193" y="59269"/>
                    <a:pt x="-442" y="62895"/>
                    <a:pt x="3781" y="65628"/>
                  </a:cubicBezTo>
                  <a:cubicBezTo>
                    <a:pt x="11979" y="70894"/>
                    <a:pt x="23306" y="91511"/>
                    <a:pt x="32049" y="96778"/>
                  </a:cubicBezTo>
                  <a:cubicBezTo>
                    <a:pt x="36272" y="99311"/>
                    <a:pt x="38856" y="103485"/>
                    <a:pt x="39998" y="107509"/>
                  </a:cubicBezTo>
                  <a:cubicBezTo>
                    <a:pt x="45016" y="107062"/>
                    <a:pt x="50133" y="106863"/>
                    <a:pt x="52766" y="108353"/>
                  </a:cubicBezTo>
                  <a:cubicBezTo>
                    <a:pt x="57883" y="111284"/>
                    <a:pt x="70602" y="108353"/>
                    <a:pt x="75669" y="112725"/>
                  </a:cubicBezTo>
                  <a:cubicBezTo>
                    <a:pt x="78153" y="114861"/>
                    <a:pt x="82326" y="114911"/>
                    <a:pt x="87145" y="114166"/>
                  </a:cubicBezTo>
                  <a:cubicBezTo>
                    <a:pt x="85655" y="111682"/>
                    <a:pt x="84512" y="109695"/>
                    <a:pt x="83966" y="108502"/>
                  </a:cubicBezTo>
                  <a:cubicBezTo>
                    <a:pt x="81581" y="103634"/>
                    <a:pt x="83518" y="95238"/>
                    <a:pt x="85953" y="8689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78" name="Freeform: Shape 112">
              <a:extLst>
                <a:ext uri="{FF2B5EF4-FFF2-40B4-BE49-F238E27FC236}">
                  <a16:creationId xmlns:a16="http://schemas.microsoft.com/office/drawing/2014/main" xmlns="" id="{1F179290-CDD9-8AFC-C30F-F55E1044C3B2}"/>
                </a:ext>
              </a:extLst>
            </p:cNvPr>
            <p:cNvSpPr/>
            <p:nvPr/>
          </p:nvSpPr>
          <p:spPr>
            <a:xfrm>
              <a:off x="2590484" y="4174452"/>
              <a:ext cx="908067" cy="1076700"/>
            </a:xfrm>
            <a:custGeom>
              <a:avLst/>
              <a:gdLst>
                <a:gd name="connsiteX0" fmla="*/ 905485 w 908067"/>
                <a:gd name="connsiteY0" fmla="*/ 304367 h 1076700"/>
                <a:gd name="connsiteX1" fmla="*/ 883377 w 908067"/>
                <a:gd name="connsiteY1" fmla="*/ 276198 h 1076700"/>
                <a:gd name="connsiteX2" fmla="*/ 831362 w 908067"/>
                <a:gd name="connsiteY2" fmla="*/ 242067 h 1076700"/>
                <a:gd name="connsiteX3" fmla="*/ 763548 w 908067"/>
                <a:gd name="connsiteY3" fmla="*/ 217972 h 1076700"/>
                <a:gd name="connsiteX4" fmla="*/ 739055 w 908067"/>
                <a:gd name="connsiteY4" fmla="*/ 215091 h 1076700"/>
                <a:gd name="connsiteX5" fmla="*/ 704229 w 908067"/>
                <a:gd name="connsiteY5" fmla="*/ 220108 h 1076700"/>
                <a:gd name="connsiteX6" fmla="*/ 696230 w 908067"/>
                <a:gd name="connsiteY6" fmla="*/ 216283 h 1076700"/>
                <a:gd name="connsiteX7" fmla="*/ 687487 w 908067"/>
                <a:gd name="connsiteY7" fmla="*/ 222692 h 1076700"/>
                <a:gd name="connsiteX8" fmla="*/ 689275 w 908067"/>
                <a:gd name="connsiteY8" fmla="*/ 208533 h 1076700"/>
                <a:gd name="connsiteX9" fmla="*/ 689076 w 908067"/>
                <a:gd name="connsiteY9" fmla="*/ 208284 h 1076700"/>
                <a:gd name="connsiteX10" fmla="*/ 685847 w 908067"/>
                <a:gd name="connsiteY10" fmla="*/ 198547 h 1076700"/>
                <a:gd name="connsiteX11" fmla="*/ 683314 w 908067"/>
                <a:gd name="connsiteY11" fmla="*/ 197305 h 1076700"/>
                <a:gd name="connsiteX12" fmla="*/ 667565 w 908067"/>
                <a:gd name="connsiteY12" fmla="*/ 198199 h 1076700"/>
                <a:gd name="connsiteX13" fmla="*/ 605911 w 908067"/>
                <a:gd name="connsiteY13" fmla="*/ 168391 h 1076700"/>
                <a:gd name="connsiteX14" fmla="*/ 604272 w 908067"/>
                <a:gd name="connsiteY14" fmla="*/ 166106 h 1076700"/>
                <a:gd name="connsiteX15" fmla="*/ 603775 w 908067"/>
                <a:gd name="connsiteY15" fmla="*/ 171521 h 1076700"/>
                <a:gd name="connsiteX16" fmla="*/ 587331 w 908067"/>
                <a:gd name="connsiteY16" fmla="*/ 184438 h 1076700"/>
                <a:gd name="connsiteX17" fmla="*/ 575507 w 908067"/>
                <a:gd name="connsiteY17" fmla="*/ 185034 h 1076700"/>
                <a:gd name="connsiteX18" fmla="*/ 594435 w 908067"/>
                <a:gd name="connsiteY18" fmla="*/ 157908 h 1076700"/>
                <a:gd name="connsiteX19" fmla="*/ 574414 w 908067"/>
                <a:gd name="connsiteY19" fmla="*/ 146681 h 1076700"/>
                <a:gd name="connsiteX20" fmla="*/ 566266 w 908067"/>
                <a:gd name="connsiteY20" fmla="*/ 138831 h 1076700"/>
                <a:gd name="connsiteX21" fmla="*/ 548828 w 908067"/>
                <a:gd name="connsiteY21" fmla="*/ 140371 h 1076700"/>
                <a:gd name="connsiteX22" fmla="*/ 533924 w 908067"/>
                <a:gd name="connsiteY22" fmla="*/ 160939 h 1076700"/>
                <a:gd name="connsiteX23" fmla="*/ 540084 w 908067"/>
                <a:gd name="connsiteY23" fmla="*/ 139179 h 1076700"/>
                <a:gd name="connsiteX24" fmla="*/ 561447 w 908067"/>
                <a:gd name="connsiteY24" fmla="*/ 110513 h 1076700"/>
                <a:gd name="connsiteX25" fmla="*/ 541823 w 908067"/>
                <a:gd name="connsiteY25" fmla="*/ 85772 h 1076700"/>
                <a:gd name="connsiteX26" fmla="*/ 517728 w 908067"/>
                <a:gd name="connsiteY26" fmla="*/ 60038 h 1076700"/>
                <a:gd name="connsiteX27" fmla="*/ 520212 w 908067"/>
                <a:gd name="connsiteY27" fmla="*/ 36191 h 1076700"/>
                <a:gd name="connsiteX28" fmla="*/ 520113 w 908067"/>
                <a:gd name="connsiteY28" fmla="*/ 36042 h 1076700"/>
                <a:gd name="connsiteX29" fmla="*/ 500191 w 908067"/>
                <a:gd name="connsiteY29" fmla="*/ 69328 h 1076700"/>
                <a:gd name="connsiteX30" fmla="*/ 475848 w 908067"/>
                <a:gd name="connsiteY30" fmla="*/ 81251 h 1076700"/>
                <a:gd name="connsiteX31" fmla="*/ 452895 w 908067"/>
                <a:gd name="connsiteY31" fmla="*/ 73302 h 1076700"/>
                <a:gd name="connsiteX32" fmla="*/ 427161 w 908067"/>
                <a:gd name="connsiteY32" fmla="*/ 72507 h 1076700"/>
                <a:gd name="connsiteX33" fmla="*/ 417423 w 908067"/>
                <a:gd name="connsiteY33" fmla="*/ 89250 h 1076700"/>
                <a:gd name="connsiteX34" fmla="*/ 389602 w 908067"/>
                <a:gd name="connsiteY34" fmla="*/ 88455 h 1076700"/>
                <a:gd name="connsiteX35" fmla="*/ 377778 w 908067"/>
                <a:gd name="connsiteY35" fmla="*/ 94814 h 1076700"/>
                <a:gd name="connsiteX36" fmla="*/ 362476 w 908067"/>
                <a:gd name="connsiteY36" fmla="*/ 101173 h 1076700"/>
                <a:gd name="connsiteX37" fmla="*/ 337438 w 908067"/>
                <a:gd name="connsiteY37" fmla="*/ 91634 h 1076700"/>
                <a:gd name="connsiteX38" fmla="*/ 332569 w 908067"/>
                <a:gd name="connsiteY38" fmla="*/ 44686 h 1076700"/>
                <a:gd name="connsiteX39" fmla="*/ 330482 w 908067"/>
                <a:gd name="connsiteY39" fmla="*/ 22380 h 1076700"/>
                <a:gd name="connsiteX40" fmla="*/ 320745 w 908067"/>
                <a:gd name="connsiteY40" fmla="*/ 123 h 1076700"/>
                <a:gd name="connsiteX41" fmla="*/ 306139 w 908067"/>
                <a:gd name="connsiteY41" fmla="*/ 15226 h 1076700"/>
                <a:gd name="connsiteX42" fmla="*/ 277622 w 908067"/>
                <a:gd name="connsiteY42" fmla="*/ 27994 h 1076700"/>
                <a:gd name="connsiteX43" fmla="*/ 261625 w 908067"/>
                <a:gd name="connsiteY43" fmla="*/ 38327 h 1076700"/>
                <a:gd name="connsiteX44" fmla="*/ 252583 w 908067"/>
                <a:gd name="connsiteY44" fmla="*/ 37532 h 1076700"/>
                <a:gd name="connsiteX45" fmla="*/ 232413 w 908067"/>
                <a:gd name="connsiteY45" fmla="*/ 29583 h 1076700"/>
                <a:gd name="connsiteX46" fmla="*/ 217111 w 908067"/>
                <a:gd name="connsiteY46" fmla="*/ 32763 h 1076700"/>
                <a:gd name="connsiteX47" fmla="*/ 226153 w 908067"/>
                <a:gd name="connsiteY47" fmla="*/ 52635 h 1076700"/>
                <a:gd name="connsiteX48" fmla="*/ 232413 w 908067"/>
                <a:gd name="connsiteY48" fmla="*/ 69328 h 1076700"/>
                <a:gd name="connsiteX49" fmla="*/ 244237 w 908067"/>
                <a:gd name="connsiteY49" fmla="*/ 72507 h 1076700"/>
                <a:gd name="connsiteX50" fmla="*/ 241455 w 908067"/>
                <a:gd name="connsiteY50" fmla="*/ 83636 h 1076700"/>
                <a:gd name="connsiteX51" fmla="*/ 228240 w 908067"/>
                <a:gd name="connsiteY51" fmla="*/ 97944 h 1076700"/>
                <a:gd name="connsiteX52" fmla="*/ 212938 w 908067"/>
                <a:gd name="connsiteY52" fmla="*/ 106688 h 1076700"/>
                <a:gd name="connsiteX53" fmla="*/ 196941 w 908067"/>
                <a:gd name="connsiteY53" fmla="*/ 116226 h 1076700"/>
                <a:gd name="connsiteX54" fmla="*/ 184421 w 908067"/>
                <a:gd name="connsiteY54" fmla="*/ 118611 h 1076700"/>
                <a:gd name="connsiteX55" fmla="*/ 170511 w 908067"/>
                <a:gd name="connsiteY55" fmla="*/ 112252 h 1076700"/>
                <a:gd name="connsiteX56" fmla="*/ 152825 w 908067"/>
                <a:gd name="connsiteY56" fmla="*/ 85524 h 1076700"/>
                <a:gd name="connsiteX57" fmla="*/ 130170 w 908067"/>
                <a:gd name="connsiteY57" fmla="*/ 93125 h 1076700"/>
                <a:gd name="connsiteX58" fmla="*/ 95195 w 908067"/>
                <a:gd name="connsiteY58" fmla="*/ 96056 h 1076700"/>
                <a:gd name="connsiteX59" fmla="*/ 101206 w 908067"/>
                <a:gd name="connsiteY59" fmla="*/ 110612 h 1076700"/>
                <a:gd name="connsiteX60" fmla="*/ 105827 w 908067"/>
                <a:gd name="connsiteY60" fmla="*/ 121493 h 1076700"/>
                <a:gd name="connsiteX61" fmla="*/ 90078 w 908067"/>
                <a:gd name="connsiteY61" fmla="*/ 135801 h 1076700"/>
                <a:gd name="connsiteX62" fmla="*/ 104883 w 908067"/>
                <a:gd name="connsiteY62" fmla="*/ 178774 h 1076700"/>
                <a:gd name="connsiteX63" fmla="*/ 100113 w 908067"/>
                <a:gd name="connsiteY63" fmla="*/ 214942 h 1076700"/>
                <a:gd name="connsiteX64" fmla="*/ 91221 w 908067"/>
                <a:gd name="connsiteY64" fmla="*/ 250960 h 1076700"/>
                <a:gd name="connsiteX65" fmla="*/ 71349 w 908067"/>
                <a:gd name="connsiteY65" fmla="*/ 252550 h 1076700"/>
                <a:gd name="connsiteX66" fmla="*/ 43279 w 908067"/>
                <a:gd name="connsiteY66" fmla="*/ 264324 h 1076700"/>
                <a:gd name="connsiteX67" fmla="*/ 22711 w 908067"/>
                <a:gd name="connsiteY67" fmla="*/ 279973 h 1076700"/>
                <a:gd name="connsiteX68" fmla="*/ 15160 w 908067"/>
                <a:gd name="connsiteY68" fmla="*/ 305062 h 1076700"/>
                <a:gd name="connsiteX69" fmla="*/ 4876 w 908067"/>
                <a:gd name="connsiteY69" fmla="*/ 319171 h 1076700"/>
                <a:gd name="connsiteX70" fmla="*/ 1448 w 908067"/>
                <a:gd name="connsiteY70" fmla="*/ 336411 h 1076700"/>
                <a:gd name="connsiteX71" fmla="*/ 7608 w 908067"/>
                <a:gd name="connsiteY71" fmla="*/ 359114 h 1076700"/>
                <a:gd name="connsiteX72" fmla="*/ 17197 w 908067"/>
                <a:gd name="connsiteY72" fmla="*/ 381868 h 1076700"/>
                <a:gd name="connsiteX73" fmla="*/ 28822 w 908067"/>
                <a:gd name="connsiteY73" fmla="*/ 392053 h 1076700"/>
                <a:gd name="connsiteX74" fmla="*/ 41143 w 908067"/>
                <a:gd name="connsiteY74" fmla="*/ 406957 h 1076700"/>
                <a:gd name="connsiteX75" fmla="*/ 65784 w 908067"/>
                <a:gd name="connsiteY75" fmla="*/ 403032 h 1076700"/>
                <a:gd name="connsiteX76" fmla="*/ 76068 w 908067"/>
                <a:gd name="connsiteY76" fmla="*/ 400697 h 1076700"/>
                <a:gd name="connsiteX77" fmla="*/ 81533 w 908067"/>
                <a:gd name="connsiteY77" fmla="*/ 435175 h 1076700"/>
                <a:gd name="connsiteX78" fmla="*/ 111689 w 908067"/>
                <a:gd name="connsiteY78" fmla="*/ 435970 h 1076700"/>
                <a:gd name="connsiteX79" fmla="*/ 131561 w 908067"/>
                <a:gd name="connsiteY79" fmla="*/ 430506 h 1076700"/>
                <a:gd name="connsiteX80" fmla="*/ 151434 w 908067"/>
                <a:gd name="connsiteY80" fmla="*/ 418731 h 1076700"/>
                <a:gd name="connsiteX81" fmla="*/ 178857 w 908067"/>
                <a:gd name="connsiteY81" fmla="*/ 404622 h 1076700"/>
                <a:gd name="connsiteX82" fmla="*/ 200766 w 908067"/>
                <a:gd name="connsiteY82" fmla="*/ 406162 h 1076700"/>
                <a:gd name="connsiteX83" fmla="*/ 208318 w 908067"/>
                <a:gd name="connsiteY83" fmla="*/ 457879 h 1076700"/>
                <a:gd name="connsiteX84" fmla="*/ 235692 w 908067"/>
                <a:gd name="connsiteY84" fmla="*/ 476708 h 1076700"/>
                <a:gd name="connsiteX85" fmla="*/ 252136 w 908067"/>
                <a:gd name="connsiteY85" fmla="*/ 480633 h 1076700"/>
                <a:gd name="connsiteX86" fmla="*/ 261724 w 908067"/>
                <a:gd name="connsiteY86" fmla="*/ 490023 h 1076700"/>
                <a:gd name="connsiteX87" fmla="*/ 280901 w 908067"/>
                <a:gd name="connsiteY87" fmla="*/ 500207 h 1076700"/>
                <a:gd name="connsiteX88" fmla="*/ 306238 w 908067"/>
                <a:gd name="connsiteY88" fmla="*/ 506467 h 1076700"/>
                <a:gd name="connsiteX89" fmla="*/ 315131 w 908067"/>
                <a:gd name="connsiteY89" fmla="*/ 524501 h 1076700"/>
                <a:gd name="connsiteX90" fmla="*/ 318559 w 908067"/>
                <a:gd name="connsiteY90" fmla="*/ 544870 h 1076700"/>
                <a:gd name="connsiteX91" fmla="*/ 321291 w 908067"/>
                <a:gd name="connsiteY91" fmla="*/ 566829 h 1076700"/>
                <a:gd name="connsiteX92" fmla="*/ 346629 w 908067"/>
                <a:gd name="connsiteY92" fmla="*/ 580143 h 1076700"/>
                <a:gd name="connsiteX93" fmla="*/ 365805 w 908067"/>
                <a:gd name="connsiteY93" fmla="*/ 593507 h 1076700"/>
                <a:gd name="connsiteX94" fmla="*/ 379517 w 908067"/>
                <a:gd name="connsiteY94" fmla="*/ 619341 h 1076700"/>
                <a:gd name="connsiteX95" fmla="*/ 376784 w 908067"/>
                <a:gd name="connsiteY95" fmla="*/ 653819 h 1076700"/>
                <a:gd name="connsiteX96" fmla="*/ 369730 w 908067"/>
                <a:gd name="connsiteY96" fmla="*/ 671854 h 1076700"/>
                <a:gd name="connsiteX97" fmla="*/ 370724 w 908067"/>
                <a:gd name="connsiteY97" fmla="*/ 686013 h 1076700"/>
                <a:gd name="connsiteX98" fmla="*/ 374897 w 908067"/>
                <a:gd name="connsiteY98" fmla="*/ 718603 h 1076700"/>
                <a:gd name="connsiteX99" fmla="*/ 386721 w 908067"/>
                <a:gd name="connsiteY99" fmla="*/ 740115 h 1076700"/>
                <a:gd name="connsiteX100" fmla="*/ 406891 w 908067"/>
                <a:gd name="connsiteY100" fmla="*/ 742499 h 1076700"/>
                <a:gd name="connsiteX101" fmla="*/ 422888 w 908067"/>
                <a:gd name="connsiteY101" fmla="*/ 764806 h 1076700"/>
                <a:gd name="connsiteX102" fmla="*/ 434017 w 908067"/>
                <a:gd name="connsiteY102" fmla="*/ 794217 h 1076700"/>
                <a:gd name="connsiteX103" fmla="*/ 453491 w 908067"/>
                <a:gd name="connsiteY103" fmla="*/ 789448 h 1076700"/>
                <a:gd name="connsiteX104" fmla="*/ 451305 w 908067"/>
                <a:gd name="connsiteY104" fmla="*/ 836892 h 1076700"/>
                <a:gd name="connsiteX105" fmla="*/ 466557 w 908067"/>
                <a:gd name="connsiteY105" fmla="*/ 838035 h 1076700"/>
                <a:gd name="connsiteX106" fmla="*/ 470731 w 908067"/>
                <a:gd name="connsiteY106" fmla="*/ 878525 h 1076700"/>
                <a:gd name="connsiteX107" fmla="*/ 442611 w 908067"/>
                <a:gd name="connsiteY107" fmla="*/ 896360 h 1076700"/>
                <a:gd name="connsiteX108" fmla="*/ 402519 w 908067"/>
                <a:gd name="connsiteY108" fmla="*/ 944600 h 1076700"/>
                <a:gd name="connsiteX109" fmla="*/ 382051 w 908067"/>
                <a:gd name="connsiteY109" fmla="*/ 972520 h 1076700"/>
                <a:gd name="connsiteX110" fmla="*/ 388956 w 908067"/>
                <a:gd name="connsiteY110" fmla="*/ 972024 h 1076700"/>
                <a:gd name="connsiteX111" fmla="*/ 408729 w 908067"/>
                <a:gd name="connsiteY111" fmla="*/ 980320 h 1076700"/>
                <a:gd name="connsiteX112" fmla="*/ 419112 w 908067"/>
                <a:gd name="connsiteY112" fmla="*/ 998801 h 1076700"/>
                <a:gd name="connsiteX113" fmla="*/ 432129 w 908067"/>
                <a:gd name="connsiteY113" fmla="*/ 994628 h 1076700"/>
                <a:gd name="connsiteX114" fmla="*/ 458161 w 908067"/>
                <a:gd name="connsiteY114" fmla="*/ 1017283 h 1076700"/>
                <a:gd name="connsiteX115" fmla="*/ 473761 w 908067"/>
                <a:gd name="connsiteY115" fmla="*/ 1038099 h 1076700"/>
                <a:gd name="connsiteX116" fmla="*/ 475649 w 908067"/>
                <a:gd name="connsiteY116" fmla="*/ 1076700 h 1076700"/>
                <a:gd name="connsiteX117" fmla="*/ 477835 w 908067"/>
                <a:gd name="connsiteY117" fmla="*/ 1076054 h 1076700"/>
                <a:gd name="connsiteX118" fmla="*/ 487026 w 908067"/>
                <a:gd name="connsiteY118" fmla="*/ 1066069 h 1076700"/>
                <a:gd name="connsiteX119" fmla="*/ 504464 w 908067"/>
                <a:gd name="connsiteY119" fmla="*/ 1033180 h 1076700"/>
                <a:gd name="connsiteX120" fmla="*/ 516784 w 908067"/>
                <a:gd name="connsiteY120" fmla="*/ 1000838 h 1076700"/>
                <a:gd name="connsiteX121" fmla="*/ 529105 w 908067"/>
                <a:gd name="connsiteY121" fmla="*/ 972620 h 1076700"/>
                <a:gd name="connsiteX122" fmla="*/ 538942 w 908067"/>
                <a:gd name="connsiteY122" fmla="*/ 977439 h 1076700"/>
                <a:gd name="connsiteX123" fmla="*/ 540780 w 908067"/>
                <a:gd name="connsiteY123" fmla="*/ 975352 h 1076700"/>
                <a:gd name="connsiteX124" fmla="*/ 567508 w 908067"/>
                <a:gd name="connsiteY124" fmla="*/ 933074 h 1076700"/>
                <a:gd name="connsiteX125" fmla="*/ 583008 w 908067"/>
                <a:gd name="connsiteY125" fmla="*/ 909476 h 1076700"/>
                <a:gd name="connsiteX126" fmla="*/ 591206 w 908067"/>
                <a:gd name="connsiteY126" fmla="*/ 903713 h 1076700"/>
                <a:gd name="connsiteX127" fmla="*/ 590759 w 908067"/>
                <a:gd name="connsiteY127" fmla="*/ 887368 h 1076700"/>
                <a:gd name="connsiteX128" fmla="*/ 591255 w 908067"/>
                <a:gd name="connsiteY128" fmla="*/ 847971 h 1076700"/>
                <a:gd name="connsiteX129" fmla="*/ 598459 w 908067"/>
                <a:gd name="connsiteY129" fmla="*/ 828546 h 1076700"/>
                <a:gd name="connsiteX130" fmla="*/ 627721 w 908067"/>
                <a:gd name="connsiteY130" fmla="*/ 803259 h 1076700"/>
                <a:gd name="connsiteX131" fmla="*/ 656585 w 908067"/>
                <a:gd name="connsiteY131" fmla="*/ 788156 h 1076700"/>
                <a:gd name="connsiteX132" fmla="*/ 667416 w 908067"/>
                <a:gd name="connsiteY132" fmla="*/ 780505 h 1076700"/>
                <a:gd name="connsiteX133" fmla="*/ 676607 w 908067"/>
                <a:gd name="connsiteY133" fmla="*/ 776729 h 1076700"/>
                <a:gd name="connsiteX134" fmla="*/ 688878 w 908067"/>
                <a:gd name="connsiteY134" fmla="*/ 763912 h 1076700"/>
                <a:gd name="connsiteX135" fmla="*/ 707905 w 908067"/>
                <a:gd name="connsiteY135" fmla="*/ 762521 h 1076700"/>
                <a:gd name="connsiteX136" fmla="*/ 741340 w 908067"/>
                <a:gd name="connsiteY136" fmla="*/ 751144 h 1076700"/>
                <a:gd name="connsiteX137" fmla="*/ 749438 w 908067"/>
                <a:gd name="connsiteY137" fmla="*/ 749653 h 1076700"/>
                <a:gd name="connsiteX138" fmla="*/ 760865 w 908067"/>
                <a:gd name="connsiteY138" fmla="*/ 740959 h 1076700"/>
                <a:gd name="connsiteX139" fmla="*/ 771149 w 908067"/>
                <a:gd name="connsiteY139" fmla="*/ 726850 h 1076700"/>
                <a:gd name="connsiteX140" fmla="*/ 780389 w 908067"/>
                <a:gd name="connsiteY140" fmla="*/ 702755 h 1076700"/>
                <a:gd name="connsiteX141" fmla="*/ 781184 w 908067"/>
                <a:gd name="connsiteY141" fmla="*/ 701910 h 1076700"/>
                <a:gd name="connsiteX142" fmla="*/ 800261 w 908067"/>
                <a:gd name="connsiteY142" fmla="*/ 646517 h 1076700"/>
                <a:gd name="connsiteX143" fmla="*/ 802000 w 908067"/>
                <a:gd name="connsiteY143" fmla="*/ 631662 h 1076700"/>
                <a:gd name="connsiteX144" fmla="*/ 813824 w 908067"/>
                <a:gd name="connsiteY144" fmla="*/ 617553 h 1076700"/>
                <a:gd name="connsiteX145" fmla="*/ 816408 w 908067"/>
                <a:gd name="connsiteY145" fmla="*/ 584614 h 1076700"/>
                <a:gd name="connsiteX146" fmla="*/ 816408 w 908067"/>
                <a:gd name="connsiteY146" fmla="*/ 532897 h 1076700"/>
                <a:gd name="connsiteX147" fmla="*/ 816408 w 908067"/>
                <a:gd name="connsiteY147" fmla="*/ 529469 h 1076700"/>
                <a:gd name="connsiteX148" fmla="*/ 811589 w 908067"/>
                <a:gd name="connsiteY148" fmla="*/ 497525 h 1076700"/>
                <a:gd name="connsiteX149" fmla="*/ 820879 w 908067"/>
                <a:gd name="connsiteY149" fmla="*/ 484061 h 1076700"/>
                <a:gd name="connsiteX150" fmla="*/ 819985 w 908067"/>
                <a:gd name="connsiteY150" fmla="*/ 483465 h 1076700"/>
                <a:gd name="connsiteX151" fmla="*/ 824108 w 908067"/>
                <a:gd name="connsiteY151" fmla="*/ 475814 h 1076700"/>
                <a:gd name="connsiteX152" fmla="*/ 825946 w 908067"/>
                <a:gd name="connsiteY152" fmla="*/ 476957 h 1076700"/>
                <a:gd name="connsiteX153" fmla="*/ 844428 w 908067"/>
                <a:gd name="connsiteY153" fmla="*/ 449831 h 1076700"/>
                <a:gd name="connsiteX154" fmla="*/ 857295 w 908067"/>
                <a:gd name="connsiteY154" fmla="*/ 439051 h 1076700"/>
                <a:gd name="connsiteX155" fmla="*/ 879055 w 908067"/>
                <a:gd name="connsiteY155" fmla="*/ 420520 h 1076700"/>
                <a:gd name="connsiteX156" fmla="*/ 886209 w 908067"/>
                <a:gd name="connsiteY156" fmla="*/ 414409 h 1076700"/>
                <a:gd name="connsiteX157" fmla="*/ 886060 w 908067"/>
                <a:gd name="connsiteY157" fmla="*/ 400598 h 1076700"/>
                <a:gd name="connsiteX158" fmla="*/ 888146 w 908067"/>
                <a:gd name="connsiteY158" fmla="*/ 393642 h 1076700"/>
                <a:gd name="connsiteX159" fmla="*/ 888594 w 908067"/>
                <a:gd name="connsiteY159" fmla="*/ 390314 h 1076700"/>
                <a:gd name="connsiteX160" fmla="*/ 898778 w 908067"/>
                <a:gd name="connsiteY160" fmla="*/ 375906 h 1076700"/>
                <a:gd name="connsiteX161" fmla="*/ 906628 w 908067"/>
                <a:gd name="connsiteY161" fmla="*/ 352358 h 1076700"/>
                <a:gd name="connsiteX162" fmla="*/ 907572 w 908067"/>
                <a:gd name="connsiteY162" fmla="*/ 345701 h 1076700"/>
                <a:gd name="connsiteX163" fmla="*/ 907373 w 908067"/>
                <a:gd name="connsiteY163" fmla="*/ 319867 h 1076700"/>
                <a:gd name="connsiteX164" fmla="*/ 905485 w 908067"/>
                <a:gd name="connsiteY164" fmla="*/ 304367 h 1076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</a:cxnLst>
              <a:rect l="l" t="t" r="r" b="b"/>
              <a:pathLst>
                <a:path w="908067" h="1076700">
                  <a:moveTo>
                    <a:pt x="905485" y="304367"/>
                  </a:moveTo>
                  <a:cubicBezTo>
                    <a:pt x="895400" y="297312"/>
                    <a:pt x="887103" y="287674"/>
                    <a:pt x="883377" y="276198"/>
                  </a:cubicBezTo>
                  <a:cubicBezTo>
                    <a:pt x="872497" y="275850"/>
                    <a:pt x="854413" y="270584"/>
                    <a:pt x="831362" y="242067"/>
                  </a:cubicBezTo>
                  <a:cubicBezTo>
                    <a:pt x="805677" y="210321"/>
                    <a:pt x="780489" y="212706"/>
                    <a:pt x="763548" y="217972"/>
                  </a:cubicBezTo>
                  <a:cubicBezTo>
                    <a:pt x="755251" y="220556"/>
                    <a:pt x="746805" y="218370"/>
                    <a:pt x="739055" y="215091"/>
                  </a:cubicBezTo>
                  <a:cubicBezTo>
                    <a:pt x="728523" y="221599"/>
                    <a:pt x="716152" y="222245"/>
                    <a:pt x="704229" y="220108"/>
                  </a:cubicBezTo>
                  <a:cubicBezTo>
                    <a:pt x="701298" y="219612"/>
                    <a:pt x="698615" y="218171"/>
                    <a:pt x="696230" y="216283"/>
                  </a:cubicBezTo>
                  <a:cubicBezTo>
                    <a:pt x="693100" y="219015"/>
                    <a:pt x="690169" y="221549"/>
                    <a:pt x="687487" y="222692"/>
                  </a:cubicBezTo>
                  <a:cubicBezTo>
                    <a:pt x="681724" y="225126"/>
                    <a:pt x="685996" y="217276"/>
                    <a:pt x="689275" y="208533"/>
                  </a:cubicBezTo>
                  <a:cubicBezTo>
                    <a:pt x="689226" y="208433"/>
                    <a:pt x="689176" y="208334"/>
                    <a:pt x="689076" y="208284"/>
                  </a:cubicBezTo>
                  <a:cubicBezTo>
                    <a:pt x="687188" y="205353"/>
                    <a:pt x="686195" y="201975"/>
                    <a:pt x="685847" y="198547"/>
                  </a:cubicBezTo>
                  <a:cubicBezTo>
                    <a:pt x="684953" y="198199"/>
                    <a:pt x="684108" y="197752"/>
                    <a:pt x="683314" y="197305"/>
                  </a:cubicBezTo>
                  <a:cubicBezTo>
                    <a:pt x="678842" y="199242"/>
                    <a:pt x="673526" y="199739"/>
                    <a:pt x="667565" y="198199"/>
                  </a:cubicBezTo>
                  <a:cubicBezTo>
                    <a:pt x="646500" y="192784"/>
                    <a:pt x="620617" y="185878"/>
                    <a:pt x="605911" y="168391"/>
                  </a:cubicBezTo>
                  <a:cubicBezTo>
                    <a:pt x="605315" y="167646"/>
                    <a:pt x="604818" y="166851"/>
                    <a:pt x="604272" y="166106"/>
                  </a:cubicBezTo>
                  <a:cubicBezTo>
                    <a:pt x="603974" y="167745"/>
                    <a:pt x="603775" y="169534"/>
                    <a:pt x="603775" y="171521"/>
                  </a:cubicBezTo>
                  <a:cubicBezTo>
                    <a:pt x="603775" y="188561"/>
                    <a:pt x="594534" y="166205"/>
                    <a:pt x="587331" y="184438"/>
                  </a:cubicBezTo>
                  <a:cubicBezTo>
                    <a:pt x="580127" y="202670"/>
                    <a:pt x="566763" y="190896"/>
                    <a:pt x="575507" y="185034"/>
                  </a:cubicBezTo>
                  <a:cubicBezTo>
                    <a:pt x="583356" y="179768"/>
                    <a:pt x="590759" y="168292"/>
                    <a:pt x="594435" y="157908"/>
                  </a:cubicBezTo>
                  <a:cubicBezTo>
                    <a:pt x="587629" y="154431"/>
                    <a:pt x="580922" y="150754"/>
                    <a:pt x="574414" y="146681"/>
                  </a:cubicBezTo>
                  <a:cubicBezTo>
                    <a:pt x="570837" y="144445"/>
                    <a:pt x="568154" y="141762"/>
                    <a:pt x="566266" y="138831"/>
                  </a:cubicBezTo>
                  <a:cubicBezTo>
                    <a:pt x="559410" y="138135"/>
                    <a:pt x="552902" y="138533"/>
                    <a:pt x="548828" y="140371"/>
                  </a:cubicBezTo>
                  <a:cubicBezTo>
                    <a:pt x="535961" y="146233"/>
                    <a:pt x="544208" y="167397"/>
                    <a:pt x="533924" y="160939"/>
                  </a:cubicBezTo>
                  <a:cubicBezTo>
                    <a:pt x="523640" y="154480"/>
                    <a:pt x="531887" y="138583"/>
                    <a:pt x="540084" y="139179"/>
                  </a:cubicBezTo>
                  <a:cubicBezTo>
                    <a:pt x="547487" y="139725"/>
                    <a:pt x="555734" y="123977"/>
                    <a:pt x="561447" y="110513"/>
                  </a:cubicBezTo>
                  <a:cubicBezTo>
                    <a:pt x="551312" y="106241"/>
                    <a:pt x="544208" y="97149"/>
                    <a:pt x="541823" y="85772"/>
                  </a:cubicBezTo>
                  <a:cubicBezTo>
                    <a:pt x="528161" y="85424"/>
                    <a:pt x="518424" y="73352"/>
                    <a:pt x="517728" y="60038"/>
                  </a:cubicBezTo>
                  <a:cubicBezTo>
                    <a:pt x="517281" y="51940"/>
                    <a:pt x="518672" y="44040"/>
                    <a:pt x="520212" y="36191"/>
                  </a:cubicBezTo>
                  <a:cubicBezTo>
                    <a:pt x="520162" y="36141"/>
                    <a:pt x="520162" y="36092"/>
                    <a:pt x="520113" y="36042"/>
                  </a:cubicBezTo>
                  <a:cubicBezTo>
                    <a:pt x="511717" y="46574"/>
                    <a:pt x="503122" y="59342"/>
                    <a:pt x="500191" y="69328"/>
                  </a:cubicBezTo>
                  <a:cubicBezTo>
                    <a:pt x="495322" y="86070"/>
                    <a:pt x="489063" y="76482"/>
                    <a:pt x="475848" y="81251"/>
                  </a:cubicBezTo>
                  <a:cubicBezTo>
                    <a:pt x="462633" y="86021"/>
                    <a:pt x="456373" y="79661"/>
                    <a:pt x="452895" y="73302"/>
                  </a:cubicBezTo>
                  <a:cubicBezTo>
                    <a:pt x="449417" y="66894"/>
                    <a:pt x="436203" y="73302"/>
                    <a:pt x="427161" y="72507"/>
                  </a:cubicBezTo>
                  <a:cubicBezTo>
                    <a:pt x="418119" y="71713"/>
                    <a:pt x="423683" y="85226"/>
                    <a:pt x="417423" y="89250"/>
                  </a:cubicBezTo>
                  <a:cubicBezTo>
                    <a:pt x="411163" y="93224"/>
                    <a:pt x="395166" y="81301"/>
                    <a:pt x="389602" y="88455"/>
                  </a:cubicBezTo>
                  <a:cubicBezTo>
                    <a:pt x="384038" y="95609"/>
                    <a:pt x="380560" y="88455"/>
                    <a:pt x="377778" y="94814"/>
                  </a:cubicBezTo>
                  <a:cubicBezTo>
                    <a:pt x="374996" y="101173"/>
                    <a:pt x="365259" y="97199"/>
                    <a:pt x="362476" y="101173"/>
                  </a:cubicBezTo>
                  <a:cubicBezTo>
                    <a:pt x="359694" y="105147"/>
                    <a:pt x="349957" y="107532"/>
                    <a:pt x="337438" y="91634"/>
                  </a:cubicBezTo>
                  <a:cubicBezTo>
                    <a:pt x="324918" y="75737"/>
                    <a:pt x="327005" y="49456"/>
                    <a:pt x="332569" y="44686"/>
                  </a:cubicBezTo>
                  <a:cubicBezTo>
                    <a:pt x="338133" y="39917"/>
                    <a:pt x="338133" y="26404"/>
                    <a:pt x="330482" y="22380"/>
                  </a:cubicBezTo>
                  <a:cubicBezTo>
                    <a:pt x="322831" y="18405"/>
                    <a:pt x="330482" y="1712"/>
                    <a:pt x="320745" y="123"/>
                  </a:cubicBezTo>
                  <a:cubicBezTo>
                    <a:pt x="311007" y="-1467"/>
                    <a:pt x="312399" y="12841"/>
                    <a:pt x="306139" y="15226"/>
                  </a:cubicBezTo>
                  <a:cubicBezTo>
                    <a:pt x="299879" y="17610"/>
                    <a:pt x="284577" y="29534"/>
                    <a:pt x="277622" y="27994"/>
                  </a:cubicBezTo>
                  <a:cubicBezTo>
                    <a:pt x="270667" y="26404"/>
                    <a:pt x="261625" y="29583"/>
                    <a:pt x="261625" y="38327"/>
                  </a:cubicBezTo>
                  <a:cubicBezTo>
                    <a:pt x="261625" y="47071"/>
                    <a:pt x="253974" y="44686"/>
                    <a:pt x="252583" y="37532"/>
                  </a:cubicBezTo>
                  <a:cubicBezTo>
                    <a:pt x="251192" y="30378"/>
                    <a:pt x="236586" y="34353"/>
                    <a:pt x="232413" y="29583"/>
                  </a:cubicBezTo>
                  <a:cubicBezTo>
                    <a:pt x="228240" y="24814"/>
                    <a:pt x="208765" y="27199"/>
                    <a:pt x="217111" y="32763"/>
                  </a:cubicBezTo>
                  <a:cubicBezTo>
                    <a:pt x="225458" y="38327"/>
                    <a:pt x="226153" y="43892"/>
                    <a:pt x="226153" y="52635"/>
                  </a:cubicBezTo>
                  <a:cubicBezTo>
                    <a:pt x="226153" y="61379"/>
                    <a:pt x="232413" y="58994"/>
                    <a:pt x="232413" y="69328"/>
                  </a:cubicBezTo>
                  <a:cubicBezTo>
                    <a:pt x="232413" y="79661"/>
                    <a:pt x="239368" y="72507"/>
                    <a:pt x="244237" y="72507"/>
                  </a:cubicBezTo>
                  <a:cubicBezTo>
                    <a:pt x="249106" y="72507"/>
                    <a:pt x="249106" y="82096"/>
                    <a:pt x="241455" y="83636"/>
                  </a:cubicBezTo>
                  <a:cubicBezTo>
                    <a:pt x="233804" y="85226"/>
                    <a:pt x="230326" y="89995"/>
                    <a:pt x="228240" y="97944"/>
                  </a:cubicBezTo>
                  <a:cubicBezTo>
                    <a:pt x="226153" y="105893"/>
                    <a:pt x="219198" y="100329"/>
                    <a:pt x="212938" y="106688"/>
                  </a:cubicBezTo>
                  <a:cubicBezTo>
                    <a:pt x="206678" y="113096"/>
                    <a:pt x="201114" y="119406"/>
                    <a:pt x="196941" y="116226"/>
                  </a:cubicBezTo>
                  <a:cubicBezTo>
                    <a:pt x="192768" y="113047"/>
                    <a:pt x="189290" y="115431"/>
                    <a:pt x="184421" y="118611"/>
                  </a:cubicBezTo>
                  <a:cubicBezTo>
                    <a:pt x="179553" y="121791"/>
                    <a:pt x="177466" y="118611"/>
                    <a:pt x="170511" y="112252"/>
                  </a:cubicBezTo>
                  <a:cubicBezTo>
                    <a:pt x="165294" y="107483"/>
                    <a:pt x="162016" y="96006"/>
                    <a:pt x="152825" y="85524"/>
                  </a:cubicBezTo>
                  <a:cubicBezTo>
                    <a:pt x="147310" y="88505"/>
                    <a:pt x="136132" y="93125"/>
                    <a:pt x="130170" y="93125"/>
                  </a:cubicBezTo>
                  <a:cubicBezTo>
                    <a:pt x="122072" y="93125"/>
                    <a:pt x="96586" y="91038"/>
                    <a:pt x="95195" y="96056"/>
                  </a:cubicBezTo>
                  <a:cubicBezTo>
                    <a:pt x="93804" y="101074"/>
                    <a:pt x="97033" y="109569"/>
                    <a:pt x="101206" y="110612"/>
                  </a:cubicBezTo>
                  <a:cubicBezTo>
                    <a:pt x="105380" y="111705"/>
                    <a:pt x="114173" y="114587"/>
                    <a:pt x="105827" y="121493"/>
                  </a:cubicBezTo>
                  <a:cubicBezTo>
                    <a:pt x="97480" y="128348"/>
                    <a:pt x="90078" y="119108"/>
                    <a:pt x="90078" y="135801"/>
                  </a:cubicBezTo>
                  <a:cubicBezTo>
                    <a:pt x="90078" y="152493"/>
                    <a:pt x="108808" y="163323"/>
                    <a:pt x="104883" y="178774"/>
                  </a:cubicBezTo>
                  <a:cubicBezTo>
                    <a:pt x="102896" y="186723"/>
                    <a:pt x="100113" y="207092"/>
                    <a:pt x="100113" y="214942"/>
                  </a:cubicBezTo>
                  <a:cubicBezTo>
                    <a:pt x="100113" y="222742"/>
                    <a:pt x="97381" y="249420"/>
                    <a:pt x="91221" y="250960"/>
                  </a:cubicBezTo>
                  <a:cubicBezTo>
                    <a:pt x="85060" y="252550"/>
                    <a:pt x="79596" y="244700"/>
                    <a:pt x="71349" y="252550"/>
                  </a:cubicBezTo>
                  <a:cubicBezTo>
                    <a:pt x="63151" y="260350"/>
                    <a:pt x="52867" y="255680"/>
                    <a:pt x="43279" y="264324"/>
                  </a:cubicBezTo>
                  <a:cubicBezTo>
                    <a:pt x="33691" y="272919"/>
                    <a:pt x="23407" y="269789"/>
                    <a:pt x="22711" y="279973"/>
                  </a:cubicBezTo>
                  <a:cubicBezTo>
                    <a:pt x="22016" y="290158"/>
                    <a:pt x="13123" y="295673"/>
                    <a:pt x="15160" y="305062"/>
                  </a:cubicBezTo>
                  <a:cubicBezTo>
                    <a:pt x="17197" y="314452"/>
                    <a:pt x="11036" y="312117"/>
                    <a:pt x="4876" y="319171"/>
                  </a:cubicBezTo>
                  <a:cubicBezTo>
                    <a:pt x="-1284" y="326226"/>
                    <a:pt x="5571" y="330946"/>
                    <a:pt x="1448" y="336411"/>
                  </a:cubicBezTo>
                  <a:cubicBezTo>
                    <a:pt x="-2676" y="341875"/>
                    <a:pt x="2839" y="350520"/>
                    <a:pt x="7608" y="359114"/>
                  </a:cubicBezTo>
                  <a:cubicBezTo>
                    <a:pt x="12378" y="367759"/>
                    <a:pt x="17892" y="374019"/>
                    <a:pt x="17197" y="381868"/>
                  </a:cubicBezTo>
                  <a:cubicBezTo>
                    <a:pt x="16501" y="389718"/>
                    <a:pt x="21966" y="392848"/>
                    <a:pt x="28822" y="392053"/>
                  </a:cubicBezTo>
                  <a:cubicBezTo>
                    <a:pt x="35678" y="391258"/>
                    <a:pt x="30163" y="406957"/>
                    <a:pt x="41143" y="406957"/>
                  </a:cubicBezTo>
                  <a:cubicBezTo>
                    <a:pt x="52122" y="406957"/>
                    <a:pt x="63052" y="410087"/>
                    <a:pt x="65784" y="403032"/>
                  </a:cubicBezTo>
                  <a:cubicBezTo>
                    <a:pt x="68517" y="395978"/>
                    <a:pt x="76068" y="390513"/>
                    <a:pt x="76068" y="400697"/>
                  </a:cubicBezTo>
                  <a:cubicBezTo>
                    <a:pt x="76068" y="410882"/>
                    <a:pt x="74031" y="438305"/>
                    <a:pt x="81533" y="435175"/>
                  </a:cubicBezTo>
                  <a:cubicBezTo>
                    <a:pt x="89084" y="432046"/>
                    <a:pt x="104138" y="432840"/>
                    <a:pt x="111689" y="435970"/>
                  </a:cubicBezTo>
                  <a:cubicBezTo>
                    <a:pt x="119241" y="439100"/>
                    <a:pt x="126742" y="435970"/>
                    <a:pt x="131561" y="430506"/>
                  </a:cubicBezTo>
                  <a:cubicBezTo>
                    <a:pt x="136380" y="424991"/>
                    <a:pt x="141845" y="425041"/>
                    <a:pt x="151434" y="418731"/>
                  </a:cubicBezTo>
                  <a:cubicBezTo>
                    <a:pt x="161022" y="412472"/>
                    <a:pt x="169915" y="404622"/>
                    <a:pt x="178857" y="404622"/>
                  </a:cubicBezTo>
                  <a:cubicBezTo>
                    <a:pt x="187750" y="404622"/>
                    <a:pt x="202803" y="398362"/>
                    <a:pt x="200766" y="406162"/>
                  </a:cubicBezTo>
                  <a:cubicBezTo>
                    <a:pt x="198729" y="414012"/>
                    <a:pt x="197338" y="443025"/>
                    <a:pt x="208318" y="457879"/>
                  </a:cubicBezTo>
                  <a:cubicBezTo>
                    <a:pt x="219248" y="472783"/>
                    <a:pt x="225458" y="478249"/>
                    <a:pt x="235692" y="476708"/>
                  </a:cubicBezTo>
                  <a:cubicBezTo>
                    <a:pt x="245976" y="475119"/>
                    <a:pt x="244585" y="481428"/>
                    <a:pt x="252136" y="480633"/>
                  </a:cubicBezTo>
                  <a:cubicBezTo>
                    <a:pt x="259688" y="479838"/>
                    <a:pt x="254869" y="490023"/>
                    <a:pt x="261724" y="490023"/>
                  </a:cubicBezTo>
                  <a:cubicBezTo>
                    <a:pt x="268580" y="490023"/>
                    <a:pt x="280901" y="491613"/>
                    <a:pt x="280901" y="500207"/>
                  </a:cubicBezTo>
                  <a:cubicBezTo>
                    <a:pt x="280901" y="508852"/>
                    <a:pt x="301469" y="501797"/>
                    <a:pt x="306238" y="506467"/>
                  </a:cubicBezTo>
                  <a:cubicBezTo>
                    <a:pt x="311057" y="511187"/>
                    <a:pt x="316522" y="515062"/>
                    <a:pt x="315131" y="524501"/>
                  </a:cubicBezTo>
                  <a:cubicBezTo>
                    <a:pt x="313740" y="533891"/>
                    <a:pt x="325415" y="540945"/>
                    <a:pt x="318559" y="544870"/>
                  </a:cubicBezTo>
                  <a:cubicBezTo>
                    <a:pt x="311703" y="548795"/>
                    <a:pt x="320596" y="556644"/>
                    <a:pt x="321291" y="566829"/>
                  </a:cubicBezTo>
                  <a:cubicBezTo>
                    <a:pt x="321987" y="577014"/>
                    <a:pt x="331575" y="580938"/>
                    <a:pt x="346629" y="580143"/>
                  </a:cubicBezTo>
                  <a:cubicBezTo>
                    <a:pt x="361682" y="579398"/>
                    <a:pt x="365805" y="580938"/>
                    <a:pt x="365805" y="593507"/>
                  </a:cubicBezTo>
                  <a:cubicBezTo>
                    <a:pt x="365805" y="606027"/>
                    <a:pt x="376089" y="607617"/>
                    <a:pt x="379517" y="619341"/>
                  </a:cubicBezTo>
                  <a:cubicBezTo>
                    <a:pt x="382945" y="631115"/>
                    <a:pt x="375394" y="644430"/>
                    <a:pt x="376784" y="653819"/>
                  </a:cubicBezTo>
                  <a:cubicBezTo>
                    <a:pt x="377828" y="661023"/>
                    <a:pt x="374002" y="668674"/>
                    <a:pt x="369730" y="671854"/>
                  </a:cubicBezTo>
                  <a:cubicBezTo>
                    <a:pt x="374996" y="679554"/>
                    <a:pt x="375443" y="683032"/>
                    <a:pt x="370724" y="686013"/>
                  </a:cubicBezTo>
                  <a:cubicBezTo>
                    <a:pt x="364464" y="689987"/>
                    <a:pt x="378374" y="701115"/>
                    <a:pt x="374897" y="718603"/>
                  </a:cubicBezTo>
                  <a:cubicBezTo>
                    <a:pt x="371419" y="736140"/>
                    <a:pt x="370724" y="739270"/>
                    <a:pt x="386721" y="740115"/>
                  </a:cubicBezTo>
                  <a:cubicBezTo>
                    <a:pt x="402718" y="740910"/>
                    <a:pt x="401327" y="746474"/>
                    <a:pt x="406891" y="742499"/>
                  </a:cubicBezTo>
                  <a:cubicBezTo>
                    <a:pt x="412455" y="738525"/>
                    <a:pt x="420801" y="756062"/>
                    <a:pt x="422888" y="764806"/>
                  </a:cubicBezTo>
                  <a:cubicBezTo>
                    <a:pt x="424975" y="773550"/>
                    <a:pt x="431234" y="794217"/>
                    <a:pt x="434017" y="794217"/>
                  </a:cubicBezTo>
                  <a:cubicBezTo>
                    <a:pt x="436799" y="794217"/>
                    <a:pt x="445145" y="784678"/>
                    <a:pt x="453491" y="789448"/>
                  </a:cubicBezTo>
                  <a:cubicBezTo>
                    <a:pt x="461241" y="793869"/>
                    <a:pt x="451603" y="823777"/>
                    <a:pt x="451305" y="836892"/>
                  </a:cubicBezTo>
                  <a:cubicBezTo>
                    <a:pt x="457118" y="836644"/>
                    <a:pt x="464222" y="836694"/>
                    <a:pt x="466557" y="838035"/>
                  </a:cubicBezTo>
                  <a:cubicBezTo>
                    <a:pt x="470731" y="840420"/>
                    <a:pt x="472817" y="872563"/>
                    <a:pt x="470731" y="878525"/>
                  </a:cubicBezTo>
                  <a:cubicBezTo>
                    <a:pt x="468644" y="884486"/>
                    <a:pt x="451454" y="889852"/>
                    <a:pt x="442611" y="896360"/>
                  </a:cubicBezTo>
                  <a:cubicBezTo>
                    <a:pt x="433768" y="902918"/>
                    <a:pt x="412405" y="926119"/>
                    <a:pt x="402519" y="944600"/>
                  </a:cubicBezTo>
                  <a:cubicBezTo>
                    <a:pt x="396657" y="955530"/>
                    <a:pt x="388112" y="964572"/>
                    <a:pt x="382051" y="972520"/>
                  </a:cubicBezTo>
                  <a:cubicBezTo>
                    <a:pt x="384932" y="972967"/>
                    <a:pt x="387317" y="972868"/>
                    <a:pt x="388956" y="972024"/>
                  </a:cubicBezTo>
                  <a:cubicBezTo>
                    <a:pt x="393626" y="969639"/>
                    <a:pt x="400929" y="969639"/>
                    <a:pt x="408729" y="980320"/>
                  </a:cubicBezTo>
                  <a:cubicBezTo>
                    <a:pt x="416529" y="991051"/>
                    <a:pt x="416032" y="999397"/>
                    <a:pt x="419112" y="998801"/>
                  </a:cubicBezTo>
                  <a:cubicBezTo>
                    <a:pt x="422242" y="998205"/>
                    <a:pt x="425869" y="984493"/>
                    <a:pt x="432129" y="994628"/>
                  </a:cubicBezTo>
                  <a:cubicBezTo>
                    <a:pt x="438388" y="1004763"/>
                    <a:pt x="454485" y="1012513"/>
                    <a:pt x="458161" y="1017283"/>
                  </a:cubicBezTo>
                  <a:cubicBezTo>
                    <a:pt x="461788" y="1022052"/>
                    <a:pt x="473761" y="1025629"/>
                    <a:pt x="473761" y="1038099"/>
                  </a:cubicBezTo>
                  <a:cubicBezTo>
                    <a:pt x="473761" y="1046743"/>
                    <a:pt x="470432" y="1062691"/>
                    <a:pt x="475649" y="1076700"/>
                  </a:cubicBezTo>
                  <a:cubicBezTo>
                    <a:pt x="476344" y="1076452"/>
                    <a:pt x="477090" y="1076204"/>
                    <a:pt x="477835" y="1076054"/>
                  </a:cubicBezTo>
                  <a:cubicBezTo>
                    <a:pt x="480369" y="1072527"/>
                    <a:pt x="483300" y="1069099"/>
                    <a:pt x="487026" y="1066069"/>
                  </a:cubicBezTo>
                  <a:cubicBezTo>
                    <a:pt x="501433" y="1054295"/>
                    <a:pt x="497806" y="1047240"/>
                    <a:pt x="504464" y="1033180"/>
                  </a:cubicBezTo>
                  <a:cubicBezTo>
                    <a:pt x="511170" y="1019071"/>
                    <a:pt x="505507" y="1013209"/>
                    <a:pt x="516784" y="1000838"/>
                  </a:cubicBezTo>
                  <a:cubicBezTo>
                    <a:pt x="528062" y="988468"/>
                    <a:pt x="514747" y="980270"/>
                    <a:pt x="529105" y="972620"/>
                  </a:cubicBezTo>
                  <a:cubicBezTo>
                    <a:pt x="537203" y="968298"/>
                    <a:pt x="540084" y="971129"/>
                    <a:pt x="538942" y="977439"/>
                  </a:cubicBezTo>
                  <a:cubicBezTo>
                    <a:pt x="539538" y="976743"/>
                    <a:pt x="540134" y="976048"/>
                    <a:pt x="540780" y="975352"/>
                  </a:cubicBezTo>
                  <a:cubicBezTo>
                    <a:pt x="545301" y="958411"/>
                    <a:pt x="552157" y="940128"/>
                    <a:pt x="567508" y="933074"/>
                  </a:cubicBezTo>
                  <a:cubicBezTo>
                    <a:pt x="571433" y="924728"/>
                    <a:pt x="576053" y="916779"/>
                    <a:pt x="583008" y="909476"/>
                  </a:cubicBezTo>
                  <a:cubicBezTo>
                    <a:pt x="585542" y="906793"/>
                    <a:pt x="588324" y="904955"/>
                    <a:pt x="591206" y="903713"/>
                  </a:cubicBezTo>
                  <a:cubicBezTo>
                    <a:pt x="591355" y="898198"/>
                    <a:pt x="591106" y="892435"/>
                    <a:pt x="590759" y="887368"/>
                  </a:cubicBezTo>
                  <a:cubicBezTo>
                    <a:pt x="589715" y="872066"/>
                    <a:pt x="585642" y="857957"/>
                    <a:pt x="591255" y="847971"/>
                  </a:cubicBezTo>
                  <a:cubicBezTo>
                    <a:pt x="596919" y="837985"/>
                    <a:pt x="591255" y="828546"/>
                    <a:pt x="598459" y="828546"/>
                  </a:cubicBezTo>
                  <a:cubicBezTo>
                    <a:pt x="605663" y="828546"/>
                    <a:pt x="616443" y="816225"/>
                    <a:pt x="627721" y="803259"/>
                  </a:cubicBezTo>
                  <a:cubicBezTo>
                    <a:pt x="638551" y="790888"/>
                    <a:pt x="645606" y="789298"/>
                    <a:pt x="656585" y="788156"/>
                  </a:cubicBezTo>
                  <a:cubicBezTo>
                    <a:pt x="659268" y="784976"/>
                    <a:pt x="662845" y="782294"/>
                    <a:pt x="667416" y="780505"/>
                  </a:cubicBezTo>
                  <a:cubicBezTo>
                    <a:pt x="670496" y="779313"/>
                    <a:pt x="673576" y="778021"/>
                    <a:pt x="676607" y="776729"/>
                  </a:cubicBezTo>
                  <a:cubicBezTo>
                    <a:pt x="681326" y="773152"/>
                    <a:pt x="685102" y="767787"/>
                    <a:pt x="688878" y="763912"/>
                  </a:cubicBezTo>
                  <a:cubicBezTo>
                    <a:pt x="691710" y="760980"/>
                    <a:pt x="699460" y="761477"/>
                    <a:pt x="707905" y="762521"/>
                  </a:cubicBezTo>
                  <a:cubicBezTo>
                    <a:pt x="718736" y="757751"/>
                    <a:pt x="729715" y="753578"/>
                    <a:pt x="741340" y="751144"/>
                  </a:cubicBezTo>
                  <a:cubicBezTo>
                    <a:pt x="743974" y="750597"/>
                    <a:pt x="746706" y="750150"/>
                    <a:pt x="749438" y="749653"/>
                  </a:cubicBezTo>
                  <a:cubicBezTo>
                    <a:pt x="751525" y="744536"/>
                    <a:pt x="755798" y="740959"/>
                    <a:pt x="760865" y="740959"/>
                  </a:cubicBezTo>
                  <a:cubicBezTo>
                    <a:pt x="768069" y="740959"/>
                    <a:pt x="771149" y="738624"/>
                    <a:pt x="771149" y="726850"/>
                  </a:cubicBezTo>
                  <a:cubicBezTo>
                    <a:pt x="771149" y="715076"/>
                    <a:pt x="774229" y="708021"/>
                    <a:pt x="780389" y="702755"/>
                  </a:cubicBezTo>
                  <a:cubicBezTo>
                    <a:pt x="780687" y="702507"/>
                    <a:pt x="780886" y="702159"/>
                    <a:pt x="781184" y="701910"/>
                  </a:cubicBezTo>
                  <a:cubicBezTo>
                    <a:pt x="783817" y="681144"/>
                    <a:pt x="783271" y="657247"/>
                    <a:pt x="800261" y="646517"/>
                  </a:cubicBezTo>
                  <a:cubicBezTo>
                    <a:pt x="801156" y="641101"/>
                    <a:pt x="802000" y="635935"/>
                    <a:pt x="802000" y="631662"/>
                  </a:cubicBezTo>
                  <a:cubicBezTo>
                    <a:pt x="802000" y="622869"/>
                    <a:pt x="810198" y="624011"/>
                    <a:pt x="813824" y="617553"/>
                  </a:cubicBezTo>
                  <a:cubicBezTo>
                    <a:pt x="817401" y="611094"/>
                    <a:pt x="810744" y="602847"/>
                    <a:pt x="816408" y="584614"/>
                  </a:cubicBezTo>
                  <a:cubicBezTo>
                    <a:pt x="822071" y="566382"/>
                    <a:pt x="816408" y="549341"/>
                    <a:pt x="816408" y="532897"/>
                  </a:cubicBezTo>
                  <a:cubicBezTo>
                    <a:pt x="816408" y="531754"/>
                    <a:pt x="816408" y="530612"/>
                    <a:pt x="816408" y="529469"/>
                  </a:cubicBezTo>
                  <a:cubicBezTo>
                    <a:pt x="808211" y="521520"/>
                    <a:pt x="805031" y="507510"/>
                    <a:pt x="811589" y="497525"/>
                  </a:cubicBezTo>
                  <a:cubicBezTo>
                    <a:pt x="814619" y="492954"/>
                    <a:pt x="817749" y="488532"/>
                    <a:pt x="820879" y="484061"/>
                  </a:cubicBezTo>
                  <a:cubicBezTo>
                    <a:pt x="820581" y="483862"/>
                    <a:pt x="820283" y="483664"/>
                    <a:pt x="819985" y="483465"/>
                  </a:cubicBezTo>
                  <a:cubicBezTo>
                    <a:pt x="815861" y="481130"/>
                    <a:pt x="820481" y="474671"/>
                    <a:pt x="824108" y="475814"/>
                  </a:cubicBezTo>
                  <a:cubicBezTo>
                    <a:pt x="824704" y="476013"/>
                    <a:pt x="825350" y="476410"/>
                    <a:pt x="825946" y="476957"/>
                  </a:cubicBezTo>
                  <a:cubicBezTo>
                    <a:pt x="832305" y="468064"/>
                    <a:pt x="838665" y="459171"/>
                    <a:pt x="844428" y="449831"/>
                  </a:cubicBezTo>
                  <a:cubicBezTo>
                    <a:pt x="847557" y="444764"/>
                    <a:pt x="852128" y="441137"/>
                    <a:pt x="857295" y="439051"/>
                  </a:cubicBezTo>
                  <a:cubicBezTo>
                    <a:pt x="862958" y="423550"/>
                    <a:pt x="872000" y="423997"/>
                    <a:pt x="879055" y="420520"/>
                  </a:cubicBezTo>
                  <a:cubicBezTo>
                    <a:pt x="880943" y="419576"/>
                    <a:pt x="883427" y="417489"/>
                    <a:pt x="886209" y="414409"/>
                  </a:cubicBezTo>
                  <a:cubicBezTo>
                    <a:pt x="884967" y="409838"/>
                    <a:pt x="884718" y="404721"/>
                    <a:pt x="886060" y="400598"/>
                  </a:cubicBezTo>
                  <a:cubicBezTo>
                    <a:pt x="886855" y="398312"/>
                    <a:pt x="887650" y="396027"/>
                    <a:pt x="888146" y="393642"/>
                  </a:cubicBezTo>
                  <a:cubicBezTo>
                    <a:pt x="888296" y="392550"/>
                    <a:pt x="888444" y="391407"/>
                    <a:pt x="888594" y="390314"/>
                  </a:cubicBezTo>
                  <a:cubicBezTo>
                    <a:pt x="889388" y="384452"/>
                    <a:pt x="894108" y="379334"/>
                    <a:pt x="898778" y="375906"/>
                  </a:cubicBezTo>
                  <a:cubicBezTo>
                    <a:pt x="896840" y="367312"/>
                    <a:pt x="899026" y="358121"/>
                    <a:pt x="906628" y="352358"/>
                  </a:cubicBezTo>
                  <a:cubicBezTo>
                    <a:pt x="906628" y="350321"/>
                    <a:pt x="907373" y="347738"/>
                    <a:pt x="907572" y="345701"/>
                  </a:cubicBezTo>
                  <a:cubicBezTo>
                    <a:pt x="908416" y="337255"/>
                    <a:pt x="908068" y="328313"/>
                    <a:pt x="907373" y="319867"/>
                  </a:cubicBezTo>
                  <a:cubicBezTo>
                    <a:pt x="907075" y="314899"/>
                    <a:pt x="906478" y="309583"/>
                    <a:pt x="905485" y="30436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79" name="Freeform: Shape 113">
              <a:extLst>
                <a:ext uri="{FF2B5EF4-FFF2-40B4-BE49-F238E27FC236}">
                  <a16:creationId xmlns:a16="http://schemas.microsoft.com/office/drawing/2014/main" xmlns="" id="{49C72C90-B01A-B30C-BCA5-FD4994328372}"/>
                </a:ext>
              </a:extLst>
            </p:cNvPr>
            <p:cNvSpPr/>
            <p:nvPr/>
          </p:nvSpPr>
          <p:spPr>
            <a:xfrm>
              <a:off x="2951486" y="5145208"/>
              <a:ext cx="114845" cy="139977"/>
            </a:xfrm>
            <a:custGeom>
              <a:avLst/>
              <a:gdLst>
                <a:gd name="connsiteX0" fmla="*/ 52397 w 114845"/>
                <a:gd name="connsiteY0" fmla="*/ 139628 h 139977"/>
                <a:gd name="connsiteX1" fmla="*/ 73362 w 114845"/>
                <a:gd name="connsiteY1" fmla="*/ 128251 h 139977"/>
                <a:gd name="connsiteX2" fmla="*/ 89707 w 114845"/>
                <a:gd name="connsiteY2" fmla="*/ 128251 h 139977"/>
                <a:gd name="connsiteX3" fmla="*/ 92588 w 114845"/>
                <a:gd name="connsiteY3" fmla="*/ 125072 h 139977"/>
                <a:gd name="connsiteX4" fmla="*/ 109877 w 114845"/>
                <a:gd name="connsiteY4" fmla="*/ 108578 h 139977"/>
                <a:gd name="connsiteX5" fmla="*/ 114845 w 114845"/>
                <a:gd name="connsiteY5" fmla="*/ 105994 h 139977"/>
                <a:gd name="connsiteX6" fmla="*/ 112957 w 114845"/>
                <a:gd name="connsiteY6" fmla="*/ 67393 h 139977"/>
                <a:gd name="connsiteX7" fmla="*/ 97358 w 114845"/>
                <a:gd name="connsiteY7" fmla="*/ 46577 h 139977"/>
                <a:gd name="connsiteX8" fmla="*/ 71325 w 114845"/>
                <a:gd name="connsiteY8" fmla="*/ 23922 h 139977"/>
                <a:gd name="connsiteX9" fmla="*/ 58309 w 114845"/>
                <a:gd name="connsiteY9" fmla="*/ 28095 h 139977"/>
                <a:gd name="connsiteX10" fmla="*/ 47926 w 114845"/>
                <a:gd name="connsiteY10" fmla="*/ 9614 h 139977"/>
                <a:gd name="connsiteX11" fmla="*/ 28153 w 114845"/>
                <a:gd name="connsiteY11" fmla="*/ 1317 h 139977"/>
                <a:gd name="connsiteX12" fmla="*/ 21247 w 114845"/>
                <a:gd name="connsiteY12" fmla="*/ 1814 h 139977"/>
                <a:gd name="connsiteX13" fmla="*/ 14093 w 114845"/>
                <a:gd name="connsiteY13" fmla="*/ 16818 h 139977"/>
                <a:gd name="connsiteX14" fmla="*/ 6293 w 114845"/>
                <a:gd name="connsiteY14" fmla="*/ 62077 h 139977"/>
                <a:gd name="connsiteX15" fmla="*/ 33 w 114845"/>
                <a:gd name="connsiteY15" fmla="*/ 96605 h 139977"/>
                <a:gd name="connsiteX16" fmla="*/ 6790 w 114845"/>
                <a:gd name="connsiteY16" fmla="*/ 112701 h 139977"/>
                <a:gd name="connsiteX17" fmla="*/ 5051 w 114845"/>
                <a:gd name="connsiteY17" fmla="*/ 123830 h 139977"/>
                <a:gd name="connsiteX18" fmla="*/ 14192 w 114845"/>
                <a:gd name="connsiteY18" fmla="*/ 128897 h 139977"/>
                <a:gd name="connsiteX19" fmla="*/ 44001 w 114845"/>
                <a:gd name="connsiteY19" fmla="*/ 137740 h 139977"/>
                <a:gd name="connsiteX20" fmla="*/ 52397 w 114845"/>
                <a:gd name="connsiteY20" fmla="*/ 139628 h 139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4845" h="139977">
                  <a:moveTo>
                    <a:pt x="52397" y="139628"/>
                  </a:moveTo>
                  <a:cubicBezTo>
                    <a:pt x="57116" y="132822"/>
                    <a:pt x="65115" y="128251"/>
                    <a:pt x="73362" y="128251"/>
                  </a:cubicBezTo>
                  <a:lnTo>
                    <a:pt x="89707" y="128251"/>
                  </a:lnTo>
                  <a:cubicBezTo>
                    <a:pt x="90700" y="127208"/>
                    <a:pt x="91694" y="126165"/>
                    <a:pt x="92588" y="125072"/>
                  </a:cubicBezTo>
                  <a:cubicBezTo>
                    <a:pt x="97904" y="118663"/>
                    <a:pt x="103071" y="113496"/>
                    <a:pt x="109877" y="108578"/>
                  </a:cubicBezTo>
                  <a:cubicBezTo>
                    <a:pt x="111467" y="107435"/>
                    <a:pt x="113106" y="106590"/>
                    <a:pt x="114845" y="105994"/>
                  </a:cubicBezTo>
                  <a:cubicBezTo>
                    <a:pt x="109629" y="91984"/>
                    <a:pt x="112957" y="76037"/>
                    <a:pt x="112957" y="67393"/>
                  </a:cubicBezTo>
                  <a:cubicBezTo>
                    <a:pt x="112957" y="54923"/>
                    <a:pt x="100984" y="51346"/>
                    <a:pt x="97358" y="46577"/>
                  </a:cubicBezTo>
                  <a:cubicBezTo>
                    <a:pt x="93731" y="41807"/>
                    <a:pt x="77585" y="34057"/>
                    <a:pt x="71325" y="23922"/>
                  </a:cubicBezTo>
                  <a:cubicBezTo>
                    <a:pt x="65065" y="13787"/>
                    <a:pt x="61439" y="27499"/>
                    <a:pt x="58309" y="28095"/>
                  </a:cubicBezTo>
                  <a:cubicBezTo>
                    <a:pt x="55179" y="28691"/>
                    <a:pt x="55725" y="20345"/>
                    <a:pt x="47926" y="9614"/>
                  </a:cubicBezTo>
                  <a:cubicBezTo>
                    <a:pt x="40126" y="-1117"/>
                    <a:pt x="32823" y="-1117"/>
                    <a:pt x="28153" y="1317"/>
                  </a:cubicBezTo>
                  <a:cubicBezTo>
                    <a:pt x="26513" y="2112"/>
                    <a:pt x="24128" y="2261"/>
                    <a:pt x="21247" y="1814"/>
                  </a:cubicBezTo>
                  <a:cubicBezTo>
                    <a:pt x="17124" y="7279"/>
                    <a:pt x="14093" y="12197"/>
                    <a:pt x="14093" y="16818"/>
                  </a:cubicBezTo>
                  <a:cubicBezTo>
                    <a:pt x="14093" y="28145"/>
                    <a:pt x="6790" y="40615"/>
                    <a:pt x="6293" y="62077"/>
                  </a:cubicBezTo>
                  <a:cubicBezTo>
                    <a:pt x="5747" y="83489"/>
                    <a:pt x="580" y="79912"/>
                    <a:pt x="33" y="96605"/>
                  </a:cubicBezTo>
                  <a:cubicBezTo>
                    <a:pt x="-464" y="113297"/>
                    <a:pt x="4703" y="110316"/>
                    <a:pt x="6790" y="112701"/>
                  </a:cubicBezTo>
                  <a:cubicBezTo>
                    <a:pt x="7933" y="113993"/>
                    <a:pt x="6542" y="119309"/>
                    <a:pt x="5051" y="123830"/>
                  </a:cubicBezTo>
                  <a:cubicBezTo>
                    <a:pt x="7237" y="126065"/>
                    <a:pt x="9423" y="129543"/>
                    <a:pt x="14192" y="128897"/>
                  </a:cubicBezTo>
                  <a:cubicBezTo>
                    <a:pt x="23433" y="127705"/>
                    <a:pt x="32674" y="131828"/>
                    <a:pt x="44001" y="137740"/>
                  </a:cubicBezTo>
                  <a:cubicBezTo>
                    <a:pt x="48820" y="140224"/>
                    <a:pt x="50857" y="140274"/>
                    <a:pt x="52397" y="13962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80" name="Freeform: Shape 114">
              <a:extLst>
                <a:ext uri="{FF2B5EF4-FFF2-40B4-BE49-F238E27FC236}">
                  <a16:creationId xmlns:a16="http://schemas.microsoft.com/office/drawing/2014/main" xmlns="" id="{94137FF4-DD90-498E-F726-F97979845264}"/>
                </a:ext>
              </a:extLst>
            </p:cNvPr>
            <p:cNvSpPr/>
            <p:nvPr/>
          </p:nvSpPr>
          <p:spPr>
            <a:xfrm>
              <a:off x="2596477" y="4908752"/>
              <a:ext cx="465616" cy="948927"/>
            </a:xfrm>
            <a:custGeom>
              <a:avLst/>
              <a:gdLst>
                <a:gd name="connsiteX0" fmla="*/ 460663 w 465616"/>
                <a:gd name="connsiteY0" fmla="*/ 103785 h 948927"/>
                <a:gd name="connsiteX1" fmla="*/ 445411 w 465616"/>
                <a:gd name="connsiteY1" fmla="*/ 102642 h 948927"/>
                <a:gd name="connsiteX2" fmla="*/ 445511 w 465616"/>
                <a:gd name="connsiteY2" fmla="*/ 105325 h 948927"/>
                <a:gd name="connsiteX3" fmla="*/ 433687 w 465616"/>
                <a:gd name="connsiteY3" fmla="*/ 144274 h 948927"/>
                <a:gd name="connsiteX4" fmla="*/ 415603 w 465616"/>
                <a:gd name="connsiteY4" fmla="*/ 154608 h 948927"/>
                <a:gd name="connsiteX5" fmla="*/ 395433 w 465616"/>
                <a:gd name="connsiteY5" fmla="*/ 159377 h 948927"/>
                <a:gd name="connsiteX6" fmla="*/ 373176 w 465616"/>
                <a:gd name="connsiteY6" fmla="*/ 156993 h 948927"/>
                <a:gd name="connsiteX7" fmla="*/ 351614 w 465616"/>
                <a:gd name="connsiteY7" fmla="*/ 151428 h 948927"/>
                <a:gd name="connsiteX8" fmla="*/ 359265 w 465616"/>
                <a:gd name="connsiteY8" fmla="*/ 133891 h 948927"/>
                <a:gd name="connsiteX9" fmla="*/ 377349 w 465616"/>
                <a:gd name="connsiteY9" fmla="*/ 98121 h 948927"/>
                <a:gd name="connsiteX10" fmla="*/ 334226 w 465616"/>
                <a:gd name="connsiteY10" fmla="*/ 73430 h 948927"/>
                <a:gd name="connsiteX11" fmla="*/ 308492 w 465616"/>
                <a:gd name="connsiteY11" fmla="*/ 58327 h 948927"/>
                <a:gd name="connsiteX12" fmla="*/ 282757 w 465616"/>
                <a:gd name="connsiteY12" fmla="*/ 40045 h 948927"/>
                <a:gd name="connsiteX13" fmla="*/ 250614 w 465616"/>
                <a:gd name="connsiteY13" fmla="*/ 2387 h 948927"/>
                <a:gd name="connsiteX14" fmla="*/ 227711 w 465616"/>
                <a:gd name="connsiteY14" fmla="*/ 2635 h 948927"/>
                <a:gd name="connsiteX15" fmla="*/ 213999 w 465616"/>
                <a:gd name="connsiteY15" fmla="*/ 18285 h 948927"/>
                <a:gd name="connsiteX16" fmla="*/ 187271 w 465616"/>
                <a:gd name="connsiteY16" fmla="*/ 5716 h 948927"/>
                <a:gd name="connsiteX17" fmla="*/ 166703 w 465616"/>
                <a:gd name="connsiteY17" fmla="*/ 6510 h 948927"/>
                <a:gd name="connsiteX18" fmla="*/ 149762 w 465616"/>
                <a:gd name="connsiteY18" fmla="*/ 22557 h 948927"/>
                <a:gd name="connsiteX19" fmla="*/ 145043 w 465616"/>
                <a:gd name="connsiteY19" fmla="*/ 53558 h 948927"/>
                <a:gd name="connsiteX20" fmla="*/ 118613 w 465616"/>
                <a:gd name="connsiteY20" fmla="*/ 77405 h 948927"/>
                <a:gd name="connsiteX21" fmla="*/ 117222 w 465616"/>
                <a:gd name="connsiteY21" fmla="*/ 96482 h 948927"/>
                <a:gd name="connsiteX22" fmla="*/ 119308 w 465616"/>
                <a:gd name="connsiteY22" fmla="*/ 125147 h 948927"/>
                <a:gd name="connsiteX23" fmla="*/ 120004 w 465616"/>
                <a:gd name="connsiteY23" fmla="*/ 142635 h 948927"/>
                <a:gd name="connsiteX24" fmla="*/ 106093 w 465616"/>
                <a:gd name="connsiteY24" fmla="*/ 155353 h 948927"/>
                <a:gd name="connsiteX25" fmla="*/ 99138 w 465616"/>
                <a:gd name="connsiteY25" fmla="*/ 177660 h 948927"/>
                <a:gd name="connsiteX26" fmla="*/ 88705 w 465616"/>
                <a:gd name="connsiteY26" fmla="*/ 201506 h 948927"/>
                <a:gd name="connsiteX27" fmla="*/ 82445 w 465616"/>
                <a:gd name="connsiteY27" fmla="*/ 215814 h 948927"/>
                <a:gd name="connsiteX28" fmla="*/ 82445 w 465616"/>
                <a:gd name="connsiteY28" fmla="*/ 242890 h 948927"/>
                <a:gd name="connsiteX29" fmla="*/ 72708 w 465616"/>
                <a:gd name="connsiteY29" fmla="*/ 263607 h 948927"/>
                <a:gd name="connsiteX30" fmla="*/ 72708 w 465616"/>
                <a:gd name="connsiteY30" fmla="*/ 292223 h 948927"/>
                <a:gd name="connsiteX31" fmla="*/ 80358 w 465616"/>
                <a:gd name="connsiteY31" fmla="*/ 318504 h 948927"/>
                <a:gd name="connsiteX32" fmla="*/ 85923 w 465616"/>
                <a:gd name="connsiteY32" fmla="*/ 341556 h 948927"/>
                <a:gd name="connsiteX33" fmla="*/ 79663 w 465616"/>
                <a:gd name="connsiteY33" fmla="*/ 363813 h 948927"/>
                <a:gd name="connsiteX34" fmla="*/ 72708 w 465616"/>
                <a:gd name="connsiteY34" fmla="*/ 382940 h 948927"/>
                <a:gd name="connsiteX35" fmla="*/ 72708 w 465616"/>
                <a:gd name="connsiteY35" fmla="*/ 416325 h 948927"/>
                <a:gd name="connsiteX36" fmla="*/ 55319 w 465616"/>
                <a:gd name="connsiteY36" fmla="*/ 442606 h 948927"/>
                <a:gd name="connsiteX37" fmla="*/ 56015 w 465616"/>
                <a:gd name="connsiteY37" fmla="*/ 477631 h 948927"/>
                <a:gd name="connsiteX38" fmla="*/ 61579 w 465616"/>
                <a:gd name="connsiteY38" fmla="*/ 492734 h 948927"/>
                <a:gd name="connsiteX39" fmla="*/ 48364 w 465616"/>
                <a:gd name="connsiteY39" fmla="*/ 503067 h 948927"/>
                <a:gd name="connsiteX40" fmla="*/ 46973 w 465616"/>
                <a:gd name="connsiteY40" fmla="*/ 522989 h 948927"/>
                <a:gd name="connsiteX41" fmla="*/ 40713 w 465616"/>
                <a:gd name="connsiteY41" fmla="*/ 539732 h 948927"/>
                <a:gd name="connsiteX42" fmla="*/ 34454 w 465616"/>
                <a:gd name="connsiteY42" fmla="*/ 558014 h 948927"/>
                <a:gd name="connsiteX43" fmla="*/ 39322 w 465616"/>
                <a:gd name="connsiteY43" fmla="*/ 576297 h 948927"/>
                <a:gd name="connsiteX44" fmla="*/ 37931 w 465616"/>
                <a:gd name="connsiteY44" fmla="*/ 604962 h 948927"/>
                <a:gd name="connsiteX45" fmla="*/ 34454 w 465616"/>
                <a:gd name="connsiteY45" fmla="*/ 632833 h 948927"/>
                <a:gd name="connsiteX46" fmla="*/ 36540 w 465616"/>
                <a:gd name="connsiteY46" fmla="*/ 647141 h 948927"/>
                <a:gd name="connsiteX47" fmla="*/ 40018 w 465616"/>
                <a:gd name="connsiteY47" fmla="*/ 663834 h 948927"/>
                <a:gd name="connsiteX48" fmla="*/ 46973 w 465616"/>
                <a:gd name="connsiteY48" fmla="*/ 677347 h 948927"/>
                <a:gd name="connsiteX49" fmla="*/ 50451 w 465616"/>
                <a:gd name="connsiteY49" fmla="*/ 689270 h 948927"/>
                <a:gd name="connsiteX50" fmla="*/ 41409 w 465616"/>
                <a:gd name="connsiteY50" fmla="*/ 694834 h 948927"/>
                <a:gd name="connsiteX51" fmla="*/ 44887 w 465616"/>
                <a:gd name="connsiteY51" fmla="*/ 712322 h 948927"/>
                <a:gd name="connsiteX52" fmla="*/ 41409 w 465616"/>
                <a:gd name="connsiteY52" fmla="*/ 732989 h 948927"/>
                <a:gd name="connsiteX53" fmla="*/ 40713 w 465616"/>
                <a:gd name="connsiteY53" fmla="*/ 753656 h 948927"/>
                <a:gd name="connsiteX54" fmla="*/ 33758 w 465616"/>
                <a:gd name="connsiteY54" fmla="*/ 771988 h 948927"/>
                <a:gd name="connsiteX55" fmla="*/ 24021 w 465616"/>
                <a:gd name="connsiteY55" fmla="*/ 789476 h 948927"/>
                <a:gd name="connsiteX56" fmla="*/ 24716 w 465616"/>
                <a:gd name="connsiteY56" fmla="*/ 810143 h 948927"/>
                <a:gd name="connsiteX57" fmla="*/ 14979 w 465616"/>
                <a:gd name="connsiteY57" fmla="*/ 828425 h 948927"/>
                <a:gd name="connsiteX58" fmla="*/ 2459 w 465616"/>
                <a:gd name="connsiteY58" fmla="*/ 845913 h 948927"/>
                <a:gd name="connsiteX59" fmla="*/ 3155 w 465616"/>
                <a:gd name="connsiteY59" fmla="*/ 870604 h 948927"/>
                <a:gd name="connsiteX60" fmla="*/ 7328 w 465616"/>
                <a:gd name="connsiteY60" fmla="*/ 888092 h 948927"/>
                <a:gd name="connsiteX61" fmla="*/ 28890 w 465616"/>
                <a:gd name="connsiteY61" fmla="*/ 896040 h 948927"/>
                <a:gd name="connsiteX62" fmla="*/ 30281 w 465616"/>
                <a:gd name="connsiteY62" fmla="*/ 926296 h 948927"/>
                <a:gd name="connsiteX63" fmla="*/ 41409 w 465616"/>
                <a:gd name="connsiteY63" fmla="*/ 937424 h 948927"/>
                <a:gd name="connsiteX64" fmla="*/ 82445 w 465616"/>
                <a:gd name="connsiteY64" fmla="*/ 936630 h 948927"/>
                <a:gd name="connsiteX65" fmla="*/ 94915 w 465616"/>
                <a:gd name="connsiteY65" fmla="*/ 944877 h 948927"/>
                <a:gd name="connsiteX66" fmla="*/ 116874 w 465616"/>
                <a:gd name="connsiteY66" fmla="*/ 948205 h 948927"/>
                <a:gd name="connsiteX67" fmla="*/ 104553 w 465616"/>
                <a:gd name="connsiteY67" fmla="*/ 923514 h 948927"/>
                <a:gd name="connsiteX68" fmla="*/ 101970 w 465616"/>
                <a:gd name="connsiteY68" fmla="*/ 903542 h 948927"/>
                <a:gd name="connsiteX69" fmla="*/ 106590 w 465616"/>
                <a:gd name="connsiteY69" fmla="*/ 878851 h 948927"/>
                <a:gd name="connsiteX70" fmla="*/ 117619 w 465616"/>
                <a:gd name="connsiteY70" fmla="*/ 868170 h 948927"/>
                <a:gd name="connsiteX71" fmla="*/ 132871 w 465616"/>
                <a:gd name="connsiteY71" fmla="*/ 852918 h 948927"/>
                <a:gd name="connsiteX72" fmla="*/ 133268 w 465616"/>
                <a:gd name="connsiteY72" fmla="*/ 849440 h 948927"/>
                <a:gd name="connsiteX73" fmla="*/ 146384 w 465616"/>
                <a:gd name="connsiteY73" fmla="*/ 823308 h 948927"/>
                <a:gd name="connsiteX74" fmla="*/ 150955 w 465616"/>
                <a:gd name="connsiteY74" fmla="*/ 818390 h 948927"/>
                <a:gd name="connsiteX75" fmla="*/ 159351 w 465616"/>
                <a:gd name="connsiteY75" fmla="*/ 806218 h 948927"/>
                <a:gd name="connsiteX76" fmla="*/ 159748 w 465616"/>
                <a:gd name="connsiteY76" fmla="*/ 805672 h 948927"/>
                <a:gd name="connsiteX77" fmla="*/ 160145 w 465616"/>
                <a:gd name="connsiteY77" fmla="*/ 805075 h 948927"/>
                <a:gd name="connsiteX78" fmla="*/ 163673 w 465616"/>
                <a:gd name="connsiteY78" fmla="*/ 799809 h 948927"/>
                <a:gd name="connsiteX79" fmla="*/ 177037 w 465616"/>
                <a:gd name="connsiteY79" fmla="*/ 785799 h 948927"/>
                <a:gd name="connsiteX80" fmla="*/ 181011 w 465616"/>
                <a:gd name="connsiteY80" fmla="*/ 768362 h 948927"/>
                <a:gd name="connsiteX81" fmla="*/ 157910 w 465616"/>
                <a:gd name="connsiteY81" fmla="*/ 761307 h 948927"/>
                <a:gd name="connsiteX82" fmla="*/ 142012 w 465616"/>
                <a:gd name="connsiteY82" fmla="*/ 720768 h 948927"/>
                <a:gd name="connsiteX83" fmla="*/ 157761 w 465616"/>
                <a:gd name="connsiteY83" fmla="*/ 703081 h 948927"/>
                <a:gd name="connsiteX84" fmla="*/ 162779 w 465616"/>
                <a:gd name="connsiteY84" fmla="*/ 695580 h 948927"/>
                <a:gd name="connsiteX85" fmla="*/ 176490 w 465616"/>
                <a:gd name="connsiteY85" fmla="*/ 688674 h 948927"/>
                <a:gd name="connsiteX86" fmla="*/ 184539 w 465616"/>
                <a:gd name="connsiteY86" fmla="*/ 683259 h 948927"/>
                <a:gd name="connsiteX87" fmla="*/ 185731 w 465616"/>
                <a:gd name="connsiteY87" fmla="*/ 681967 h 948927"/>
                <a:gd name="connsiteX88" fmla="*/ 191891 w 465616"/>
                <a:gd name="connsiteY88" fmla="*/ 663734 h 948927"/>
                <a:gd name="connsiteX89" fmla="*/ 201132 w 465616"/>
                <a:gd name="connsiteY89" fmla="*/ 636708 h 948927"/>
                <a:gd name="connsiteX90" fmla="*/ 207292 w 465616"/>
                <a:gd name="connsiteY90" fmla="*/ 627865 h 948927"/>
                <a:gd name="connsiteX91" fmla="*/ 208336 w 465616"/>
                <a:gd name="connsiteY91" fmla="*/ 617283 h 948927"/>
                <a:gd name="connsiteX92" fmla="*/ 221153 w 465616"/>
                <a:gd name="connsiteY92" fmla="*/ 626126 h 948927"/>
                <a:gd name="connsiteX93" fmla="*/ 230394 w 465616"/>
                <a:gd name="connsiteY93" fmla="*/ 605558 h 948927"/>
                <a:gd name="connsiteX94" fmla="*/ 214496 w 465616"/>
                <a:gd name="connsiteY94" fmla="*/ 610278 h 948927"/>
                <a:gd name="connsiteX95" fmla="*/ 201678 w 465616"/>
                <a:gd name="connsiteY95" fmla="*/ 603223 h 948927"/>
                <a:gd name="connsiteX96" fmla="*/ 198101 w 465616"/>
                <a:gd name="connsiteY96" fmla="*/ 583252 h 948927"/>
                <a:gd name="connsiteX97" fmla="*/ 197058 w 465616"/>
                <a:gd name="connsiteY97" fmla="*/ 558561 h 948927"/>
                <a:gd name="connsiteX98" fmla="*/ 234020 w 465616"/>
                <a:gd name="connsiteY98" fmla="*/ 569739 h 948927"/>
                <a:gd name="connsiteX99" fmla="*/ 260749 w 465616"/>
                <a:gd name="connsiteY99" fmla="*/ 554437 h 948927"/>
                <a:gd name="connsiteX100" fmla="*/ 262785 w 465616"/>
                <a:gd name="connsiteY100" fmla="*/ 529199 h 948927"/>
                <a:gd name="connsiteX101" fmla="*/ 261742 w 465616"/>
                <a:gd name="connsiteY101" fmla="*/ 510370 h 948927"/>
                <a:gd name="connsiteX102" fmla="*/ 269939 w 465616"/>
                <a:gd name="connsiteY102" fmla="*/ 499789 h 948927"/>
                <a:gd name="connsiteX103" fmla="*/ 308144 w 465616"/>
                <a:gd name="connsiteY103" fmla="*/ 499789 h 948927"/>
                <a:gd name="connsiteX104" fmla="*/ 315397 w 465616"/>
                <a:gd name="connsiteY104" fmla="*/ 495466 h 948927"/>
                <a:gd name="connsiteX105" fmla="*/ 345255 w 465616"/>
                <a:gd name="connsiteY105" fmla="*/ 482102 h 948927"/>
                <a:gd name="connsiteX106" fmla="*/ 364283 w 465616"/>
                <a:gd name="connsiteY106" fmla="*/ 471173 h 948927"/>
                <a:gd name="connsiteX107" fmla="*/ 368903 w 465616"/>
                <a:gd name="connsiteY107" fmla="*/ 467794 h 948927"/>
                <a:gd name="connsiteX108" fmla="*/ 369698 w 465616"/>
                <a:gd name="connsiteY108" fmla="*/ 464863 h 948927"/>
                <a:gd name="connsiteX109" fmla="*/ 381373 w 465616"/>
                <a:gd name="connsiteY109" fmla="*/ 447872 h 948927"/>
                <a:gd name="connsiteX110" fmla="*/ 390266 w 465616"/>
                <a:gd name="connsiteY110" fmla="*/ 443451 h 948927"/>
                <a:gd name="connsiteX111" fmla="*/ 394787 w 465616"/>
                <a:gd name="connsiteY111" fmla="*/ 436346 h 948927"/>
                <a:gd name="connsiteX112" fmla="*/ 385049 w 465616"/>
                <a:gd name="connsiteY112" fmla="*/ 418710 h 948927"/>
                <a:gd name="connsiteX113" fmla="*/ 380926 w 465616"/>
                <a:gd name="connsiteY113" fmla="*/ 395807 h 948927"/>
                <a:gd name="connsiteX114" fmla="*/ 368059 w 465616"/>
                <a:gd name="connsiteY114" fmla="*/ 379909 h 948927"/>
                <a:gd name="connsiteX115" fmla="*/ 351614 w 465616"/>
                <a:gd name="connsiteY115" fmla="*/ 361676 h 948927"/>
                <a:gd name="connsiteX116" fmla="*/ 359911 w 465616"/>
                <a:gd name="connsiteY116" fmla="*/ 360087 h 948927"/>
                <a:gd name="connsiteX117" fmla="*/ 361650 w 465616"/>
                <a:gd name="connsiteY117" fmla="*/ 348958 h 948927"/>
                <a:gd name="connsiteX118" fmla="*/ 354893 w 465616"/>
                <a:gd name="connsiteY118" fmla="*/ 332862 h 948927"/>
                <a:gd name="connsiteX119" fmla="*/ 361153 w 465616"/>
                <a:gd name="connsiteY119" fmla="*/ 298334 h 948927"/>
                <a:gd name="connsiteX120" fmla="*/ 368953 w 465616"/>
                <a:gd name="connsiteY120" fmla="*/ 253075 h 948927"/>
                <a:gd name="connsiteX121" fmla="*/ 396525 w 465616"/>
                <a:gd name="connsiteY121" fmla="*/ 210201 h 948927"/>
                <a:gd name="connsiteX122" fmla="*/ 436618 w 465616"/>
                <a:gd name="connsiteY122" fmla="*/ 161961 h 948927"/>
                <a:gd name="connsiteX123" fmla="*/ 464737 w 465616"/>
                <a:gd name="connsiteY123" fmla="*/ 144125 h 948927"/>
                <a:gd name="connsiteX124" fmla="*/ 460663 w 465616"/>
                <a:gd name="connsiteY124" fmla="*/ 103785 h 948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</a:cxnLst>
              <a:rect l="l" t="t" r="r" b="b"/>
              <a:pathLst>
                <a:path w="465616" h="948927">
                  <a:moveTo>
                    <a:pt x="460663" y="103785"/>
                  </a:moveTo>
                  <a:cubicBezTo>
                    <a:pt x="458328" y="102443"/>
                    <a:pt x="451224" y="102443"/>
                    <a:pt x="445411" y="102642"/>
                  </a:cubicBezTo>
                  <a:cubicBezTo>
                    <a:pt x="445411" y="103636"/>
                    <a:pt x="445411" y="104530"/>
                    <a:pt x="445511" y="105325"/>
                  </a:cubicBezTo>
                  <a:cubicBezTo>
                    <a:pt x="446902" y="116453"/>
                    <a:pt x="440642" y="145069"/>
                    <a:pt x="433687" y="144274"/>
                  </a:cubicBezTo>
                  <a:cubicBezTo>
                    <a:pt x="426731" y="143480"/>
                    <a:pt x="421167" y="156198"/>
                    <a:pt x="415603" y="154608"/>
                  </a:cubicBezTo>
                  <a:cubicBezTo>
                    <a:pt x="410039" y="153018"/>
                    <a:pt x="402388" y="164147"/>
                    <a:pt x="395433" y="159377"/>
                  </a:cubicBezTo>
                  <a:cubicBezTo>
                    <a:pt x="388477" y="154608"/>
                    <a:pt x="378740" y="160967"/>
                    <a:pt x="373176" y="156993"/>
                  </a:cubicBezTo>
                  <a:cubicBezTo>
                    <a:pt x="367611" y="153018"/>
                    <a:pt x="351614" y="156198"/>
                    <a:pt x="351614" y="151428"/>
                  </a:cubicBezTo>
                  <a:cubicBezTo>
                    <a:pt x="351614" y="146659"/>
                    <a:pt x="359265" y="148249"/>
                    <a:pt x="359265" y="133891"/>
                  </a:cubicBezTo>
                  <a:cubicBezTo>
                    <a:pt x="359265" y="119583"/>
                    <a:pt x="380131" y="103685"/>
                    <a:pt x="377349" y="98121"/>
                  </a:cubicBezTo>
                  <a:cubicBezTo>
                    <a:pt x="374567" y="92557"/>
                    <a:pt x="339095" y="80584"/>
                    <a:pt x="334226" y="73430"/>
                  </a:cubicBezTo>
                  <a:cubicBezTo>
                    <a:pt x="329357" y="66276"/>
                    <a:pt x="322402" y="59867"/>
                    <a:pt x="308492" y="58327"/>
                  </a:cubicBezTo>
                  <a:cubicBezTo>
                    <a:pt x="294581" y="56737"/>
                    <a:pt x="295277" y="48788"/>
                    <a:pt x="282757" y="40045"/>
                  </a:cubicBezTo>
                  <a:cubicBezTo>
                    <a:pt x="272324" y="32742"/>
                    <a:pt x="256079" y="13267"/>
                    <a:pt x="250614" y="2387"/>
                  </a:cubicBezTo>
                  <a:cubicBezTo>
                    <a:pt x="242118" y="1393"/>
                    <a:pt x="230145" y="-644"/>
                    <a:pt x="227711" y="2635"/>
                  </a:cubicBezTo>
                  <a:cubicBezTo>
                    <a:pt x="224283" y="7355"/>
                    <a:pt x="218818" y="29264"/>
                    <a:pt x="213999" y="18285"/>
                  </a:cubicBezTo>
                  <a:cubicBezTo>
                    <a:pt x="209180" y="7305"/>
                    <a:pt x="197555" y="7305"/>
                    <a:pt x="187271" y="5716"/>
                  </a:cubicBezTo>
                  <a:cubicBezTo>
                    <a:pt x="176987" y="4175"/>
                    <a:pt x="177683" y="-6804"/>
                    <a:pt x="166703" y="6510"/>
                  </a:cubicBezTo>
                  <a:cubicBezTo>
                    <a:pt x="161835" y="12422"/>
                    <a:pt x="155475" y="18285"/>
                    <a:pt x="149762" y="22557"/>
                  </a:cubicBezTo>
                  <a:cubicBezTo>
                    <a:pt x="149067" y="35226"/>
                    <a:pt x="147079" y="49484"/>
                    <a:pt x="145043" y="53558"/>
                  </a:cubicBezTo>
                  <a:cubicBezTo>
                    <a:pt x="142260" y="59122"/>
                    <a:pt x="119308" y="71045"/>
                    <a:pt x="118613" y="77405"/>
                  </a:cubicBezTo>
                  <a:cubicBezTo>
                    <a:pt x="117917" y="83763"/>
                    <a:pt x="121395" y="92507"/>
                    <a:pt x="117222" y="96482"/>
                  </a:cubicBezTo>
                  <a:cubicBezTo>
                    <a:pt x="113048" y="100456"/>
                    <a:pt x="126959" y="120329"/>
                    <a:pt x="119308" y="125147"/>
                  </a:cubicBezTo>
                  <a:cubicBezTo>
                    <a:pt x="111657" y="129917"/>
                    <a:pt x="124872" y="137866"/>
                    <a:pt x="120004" y="142635"/>
                  </a:cubicBezTo>
                  <a:cubicBezTo>
                    <a:pt x="115135" y="147404"/>
                    <a:pt x="106093" y="149789"/>
                    <a:pt x="106093" y="155353"/>
                  </a:cubicBezTo>
                  <a:cubicBezTo>
                    <a:pt x="106093" y="160918"/>
                    <a:pt x="105398" y="174480"/>
                    <a:pt x="99138" y="177660"/>
                  </a:cubicBezTo>
                  <a:cubicBezTo>
                    <a:pt x="92878" y="180839"/>
                    <a:pt x="88705" y="192763"/>
                    <a:pt x="88705" y="201506"/>
                  </a:cubicBezTo>
                  <a:cubicBezTo>
                    <a:pt x="88705" y="210250"/>
                    <a:pt x="78967" y="204686"/>
                    <a:pt x="82445" y="215814"/>
                  </a:cubicBezTo>
                  <a:cubicBezTo>
                    <a:pt x="85923" y="226993"/>
                    <a:pt x="90096" y="240506"/>
                    <a:pt x="82445" y="242890"/>
                  </a:cubicBezTo>
                  <a:cubicBezTo>
                    <a:pt x="74794" y="245275"/>
                    <a:pt x="76881" y="263607"/>
                    <a:pt x="72708" y="263607"/>
                  </a:cubicBezTo>
                  <a:cubicBezTo>
                    <a:pt x="68534" y="263607"/>
                    <a:pt x="66448" y="282685"/>
                    <a:pt x="72708" y="292223"/>
                  </a:cubicBezTo>
                  <a:cubicBezTo>
                    <a:pt x="78967" y="301762"/>
                    <a:pt x="80358" y="309711"/>
                    <a:pt x="80358" y="318504"/>
                  </a:cubicBezTo>
                  <a:cubicBezTo>
                    <a:pt x="80358" y="327248"/>
                    <a:pt x="88705" y="332017"/>
                    <a:pt x="85923" y="341556"/>
                  </a:cubicBezTo>
                  <a:cubicBezTo>
                    <a:pt x="83141" y="351094"/>
                    <a:pt x="84532" y="359838"/>
                    <a:pt x="79663" y="363813"/>
                  </a:cubicBezTo>
                  <a:cubicBezTo>
                    <a:pt x="74794" y="367787"/>
                    <a:pt x="78967" y="379711"/>
                    <a:pt x="72708" y="382940"/>
                  </a:cubicBezTo>
                  <a:cubicBezTo>
                    <a:pt x="66448" y="386120"/>
                    <a:pt x="77576" y="411556"/>
                    <a:pt x="72708" y="416325"/>
                  </a:cubicBezTo>
                  <a:cubicBezTo>
                    <a:pt x="67839" y="421095"/>
                    <a:pt x="55319" y="425069"/>
                    <a:pt x="55319" y="442606"/>
                  </a:cubicBezTo>
                  <a:cubicBezTo>
                    <a:pt x="55319" y="460094"/>
                    <a:pt x="57704" y="470030"/>
                    <a:pt x="56015" y="477631"/>
                  </a:cubicBezTo>
                  <a:cubicBezTo>
                    <a:pt x="54624" y="483990"/>
                    <a:pt x="62970" y="482400"/>
                    <a:pt x="61579" y="492734"/>
                  </a:cubicBezTo>
                  <a:cubicBezTo>
                    <a:pt x="60188" y="503067"/>
                    <a:pt x="49060" y="496708"/>
                    <a:pt x="48364" y="503067"/>
                  </a:cubicBezTo>
                  <a:cubicBezTo>
                    <a:pt x="47669" y="509426"/>
                    <a:pt x="51146" y="522194"/>
                    <a:pt x="46973" y="522989"/>
                  </a:cubicBezTo>
                  <a:cubicBezTo>
                    <a:pt x="42800" y="523784"/>
                    <a:pt x="40713" y="528554"/>
                    <a:pt x="40713" y="539732"/>
                  </a:cubicBezTo>
                  <a:cubicBezTo>
                    <a:pt x="40713" y="550860"/>
                    <a:pt x="35149" y="552450"/>
                    <a:pt x="34454" y="558014"/>
                  </a:cubicBezTo>
                  <a:cubicBezTo>
                    <a:pt x="33758" y="563578"/>
                    <a:pt x="39322" y="569987"/>
                    <a:pt x="39322" y="576297"/>
                  </a:cubicBezTo>
                  <a:cubicBezTo>
                    <a:pt x="39322" y="582656"/>
                    <a:pt x="42800" y="604167"/>
                    <a:pt x="37931" y="604962"/>
                  </a:cubicBezTo>
                  <a:cubicBezTo>
                    <a:pt x="33063" y="605757"/>
                    <a:pt x="30281" y="629653"/>
                    <a:pt x="34454" y="632833"/>
                  </a:cubicBezTo>
                  <a:cubicBezTo>
                    <a:pt x="38627" y="636013"/>
                    <a:pt x="38627" y="642372"/>
                    <a:pt x="36540" y="647141"/>
                  </a:cubicBezTo>
                  <a:cubicBezTo>
                    <a:pt x="34454" y="651910"/>
                    <a:pt x="46278" y="656680"/>
                    <a:pt x="40018" y="663834"/>
                  </a:cubicBezTo>
                  <a:cubicBezTo>
                    <a:pt x="33758" y="670988"/>
                    <a:pt x="38726" y="680179"/>
                    <a:pt x="46973" y="677347"/>
                  </a:cubicBezTo>
                  <a:cubicBezTo>
                    <a:pt x="53928" y="674962"/>
                    <a:pt x="58102" y="689270"/>
                    <a:pt x="50451" y="689270"/>
                  </a:cubicBezTo>
                  <a:cubicBezTo>
                    <a:pt x="42800" y="689270"/>
                    <a:pt x="35149" y="689270"/>
                    <a:pt x="41409" y="694834"/>
                  </a:cubicBezTo>
                  <a:cubicBezTo>
                    <a:pt x="47669" y="700398"/>
                    <a:pt x="53928" y="708348"/>
                    <a:pt x="44887" y="712322"/>
                  </a:cubicBezTo>
                  <a:cubicBezTo>
                    <a:pt x="35845" y="716296"/>
                    <a:pt x="43495" y="723450"/>
                    <a:pt x="41409" y="732989"/>
                  </a:cubicBezTo>
                  <a:cubicBezTo>
                    <a:pt x="39322" y="742528"/>
                    <a:pt x="47669" y="751272"/>
                    <a:pt x="40713" y="753656"/>
                  </a:cubicBezTo>
                  <a:cubicBezTo>
                    <a:pt x="33758" y="756041"/>
                    <a:pt x="43495" y="770349"/>
                    <a:pt x="33758" y="771988"/>
                  </a:cubicBezTo>
                  <a:cubicBezTo>
                    <a:pt x="24021" y="773578"/>
                    <a:pt x="30281" y="783911"/>
                    <a:pt x="24021" y="789476"/>
                  </a:cubicBezTo>
                  <a:cubicBezTo>
                    <a:pt x="17761" y="795040"/>
                    <a:pt x="32367" y="804579"/>
                    <a:pt x="24716" y="810143"/>
                  </a:cubicBezTo>
                  <a:cubicBezTo>
                    <a:pt x="17066" y="815707"/>
                    <a:pt x="22630" y="828425"/>
                    <a:pt x="14979" y="828425"/>
                  </a:cubicBezTo>
                  <a:cubicBezTo>
                    <a:pt x="7328" y="828425"/>
                    <a:pt x="3155" y="840349"/>
                    <a:pt x="2459" y="845913"/>
                  </a:cubicBezTo>
                  <a:cubicBezTo>
                    <a:pt x="1764" y="851477"/>
                    <a:pt x="-3105" y="862655"/>
                    <a:pt x="3155" y="870604"/>
                  </a:cubicBezTo>
                  <a:cubicBezTo>
                    <a:pt x="9415" y="878553"/>
                    <a:pt x="1764" y="884912"/>
                    <a:pt x="7328" y="888092"/>
                  </a:cubicBezTo>
                  <a:cubicBezTo>
                    <a:pt x="12892" y="891271"/>
                    <a:pt x="31672" y="886502"/>
                    <a:pt x="28890" y="896040"/>
                  </a:cubicBezTo>
                  <a:cubicBezTo>
                    <a:pt x="26107" y="905579"/>
                    <a:pt x="26803" y="926296"/>
                    <a:pt x="30281" y="926296"/>
                  </a:cubicBezTo>
                  <a:cubicBezTo>
                    <a:pt x="33758" y="926296"/>
                    <a:pt x="35845" y="938220"/>
                    <a:pt x="41409" y="937424"/>
                  </a:cubicBezTo>
                  <a:cubicBezTo>
                    <a:pt x="46973" y="936630"/>
                    <a:pt x="72012" y="933450"/>
                    <a:pt x="82445" y="936630"/>
                  </a:cubicBezTo>
                  <a:cubicBezTo>
                    <a:pt x="87612" y="938220"/>
                    <a:pt x="91884" y="941747"/>
                    <a:pt x="94915" y="944877"/>
                  </a:cubicBezTo>
                  <a:cubicBezTo>
                    <a:pt x="100877" y="941846"/>
                    <a:pt x="113893" y="951583"/>
                    <a:pt x="116874" y="948205"/>
                  </a:cubicBezTo>
                  <a:cubicBezTo>
                    <a:pt x="120451" y="944082"/>
                    <a:pt x="104056" y="928780"/>
                    <a:pt x="104553" y="923514"/>
                  </a:cubicBezTo>
                  <a:cubicBezTo>
                    <a:pt x="105050" y="918198"/>
                    <a:pt x="101970" y="909405"/>
                    <a:pt x="101970" y="903542"/>
                  </a:cubicBezTo>
                  <a:cubicBezTo>
                    <a:pt x="101970" y="897680"/>
                    <a:pt x="99386" y="884713"/>
                    <a:pt x="106590" y="878851"/>
                  </a:cubicBezTo>
                  <a:cubicBezTo>
                    <a:pt x="113048" y="873585"/>
                    <a:pt x="114141" y="868368"/>
                    <a:pt x="117619" y="868170"/>
                  </a:cubicBezTo>
                  <a:cubicBezTo>
                    <a:pt x="121991" y="862407"/>
                    <a:pt x="127108" y="857489"/>
                    <a:pt x="132871" y="852918"/>
                  </a:cubicBezTo>
                  <a:cubicBezTo>
                    <a:pt x="133020" y="851775"/>
                    <a:pt x="133219" y="850682"/>
                    <a:pt x="133268" y="849440"/>
                  </a:cubicBezTo>
                  <a:cubicBezTo>
                    <a:pt x="133715" y="836971"/>
                    <a:pt x="138236" y="831357"/>
                    <a:pt x="146384" y="823308"/>
                  </a:cubicBezTo>
                  <a:cubicBezTo>
                    <a:pt x="147874" y="821569"/>
                    <a:pt x="149365" y="819930"/>
                    <a:pt x="150955" y="818390"/>
                  </a:cubicBezTo>
                  <a:cubicBezTo>
                    <a:pt x="152544" y="813819"/>
                    <a:pt x="155525" y="809745"/>
                    <a:pt x="159351" y="806218"/>
                  </a:cubicBezTo>
                  <a:cubicBezTo>
                    <a:pt x="159450" y="806069"/>
                    <a:pt x="159599" y="805870"/>
                    <a:pt x="159748" y="805672"/>
                  </a:cubicBezTo>
                  <a:cubicBezTo>
                    <a:pt x="159549" y="805771"/>
                    <a:pt x="159748" y="805523"/>
                    <a:pt x="160145" y="805075"/>
                  </a:cubicBezTo>
                  <a:cubicBezTo>
                    <a:pt x="161238" y="803287"/>
                    <a:pt x="162480" y="801548"/>
                    <a:pt x="163673" y="799809"/>
                  </a:cubicBezTo>
                  <a:cubicBezTo>
                    <a:pt x="167647" y="794245"/>
                    <a:pt x="171771" y="789675"/>
                    <a:pt x="177037" y="785799"/>
                  </a:cubicBezTo>
                  <a:cubicBezTo>
                    <a:pt x="178329" y="779589"/>
                    <a:pt x="181011" y="772088"/>
                    <a:pt x="181011" y="768362"/>
                  </a:cubicBezTo>
                  <a:cubicBezTo>
                    <a:pt x="181011" y="762499"/>
                    <a:pt x="163573" y="763642"/>
                    <a:pt x="157910" y="761307"/>
                  </a:cubicBezTo>
                  <a:cubicBezTo>
                    <a:pt x="152246" y="758972"/>
                    <a:pt x="131728" y="742478"/>
                    <a:pt x="142012" y="720768"/>
                  </a:cubicBezTo>
                  <a:cubicBezTo>
                    <a:pt x="146036" y="712222"/>
                    <a:pt x="151849" y="706708"/>
                    <a:pt x="157761" y="703081"/>
                  </a:cubicBezTo>
                  <a:cubicBezTo>
                    <a:pt x="159052" y="700250"/>
                    <a:pt x="160791" y="697616"/>
                    <a:pt x="162779" y="695580"/>
                  </a:cubicBezTo>
                  <a:cubicBezTo>
                    <a:pt x="166803" y="691456"/>
                    <a:pt x="171324" y="689668"/>
                    <a:pt x="176490" y="688674"/>
                  </a:cubicBezTo>
                  <a:cubicBezTo>
                    <a:pt x="178825" y="686389"/>
                    <a:pt x="181558" y="684550"/>
                    <a:pt x="184539" y="683259"/>
                  </a:cubicBezTo>
                  <a:cubicBezTo>
                    <a:pt x="184837" y="682812"/>
                    <a:pt x="185184" y="682315"/>
                    <a:pt x="185731" y="681967"/>
                  </a:cubicBezTo>
                  <a:cubicBezTo>
                    <a:pt x="190848" y="678440"/>
                    <a:pt x="191891" y="672577"/>
                    <a:pt x="191891" y="663734"/>
                  </a:cubicBezTo>
                  <a:cubicBezTo>
                    <a:pt x="191891" y="653749"/>
                    <a:pt x="191891" y="637851"/>
                    <a:pt x="201132" y="636708"/>
                  </a:cubicBezTo>
                  <a:cubicBezTo>
                    <a:pt x="210373" y="635516"/>
                    <a:pt x="212956" y="629653"/>
                    <a:pt x="207292" y="627865"/>
                  </a:cubicBezTo>
                  <a:cubicBezTo>
                    <a:pt x="201629" y="626077"/>
                    <a:pt x="199095" y="618475"/>
                    <a:pt x="208336" y="617283"/>
                  </a:cubicBezTo>
                  <a:cubicBezTo>
                    <a:pt x="217576" y="616091"/>
                    <a:pt x="214496" y="626126"/>
                    <a:pt x="221153" y="626126"/>
                  </a:cubicBezTo>
                  <a:cubicBezTo>
                    <a:pt x="227860" y="626126"/>
                    <a:pt x="239137" y="613209"/>
                    <a:pt x="230394" y="605558"/>
                  </a:cubicBezTo>
                  <a:cubicBezTo>
                    <a:pt x="221650" y="597908"/>
                    <a:pt x="219116" y="609086"/>
                    <a:pt x="214496" y="610278"/>
                  </a:cubicBezTo>
                  <a:cubicBezTo>
                    <a:pt x="209876" y="611421"/>
                    <a:pt x="206249" y="603223"/>
                    <a:pt x="201678" y="603223"/>
                  </a:cubicBezTo>
                  <a:cubicBezTo>
                    <a:pt x="197058" y="603223"/>
                    <a:pt x="200138" y="588518"/>
                    <a:pt x="198101" y="583252"/>
                  </a:cubicBezTo>
                  <a:cubicBezTo>
                    <a:pt x="196065" y="577936"/>
                    <a:pt x="192984" y="565019"/>
                    <a:pt x="197058" y="558561"/>
                  </a:cubicBezTo>
                  <a:cubicBezTo>
                    <a:pt x="201182" y="552102"/>
                    <a:pt x="218619" y="568546"/>
                    <a:pt x="234020" y="569739"/>
                  </a:cubicBezTo>
                  <a:cubicBezTo>
                    <a:pt x="249421" y="570931"/>
                    <a:pt x="260749" y="560945"/>
                    <a:pt x="260749" y="554437"/>
                  </a:cubicBezTo>
                  <a:cubicBezTo>
                    <a:pt x="260749" y="547979"/>
                    <a:pt x="253545" y="536204"/>
                    <a:pt x="262785" y="529199"/>
                  </a:cubicBezTo>
                  <a:cubicBezTo>
                    <a:pt x="272026" y="522145"/>
                    <a:pt x="264326" y="519810"/>
                    <a:pt x="261742" y="510370"/>
                  </a:cubicBezTo>
                  <a:cubicBezTo>
                    <a:pt x="259159" y="500981"/>
                    <a:pt x="265866" y="495069"/>
                    <a:pt x="269939" y="499789"/>
                  </a:cubicBezTo>
                  <a:cubicBezTo>
                    <a:pt x="272920" y="503167"/>
                    <a:pt x="289613" y="502571"/>
                    <a:pt x="308144" y="499789"/>
                  </a:cubicBezTo>
                  <a:cubicBezTo>
                    <a:pt x="310230" y="498099"/>
                    <a:pt x="312615" y="496609"/>
                    <a:pt x="315397" y="495466"/>
                  </a:cubicBezTo>
                  <a:cubicBezTo>
                    <a:pt x="325532" y="491343"/>
                    <a:pt x="335518" y="487070"/>
                    <a:pt x="345255" y="482102"/>
                  </a:cubicBezTo>
                  <a:cubicBezTo>
                    <a:pt x="351714" y="478823"/>
                    <a:pt x="358371" y="475395"/>
                    <a:pt x="364283" y="471173"/>
                  </a:cubicBezTo>
                  <a:cubicBezTo>
                    <a:pt x="363091" y="472017"/>
                    <a:pt x="366866" y="469434"/>
                    <a:pt x="368903" y="467794"/>
                  </a:cubicBezTo>
                  <a:cubicBezTo>
                    <a:pt x="369003" y="466353"/>
                    <a:pt x="369301" y="465409"/>
                    <a:pt x="369698" y="464863"/>
                  </a:cubicBezTo>
                  <a:cubicBezTo>
                    <a:pt x="371039" y="457908"/>
                    <a:pt x="374815" y="451549"/>
                    <a:pt x="381373" y="447872"/>
                  </a:cubicBezTo>
                  <a:cubicBezTo>
                    <a:pt x="384304" y="446233"/>
                    <a:pt x="387235" y="444792"/>
                    <a:pt x="390266" y="443451"/>
                  </a:cubicBezTo>
                  <a:cubicBezTo>
                    <a:pt x="392253" y="440569"/>
                    <a:pt x="393893" y="438085"/>
                    <a:pt x="394787" y="436346"/>
                  </a:cubicBezTo>
                  <a:cubicBezTo>
                    <a:pt x="398364" y="429292"/>
                    <a:pt x="395283" y="420449"/>
                    <a:pt x="385049" y="418710"/>
                  </a:cubicBezTo>
                  <a:cubicBezTo>
                    <a:pt x="374765" y="416971"/>
                    <a:pt x="375262" y="403408"/>
                    <a:pt x="380926" y="395807"/>
                  </a:cubicBezTo>
                  <a:cubicBezTo>
                    <a:pt x="386589" y="388156"/>
                    <a:pt x="377845" y="381102"/>
                    <a:pt x="368059" y="379909"/>
                  </a:cubicBezTo>
                  <a:cubicBezTo>
                    <a:pt x="358321" y="378717"/>
                    <a:pt x="342870" y="371066"/>
                    <a:pt x="351614" y="361676"/>
                  </a:cubicBezTo>
                  <a:cubicBezTo>
                    <a:pt x="355837" y="357106"/>
                    <a:pt x="357874" y="358050"/>
                    <a:pt x="359911" y="360087"/>
                  </a:cubicBezTo>
                  <a:cubicBezTo>
                    <a:pt x="361401" y="355616"/>
                    <a:pt x="362792" y="350300"/>
                    <a:pt x="361650" y="348958"/>
                  </a:cubicBezTo>
                  <a:cubicBezTo>
                    <a:pt x="359563" y="346574"/>
                    <a:pt x="354396" y="349554"/>
                    <a:pt x="354893" y="332862"/>
                  </a:cubicBezTo>
                  <a:cubicBezTo>
                    <a:pt x="355390" y="316169"/>
                    <a:pt x="360606" y="319746"/>
                    <a:pt x="361153" y="298334"/>
                  </a:cubicBezTo>
                  <a:cubicBezTo>
                    <a:pt x="361650" y="276872"/>
                    <a:pt x="368953" y="264402"/>
                    <a:pt x="368953" y="253075"/>
                  </a:cubicBezTo>
                  <a:cubicBezTo>
                    <a:pt x="368953" y="241748"/>
                    <a:pt x="386639" y="228682"/>
                    <a:pt x="396525" y="210201"/>
                  </a:cubicBezTo>
                  <a:cubicBezTo>
                    <a:pt x="406412" y="191720"/>
                    <a:pt x="427775" y="168518"/>
                    <a:pt x="436618" y="161961"/>
                  </a:cubicBezTo>
                  <a:cubicBezTo>
                    <a:pt x="445461" y="155403"/>
                    <a:pt x="462650" y="150037"/>
                    <a:pt x="464737" y="144125"/>
                  </a:cubicBezTo>
                  <a:cubicBezTo>
                    <a:pt x="466923" y="138313"/>
                    <a:pt x="464836" y="106169"/>
                    <a:pt x="460663" y="10378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81" name="Freeform: Shape 115">
              <a:extLst>
                <a:ext uri="{FF2B5EF4-FFF2-40B4-BE49-F238E27FC236}">
                  <a16:creationId xmlns:a16="http://schemas.microsoft.com/office/drawing/2014/main" xmlns="" id="{70EF3552-B638-DE05-05D6-62B6536F272A}"/>
                </a:ext>
              </a:extLst>
            </p:cNvPr>
            <p:cNvSpPr/>
            <p:nvPr/>
          </p:nvSpPr>
          <p:spPr>
            <a:xfrm>
              <a:off x="2707757" y="5868135"/>
              <a:ext cx="83098" cy="91661"/>
            </a:xfrm>
            <a:custGeom>
              <a:avLst/>
              <a:gdLst>
                <a:gd name="connsiteX0" fmla="*/ 64813 w 83098"/>
                <a:gd name="connsiteY0" fmla="*/ 72534 h 91661"/>
                <a:gd name="connsiteX1" fmla="*/ 60292 w 83098"/>
                <a:gd name="connsiteY1" fmla="*/ 71441 h 91661"/>
                <a:gd name="connsiteX2" fmla="*/ 37588 w 83098"/>
                <a:gd name="connsiteY2" fmla="*/ 67168 h 91661"/>
                <a:gd name="connsiteX3" fmla="*/ 16573 w 83098"/>
                <a:gd name="connsiteY3" fmla="*/ 37807 h 91661"/>
                <a:gd name="connsiteX4" fmla="*/ 15679 w 83098"/>
                <a:gd name="connsiteY4" fmla="*/ 33336 h 91661"/>
                <a:gd name="connsiteX5" fmla="*/ 7780 w 83098"/>
                <a:gd name="connsiteY5" fmla="*/ 25536 h 91661"/>
                <a:gd name="connsiteX6" fmla="*/ 9817 w 83098"/>
                <a:gd name="connsiteY6" fmla="*/ 14358 h 91661"/>
                <a:gd name="connsiteX7" fmla="*/ 1719 w 83098"/>
                <a:gd name="connsiteY7" fmla="*/ 0 h 91661"/>
                <a:gd name="connsiteX8" fmla="*/ 1868 w 83098"/>
                <a:gd name="connsiteY8" fmla="*/ 87289 h 91661"/>
                <a:gd name="connsiteX9" fmla="*/ 40917 w 83098"/>
                <a:gd name="connsiteY9" fmla="*/ 89624 h 91661"/>
                <a:gd name="connsiteX10" fmla="*/ 51449 w 83098"/>
                <a:gd name="connsiteY10" fmla="*/ 89574 h 91661"/>
                <a:gd name="connsiteX11" fmla="*/ 80214 w 83098"/>
                <a:gd name="connsiteY11" fmla="*/ 80781 h 91661"/>
                <a:gd name="connsiteX12" fmla="*/ 64813 w 83098"/>
                <a:gd name="connsiteY12" fmla="*/ 72534 h 91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3098" h="91661">
                  <a:moveTo>
                    <a:pt x="64813" y="72534"/>
                  </a:moveTo>
                  <a:cubicBezTo>
                    <a:pt x="63422" y="72484"/>
                    <a:pt x="61932" y="72037"/>
                    <a:pt x="60292" y="71441"/>
                  </a:cubicBezTo>
                  <a:cubicBezTo>
                    <a:pt x="52592" y="73229"/>
                    <a:pt x="44295" y="71689"/>
                    <a:pt x="37588" y="67168"/>
                  </a:cubicBezTo>
                  <a:cubicBezTo>
                    <a:pt x="27702" y="60461"/>
                    <a:pt x="20051" y="49333"/>
                    <a:pt x="16573" y="37807"/>
                  </a:cubicBezTo>
                  <a:cubicBezTo>
                    <a:pt x="16126" y="36316"/>
                    <a:pt x="15878" y="34776"/>
                    <a:pt x="15679" y="33336"/>
                  </a:cubicBezTo>
                  <a:cubicBezTo>
                    <a:pt x="13195" y="28169"/>
                    <a:pt x="15033" y="24145"/>
                    <a:pt x="7780" y="25536"/>
                  </a:cubicBezTo>
                  <a:cubicBezTo>
                    <a:pt x="-1461" y="27275"/>
                    <a:pt x="4700" y="17289"/>
                    <a:pt x="9817" y="14358"/>
                  </a:cubicBezTo>
                  <a:cubicBezTo>
                    <a:pt x="14536" y="11625"/>
                    <a:pt x="7979" y="1590"/>
                    <a:pt x="1719" y="0"/>
                  </a:cubicBezTo>
                  <a:cubicBezTo>
                    <a:pt x="1023" y="15798"/>
                    <a:pt x="-1858" y="86593"/>
                    <a:pt x="1868" y="87289"/>
                  </a:cubicBezTo>
                  <a:cubicBezTo>
                    <a:pt x="5594" y="87984"/>
                    <a:pt x="32869" y="83612"/>
                    <a:pt x="40917" y="89624"/>
                  </a:cubicBezTo>
                  <a:cubicBezTo>
                    <a:pt x="43997" y="90766"/>
                    <a:pt x="48220" y="93598"/>
                    <a:pt x="51449" y="89574"/>
                  </a:cubicBezTo>
                  <a:cubicBezTo>
                    <a:pt x="56616" y="83116"/>
                    <a:pt x="72017" y="86643"/>
                    <a:pt x="80214" y="80781"/>
                  </a:cubicBezTo>
                  <a:cubicBezTo>
                    <a:pt x="88461" y="74869"/>
                    <a:pt x="77681" y="73130"/>
                    <a:pt x="64813" y="72534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82" name="Freeform: Shape 116">
              <a:extLst>
                <a:ext uri="{FF2B5EF4-FFF2-40B4-BE49-F238E27FC236}">
                  <a16:creationId xmlns:a16="http://schemas.microsoft.com/office/drawing/2014/main" xmlns="" id="{1E868C7E-6F45-8713-B113-00711A4091F7}"/>
                </a:ext>
              </a:extLst>
            </p:cNvPr>
            <p:cNvSpPr/>
            <p:nvPr/>
          </p:nvSpPr>
          <p:spPr>
            <a:xfrm>
              <a:off x="2554423" y="4786718"/>
              <a:ext cx="194250" cy="1183973"/>
            </a:xfrm>
            <a:custGeom>
              <a:avLst/>
              <a:gdLst>
                <a:gd name="connsiteX0" fmla="*/ 155252 w 194250"/>
                <a:gd name="connsiteY0" fmla="*/ 1168705 h 1183973"/>
                <a:gd name="connsiteX1" fmla="*/ 155103 w 194250"/>
                <a:gd name="connsiteY1" fmla="*/ 1081417 h 1183973"/>
                <a:gd name="connsiteX2" fmla="*/ 153463 w 194250"/>
                <a:gd name="connsiteY2" fmla="*/ 1081069 h 1183973"/>
                <a:gd name="connsiteX3" fmla="*/ 134436 w 194250"/>
                <a:gd name="connsiteY3" fmla="*/ 1071083 h 1183973"/>
                <a:gd name="connsiteX4" fmla="*/ 137118 w 194250"/>
                <a:gd name="connsiteY4" fmla="*/ 1067158 h 1183973"/>
                <a:gd name="connsiteX5" fmla="*/ 124648 w 194250"/>
                <a:gd name="connsiteY5" fmla="*/ 1058911 h 1183973"/>
                <a:gd name="connsiteX6" fmla="*/ 83612 w 194250"/>
                <a:gd name="connsiteY6" fmla="*/ 1059706 h 1183973"/>
                <a:gd name="connsiteX7" fmla="*/ 72484 w 194250"/>
                <a:gd name="connsiteY7" fmla="*/ 1048578 h 1183973"/>
                <a:gd name="connsiteX8" fmla="*/ 71093 w 194250"/>
                <a:gd name="connsiteY8" fmla="*/ 1018323 h 1183973"/>
                <a:gd name="connsiteX9" fmla="*/ 49531 w 194250"/>
                <a:gd name="connsiteY9" fmla="*/ 1010373 h 1183973"/>
                <a:gd name="connsiteX10" fmla="*/ 45358 w 194250"/>
                <a:gd name="connsiteY10" fmla="*/ 992886 h 1183973"/>
                <a:gd name="connsiteX11" fmla="*/ 44663 w 194250"/>
                <a:gd name="connsiteY11" fmla="*/ 968195 h 1183973"/>
                <a:gd name="connsiteX12" fmla="*/ 57182 w 194250"/>
                <a:gd name="connsiteY12" fmla="*/ 950707 h 1183973"/>
                <a:gd name="connsiteX13" fmla="*/ 66920 w 194250"/>
                <a:gd name="connsiteY13" fmla="*/ 932425 h 1183973"/>
                <a:gd name="connsiteX14" fmla="*/ 66224 w 194250"/>
                <a:gd name="connsiteY14" fmla="*/ 911758 h 1183973"/>
                <a:gd name="connsiteX15" fmla="*/ 75961 w 194250"/>
                <a:gd name="connsiteY15" fmla="*/ 894270 h 1183973"/>
                <a:gd name="connsiteX16" fmla="*/ 82917 w 194250"/>
                <a:gd name="connsiteY16" fmla="*/ 875938 h 1183973"/>
                <a:gd name="connsiteX17" fmla="*/ 83612 w 194250"/>
                <a:gd name="connsiteY17" fmla="*/ 855271 h 1183973"/>
                <a:gd name="connsiteX18" fmla="*/ 87090 w 194250"/>
                <a:gd name="connsiteY18" fmla="*/ 834604 h 1183973"/>
                <a:gd name="connsiteX19" fmla="*/ 83612 w 194250"/>
                <a:gd name="connsiteY19" fmla="*/ 817116 h 1183973"/>
                <a:gd name="connsiteX20" fmla="*/ 92654 w 194250"/>
                <a:gd name="connsiteY20" fmla="*/ 811552 h 1183973"/>
                <a:gd name="connsiteX21" fmla="*/ 89176 w 194250"/>
                <a:gd name="connsiteY21" fmla="*/ 799629 h 1183973"/>
                <a:gd name="connsiteX22" fmla="*/ 82221 w 194250"/>
                <a:gd name="connsiteY22" fmla="*/ 786115 h 1183973"/>
                <a:gd name="connsiteX23" fmla="*/ 78744 w 194250"/>
                <a:gd name="connsiteY23" fmla="*/ 769423 h 1183973"/>
                <a:gd name="connsiteX24" fmla="*/ 76657 w 194250"/>
                <a:gd name="connsiteY24" fmla="*/ 755115 h 1183973"/>
                <a:gd name="connsiteX25" fmla="*/ 80135 w 194250"/>
                <a:gd name="connsiteY25" fmla="*/ 727244 h 1183973"/>
                <a:gd name="connsiteX26" fmla="*/ 81526 w 194250"/>
                <a:gd name="connsiteY26" fmla="*/ 698578 h 1183973"/>
                <a:gd name="connsiteX27" fmla="*/ 76657 w 194250"/>
                <a:gd name="connsiteY27" fmla="*/ 680296 h 1183973"/>
                <a:gd name="connsiteX28" fmla="*/ 82917 w 194250"/>
                <a:gd name="connsiteY28" fmla="*/ 662013 h 1183973"/>
                <a:gd name="connsiteX29" fmla="*/ 89176 w 194250"/>
                <a:gd name="connsiteY29" fmla="*/ 645271 h 1183973"/>
                <a:gd name="connsiteX30" fmla="*/ 90568 w 194250"/>
                <a:gd name="connsiteY30" fmla="*/ 625349 h 1183973"/>
                <a:gd name="connsiteX31" fmla="*/ 103783 w 194250"/>
                <a:gd name="connsiteY31" fmla="*/ 615016 h 1183973"/>
                <a:gd name="connsiteX32" fmla="*/ 98218 w 194250"/>
                <a:gd name="connsiteY32" fmla="*/ 599913 h 1183973"/>
                <a:gd name="connsiteX33" fmla="*/ 97523 w 194250"/>
                <a:gd name="connsiteY33" fmla="*/ 564888 h 1183973"/>
                <a:gd name="connsiteX34" fmla="*/ 114911 w 194250"/>
                <a:gd name="connsiteY34" fmla="*/ 538607 h 1183973"/>
                <a:gd name="connsiteX35" fmla="*/ 114911 w 194250"/>
                <a:gd name="connsiteY35" fmla="*/ 505222 h 1183973"/>
                <a:gd name="connsiteX36" fmla="*/ 121866 w 194250"/>
                <a:gd name="connsiteY36" fmla="*/ 486095 h 1183973"/>
                <a:gd name="connsiteX37" fmla="*/ 128126 w 194250"/>
                <a:gd name="connsiteY37" fmla="*/ 463838 h 1183973"/>
                <a:gd name="connsiteX38" fmla="*/ 122562 w 194250"/>
                <a:gd name="connsiteY38" fmla="*/ 440786 h 1183973"/>
                <a:gd name="connsiteX39" fmla="*/ 114911 w 194250"/>
                <a:gd name="connsiteY39" fmla="*/ 414505 h 1183973"/>
                <a:gd name="connsiteX40" fmla="*/ 114911 w 194250"/>
                <a:gd name="connsiteY40" fmla="*/ 385889 h 1183973"/>
                <a:gd name="connsiteX41" fmla="*/ 124648 w 194250"/>
                <a:gd name="connsiteY41" fmla="*/ 365172 h 1183973"/>
                <a:gd name="connsiteX42" fmla="*/ 124648 w 194250"/>
                <a:gd name="connsiteY42" fmla="*/ 338096 h 1183973"/>
                <a:gd name="connsiteX43" fmla="*/ 130908 w 194250"/>
                <a:gd name="connsiteY43" fmla="*/ 323788 h 1183973"/>
                <a:gd name="connsiteX44" fmla="*/ 141341 w 194250"/>
                <a:gd name="connsiteY44" fmla="*/ 299942 h 1183973"/>
                <a:gd name="connsiteX45" fmla="*/ 148296 w 194250"/>
                <a:gd name="connsiteY45" fmla="*/ 277635 h 1183973"/>
                <a:gd name="connsiteX46" fmla="*/ 162207 w 194250"/>
                <a:gd name="connsiteY46" fmla="*/ 264917 h 1183973"/>
                <a:gd name="connsiteX47" fmla="*/ 161511 w 194250"/>
                <a:gd name="connsiteY47" fmla="*/ 247429 h 1183973"/>
                <a:gd name="connsiteX48" fmla="*/ 159425 w 194250"/>
                <a:gd name="connsiteY48" fmla="*/ 218764 h 1183973"/>
                <a:gd name="connsiteX49" fmla="*/ 160816 w 194250"/>
                <a:gd name="connsiteY49" fmla="*/ 199686 h 1183973"/>
                <a:gd name="connsiteX50" fmla="*/ 187246 w 194250"/>
                <a:gd name="connsiteY50" fmla="*/ 175840 h 1183973"/>
                <a:gd name="connsiteX51" fmla="*/ 191966 w 194250"/>
                <a:gd name="connsiteY51" fmla="*/ 144839 h 1183973"/>
                <a:gd name="connsiteX52" fmla="*/ 177409 w 194250"/>
                <a:gd name="connsiteY52" fmla="*/ 149956 h 1183973"/>
                <a:gd name="connsiteX53" fmla="*/ 171944 w 194250"/>
                <a:gd name="connsiteY53" fmla="*/ 120943 h 1183973"/>
                <a:gd name="connsiteX54" fmla="*/ 163747 w 194250"/>
                <a:gd name="connsiteY54" fmla="*/ 96649 h 1183973"/>
                <a:gd name="connsiteX55" fmla="*/ 155550 w 194250"/>
                <a:gd name="connsiteY55" fmla="*/ 74690 h 1183973"/>
                <a:gd name="connsiteX56" fmla="*/ 160369 w 194250"/>
                <a:gd name="connsiteY56" fmla="*/ 55861 h 1183973"/>
                <a:gd name="connsiteX57" fmla="*/ 150780 w 194250"/>
                <a:gd name="connsiteY57" fmla="*/ 40957 h 1183973"/>
                <a:gd name="connsiteX58" fmla="*/ 145316 w 194250"/>
                <a:gd name="connsiteY58" fmla="*/ 12738 h 1183973"/>
                <a:gd name="connsiteX59" fmla="*/ 135032 w 194250"/>
                <a:gd name="connsiteY59" fmla="*/ 964 h 1183973"/>
                <a:gd name="connsiteX60" fmla="*/ 125443 w 194250"/>
                <a:gd name="connsiteY60" fmla="*/ 22128 h 1183973"/>
                <a:gd name="connsiteX61" fmla="*/ 120426 w 194250"/>
                <a:gd name="connsiteY61" fmla="*/ 26301 h 1183973"/>
                <a:gd name="connsiteX62" fmla="*/ 120674 w 194250"/>
                <a:gd name="connsiteY62" fmla="*/ 50148 h 1183973"/>
                <a:gd name="connsiteX63" fmla="*/ 122214 w 194250"/>
                <a:gd name="connsiteY63" fmla="*/ 118309 h 1183973"/>
                <a:gd name="connsiteX64" fmla="*/ 112974 w 194250"/>
                <a:gd name="connsiteY64" fmla="*/ 158253 h 1183973"/>
                <a:gd name="connsiteX65" fmla="*/ 116054 w 194250"/>
                <a:gd name="connsiteY65" fmla="*/ 173554 h 1183973"/>
                <a:gd name="connsiteX66" fmla="*/ 113470 w 194250"/>
                <a:gd name="connsiteY66" fmla="*/ 208828 h 1183973"/>
                <a:gd name="connsiteX67" fmla="*/ 103186 w 194250"/>
                <a:gd name="connsiteY67" fmla="*/ 269388 h 1183973"/>
                <a:gd name="connsiteX68" fmla="*/ 97026 w 194250"/>
                <a:gd name="connsiteY68" fmla="*/ 297011 h 1183973"/>
                <a:gd name="connsiteX69" fmla="*/ 93996 w 194250"/>
                <a:gd name="connsiteY69" fmla="*/ 311319 h 1183973"/>
                <a:gd name="connsiteX70" fmla="*/ 98318 w 194250"/>
                <a:gd name="connsiteY70" fmla="*/ 333973 h 1183973"/>
                <a:gd name="connsiteX71" fmla="*/ 94443 w 194250"/>
                <a:gd name="connsiteY71" fmla="*/ 345846 h 1183973"/>
                <a:gd name="connsiteX72" fmla="*/ 95486 w 194250"/>
                <a:gd name="connsiteY72" fmla="*/ 351609 h 1183973"/>
                <a:gd name="connsiteX73" fmla="*/ 86742 w 194250"/>
                <a:gd name="connsiteY73" fmla="*/ 380424 h 1183973"/>
                <a:gd name="connsiteX74" fmla="*/ 86742 w 194250"/>
                <a:gd name="connsiteY74" fmla="*/ 438600 h 1183973"/>
                <a:gd name="connsiteX75" fmla="*/ 81625 w 194250"/>
                <a:gd name="connsiteY75" fmla="*/ 456833 h 1183973"/>
                <a:gd name="connsiteX76" fmla="*/ 76061 w 194250"/>
                <a:gd name="connsiteY76" fmla="*/ 477500 h 1183973"/>
                <a:gd name="connsiteX77" fmla="*/ 45259 w 194250"/>
                <a:gd name="connsiteY77" fmla="*/ 590672 h 1183973"/>
                <a:gd name="connsiteX78" fmla="*/ 43073 w 194250"/>
                <a:gd name="connsiteY78" fmla="*/ 594001 h 1183973"/>
                <a:gd name="connsiteX79" fmla="*/ 44663 w 194250"/>
                <a:gd name="connsiteY79" fmla="*/ 620232 h 1183973"/>
                <a:gd name="connsiteX80" fmla="*/ 45706 w 194250"/>
                <a:gd name="connsiteY80" fmla="*/ 647258 h 1183973"/>
                <a:gd name="connsiteX81" fmla="*/ 38502 w 194250"/>
                <a:gd name="connsiteY81" fmla="*/ 669615 h 1183973"/>
                <a:gd name="connsiteX82" fmla="*/ 35422 w 194250"/>
                <a:gd name="connsiteY82" fmla="*/ 700764 h 1183973"/>
                <a:gd name="connsiteX83" fmla="*/ 33385 w 194250"/>
                <a:gd name="connsiteY83" fmla="*/ 716662 h 1183973"/>
                <a:gd name="connsiteX84" fmla="*/ 23648 w 194250"/>
                <a:gd name="connsiteY84" fmla="*/ 745477 h 1183973"/>
                <a:gd name="connsiteX85" fmla="*/ 34429 w 194250"/>
                <a:gd name="connsiteY85" fmla="*/ 763113 h 1183973"/>
                <a:gd name="connsiteX86" fmla="*/ 44712 w 194250"/>
                <a:gd name="connsiteY86" fmla="*/ 715520 h 1183973"/>
                <a:gd name="connsiteX87" fmla="*/ 53456 w 194250"/>
                <a:gd name="connsiteY87" fmla="*/ 705534 h 1183973"/>
                <a:gd name="connsiteX88" fmla="*/ 59617 w 194250"/>
                <a:gd name="connsiteY88" fmla="*/ 715520 h 1183973"/>
                <a:gd name="connsiteX89" fmla="*/ 61157 w 194250"/>
                <a:gd name="connsiteY89" fmla="*/ 727294 h 1183973"/>
                <a:gd name="connsiteX90" fmla="*/ 59120 w 194250"/>
                <a:gd name="connsiteY90" fmla="*/ 749650 h 1183973"/>
                <a:gd name="connsiteX91" fmla="*/ 53456 w 194250"/>
                <a:gd name="connsiteY91" fmla="*/ 770814 h 1183973"/>
                <a:gd name="connsiteX92" fmla="*/ 49333 w 194250"/>
                <a:gd name="connsiteY92" fmla="*/ 787854 h 1183973"/>
                <a:gd name="connsiteX93" fmla="*/ 50376 w 194250"/>
                <a:gd name="connsiteY93" fmla="*/ 800771 h 1183973"/>
                <a:gd name="connsiteX94" fmla="*/ 49879 w 194250"/>
                <a:gd name="connsiteY94" fmla="*/ 811949 h 1183973"/>
                <a:gd name="connsiteX95" fmla="*/ 50923 w 194250"/>
                <a:gd name="connsiteY95" fmla="*/ 827847 h 1183973"/>
                <a:gd name="connsiteX96" fmla="*/ 39099 w 194250"/>
                <a:gd name="connsiteY96" fmla="*/ 835498 h 1183973"/>
                <a:gd name="connsiteX97" fmla="*/ 41135 w 194250"/>
                <a:gd name="connsiteY97" fmla="*/ 853135 h 1183973"/>
                <a:gd name="connsiteX98" fmla="*/ 26231 w 194250"/>
                <a:gd name="connsiteY98" fmla="*/ 846080 h 1183973"/>
                <a:gd name="connsiteX99" fmla="*/ 36515 w 194250"/>
                <a:gd name="connsiteY99" fmla="*/ 828443 h 1183973"/>
                <a:gd name="connsiteX100" fmla="*/ 24194 w 194250"/>
                <a:gd name="connsiteY100" fmla="*/ 809018 h 1183973"/>
                <a:gd name="connsiteX101" fmla="*/ 31895 w 194250"/>
                <a:gd name="connsiteY101" fmla="*/ 830182 h 1183973"/>
                <a:gd name="connsiteX102" fmla="*/ 19574 w 194250"/>
                <a:gd name="connsiteY102" fmla="*/ 836641 h 1183973"/>
                <a:gd name="connsiteX103" fmla="*/ 6210 w 194250"/>
                <a:gd name="connsiteY103" fmla="*/ 847819 h 1183973"/>
                <a:gd name="connsiteX104" fmla="*/ 7253 w 194250"/>
                <a:gd name="connsiteY104" fmla="*/ 860736 h 1183973"/>
                <a:gd name="connsiteX105" fmla="*/ 298 w 194250"/>
                <a:gd name="connsiteY105" fmla="*/ 865257 h 1183973"/>
                <a:gd name="connsiteX106" fmla="*/ 944 w 194250"/>
                <a:gd name="connsiteY106" fmla="*/ 873404 h 1183973"/>
                <a:gd name="connsiteX107" fmla="*/ 9290 w 194250"/>
                <a:gd name="connsiteY107" fmla="*/ 877776 h 1183973"/>
                <a:gd name="connsiteX108" fmla="*/ 22654 w 194250"/>
                <a:gd name="connsiteY108" fmla="*/ 879564 h 1183973"/>
                <a:gd name="connsiteX109" fmla="*/ 24691 w 194250"/>
                <a:gd name="connsiteY109" fmla="*/ 893078 h 1183973"/>
                <a:gd name="connsiteX110" fmla="*/ 17487 w 194250"/>
                <a:gd name="connsiteY110" fmla="*/ 909522 h 1183973"/>
                <a:gd name="connsiteX111" fmla="*/ 39049 w 194250"/>
                <a:gd name="connsiteY111" fmla="*/ 911907 h 1183973"/>
                <a:gd name="connsiteX112" fmla="*/ 39546 w 194250"/>
                <a:gd name="connsiteY112" fmla="*/ 922489 h 1183973"/>
                <a:gd name="connsiteX113" fmla="*/ 24145 w 194250"/>
                <a:gd name="connsiteY113" fmla="*/ 918365 h 1183973"/>
                <a:gd name="connsiteX114" fmla="*/ 10284 w 194250"/>
                <a:gd name="connsiteY114" fmla="*/ 919558 h 1183973"/>
                <a:gd name="connsiteX115" fmla="*/ 844 w 194250"/>
                <a:gd name="connsiteY115" fmla="*/ 922638 h 1183973"/>
                <a:gd name="connsiteX116" fmla="*/ 6806 w 194250"/>
                <a:gd name="connsiteY116" fmla="*/ 945044 h 1183973"/>
                <a:gd name="connsiteX117" fmla="*/ 14904 w 194250"/>
                <a:gd name="connsiteY117" fmla="*/ 937790 h 1183973"/>
                <a:gd name="connsiteX118" fmla="*/ 24642 w 194250"/>
                <a:gd name="connsiteY118" fmla="*/ 938933 h 1183973"/>
                <a:gd name="connsiteX119" fmla="*/ 12818 w 194250"/>
                <a:gd name="connsiteY119" fmla="*/ 950111 h 1183973"/>
                <a:gd name="connsiteX120" fmla="*/ 2981 w 194250"/>
                <a:gd name="connsiteY120" fmla="*/ 963674 h 1183973"/>
                <a:gd name="connsiteX121" fmla="*/ 546 w 194250"/>
                <a:gd name="connsiteY121" fmla="*/ 969486 h 1183973"/>
                <a:gd name="connsiteX122" fmla="*/ 0 w 194250"/>
                <a:gd name="connsiteY122" fmla="*/ 976193 h 1183973"/>
                <a:gd name="connsiteX123" fmla="*/ 5614 w 194250"/>
                <a:gd name="connsiteY123" fmla="*/ 977187 h 1183973"/>
                <a:gd name="connsiteX124" fmla="*/ 11277 w 194250"/>
                <a:gd name="connsiteY124" fmla="*/ 985434 h 1183973"/>
                <a:gd name="connsiteX125" fmla="*/ 18481 w 194250"/>
                <a:gd name="connsiteY125" fmla="*/ 974852 h 1183973"/>
                <a:gd name="connsiteX126" fmla="*/ 28268 w 194250"/>
                <a:gd name="connsiteY126" fmla="*/ 962531 h 1183973"/>
                <a:gd name="connsiteX127" fmla="*/ 25188 w 194250"/>
                <a:gd name="connsiteY127" fmla="*/ 981360 h 1183973"/>
                <a:gd name="connsiteX128" fmla="*/ 21611 w 194250"/>
                <a:gd name="connsiteY128" fmla="*/ 1001332 h 1183973"/>
                <a:gd name="connsiteX129" fmla="*/ 15451 w 194250"/>
                <a:gd name="connsiteY129" fmla="*/ 1011317 h 1183973"/>
                <a:gd name="connsiteX130" fmla="*/ 8942 w 194250"/>
                <a:gd name="connsiteY130" fmla="*/ 1015739 h 1183973"/>
                <a:gd name="connsiteX131" fmla="*/ 10979 w 194250"/>
                <a:gd name="connsiteY131" fmla="*/ 1023787 h 1183973"/>
                <a:gd name="connsiteX132" fmla="*/ 19177 w 194250"/>
                <a:gd name="connsiteY132" fmla="*/ 1029997 h 1183973"/>
                <a:gd name="connsiteX133" fmla="*/ 19574 w 194250"/>
                <a:gd name="connsiteY133" fmla="*/ 1030097 h 1183973"/>
                <a:gd name="connsiteX134" fmla="*/ 31398 w 194250"/>
                <a:gd name="connsiteY134" fmla="*/ 1030693 h 1183973"/>
                <a:gd name="connsiteX135" fmla="*/ 36018 w 194250"/>
                <a:gd name="connsiteY135" fmla="*/ 1039536 h 1183973"/>
                <a:gd name="connsiteX136" fmla="*/ 29759 w 194250"/>
                <a:gd name="connsiteY136" fmla="*/ 1043411 h 1183973"/>
                <a:gd name="connsiteX137" fmla="*/ 30603 w 194250"/>
                <a:gd name="connsiteY137" fmla="*/ 1044802 h 1183973"/>
                <a:gd name="connsiteX138" fmla="*/ 32789 w 194250"/>
                <a:gd name="connsiteY138" fmla="*/ 1050267 h 1183973"/>
                <a:gd name="connsiteX139" fmla="*/ 39099 w 194250"/>
                <a:gd name="connsiteY139" fmla="*/ 1053596 h 1183973"/>
                <a:gd name="connsiteX140" fmla="*/ 46799 w 194250"/>
                <a:gd name="connsiteY140" fmla="*/ 1050664 h 1183973"/>
                <a:gd name="connsiteX141" fmla="*/ 61703 w 194250"/>
                <a:gd name="connsiteY141" fmla="*/ 1056527 h 1183973"/>
                <a:gd name="connsiteX142" fmla="*/ 41135 w 194250"/>
                <a:gd name="connsiteY142" fmla="*/ 1065916 h 1183973"/>
                <a:gd name="connsiteX143" fmla="*/ 34876 w 194250"/>
                <a:gd name="connsiteY143" fmla="*/ 1067655 h 1183973"/>
                <a:gd name="connsiteX144" fmla="*/ 34876 w 194250"/>
                <a:gd name="connsiteY144" fmla="*/ 1082361 h 1183973"/>
                <a:gd name="connsiteX145" fmla="*/ 51370 w 194250"/>
                <a:gd name="connsiteY145" fmla="*/ 1075306 h 1183973"/>
                <a:gd name="connsiteX146" fmla="*/ 86792 w 194250"/>
                <a:gd name="connsiteY146" fmla="*/ 1077641 h 1183973"/>
                <a:gd name="connsiteX147" fmla="*/ 72434 w 194250"/>
                <a:gd name="connsiteY147" fmla="*/ 1082907 h 1183973"/>
                <a:gd name="connsiteX148" fmla="*/ 58027 w 194250"/>
                <a:gd name="connsiteY148" fmla="*/ 1085838 h 1183973"/>
                <a:gd name="connsiteX149" fmla="*/ 45160 w 194250"/>
                <a:gd name="connsiteY149" fmla="*/ 1095228 h 1183973"/>
                <a:gd name="connsiteX150" fmla="*/ 45656 w 194250"/>
                <a:gd name="connsiteY150" fmla="*/ 1105810 h 1183973"/>
                <a:gd name="connsiteX151" fmla="*/ 66721 w 194250"/>
                <a:gd name="connsiteY151" fmla="*/ 1095824 h 1183973"/>
                <a:gd name="connsiteX152" fmla="*/ 92903 w 194250"/>
                <a:gd name="connsiteY152" fmla="*/ 1089962 h 1183973"/>
                <a:gd name="connsiteX153" fmla="*/ 75415 w 194250"/>
                <a:gd name="connsiteY153" fmla="*/ 1101090 h 1183973"/>
                <a:gd name="connsiteX154" fmla="*/ 63591 w 194250"/>
                <a:gd name="connsiteY154" fmla="*/ 1114007 h 1183973"/>
                <a:gd name="connsiteX155" fmla="*/ 45805 w 194250"/>
                <a:gd name="connsiteY155" fmla="*/ 1112566 h 1183973"/>
                <a:gd name="connsiteX156" fmla="*/ 46203 w 194250"/>
                <a:gd name="connsiteY156" fmla="*/ 1113212 h 1183973"/>
                <a:gd name="connsiteX157" fmla="*/ 63740 w 194250"/>
                <a:gd name="connsiteY157" fmla="*/ 1135221 h 1183973"/>
                <a:gd name="connsiteX158" fmla="*/ 76409 w 194250"/>
                <a:gd name="connsiteY158" fmla="*/ 1140437 h 1183973"/>
                <a:gd name="connsiteX159" fmla="*/ 72285 w 194250"/>
                <a:gd name="connsiteY159" fmla="*/ 1131594 h 1183973"/>
                <a:gd name="connsiteX160" fmla="*/ 81526 w 194250"/>
                <a:gd name="connsiteY160" fmla="*/ 1123943 h 1183973"/>
                <a:gd name="connsiteX161" fmla="*/ 99510 w 194250"/>
                <a:gd name="connsiteY161" fmla="*/ 1105164 h 1183973"/>
                <a:gd name="connsiteX162" fmla="*/ 120078 w 194250"/>
                <a:gd name="connsiteY162" fmla="*/ 1079877 h 1183973"/>
                <a:gd name="connsiteX163" fmla="*/ 116998 w 194250"/>
                <a:gd name="connsiteY163" fmla="*/ 1092794 h 1183973"/>
                <a:gd name="connsiteX164" fmla="*/ 113421 w 194250"/>
                <a:gd name="connsiteY164" fmla="*/ 1108095 h 1183973"/>
                <a:gd name="connsiteX165" fmla="*/ 134485 w 194250"/>
                <a:gd name="connsiteY165" fmla="*/ 1109288 h 1183973"/>
                <a:gd name="connsiteX166" fmla="*/ 121618 w 194250"/>
                <a:gd name="connsiteY166" fmla="*/ 1121062 h 1183973"/>
                <a:gd name="connsiteX167" fmla="*/ 122661 w 194250"/>
                <a:gd name="connsiteY167" fmla="*/ 1139841 h 1183973"/>
                <a:gd name="connsiteX168" fmla="*/ 112924 w 194250"/>
                <a:gd name="connsiteY168" fmla="*/ 1118081 h 1183973"/>
                <a:gd name="connsiteX169" fmla="*/ 108304 w 194250"/>
                <a:gd name="connsiteY169" fmla="*/ 1134525 h 1183973"/>
                <a:gd name="connsiteX170" fmla="*/ 96976 w 194250"/>
                <a:gd name="connsiteY170" fmla="*/ 1129806 h 1183973"/>
                <a:gd name="connsiteX171" fmla="*/ 90816 w 194250"/>
                <a:gd name="connsiteY171" fmla="*/ 1139791 h 1183973"/>
                <a:gd name="connsiteX172" fmla="*/ 78992 w 194250"/>
                <a:gd name="connsiteY172" fmla="*/ 1150373 h 1183973"/>
                <a:gd name="connsiteX173" fmla="*/ 95933 w 194250"/>
                <a:gd name="connsiteY173" fmla="*/ 1154497 h 1183973"/>
                <a:gd name="connsiteX174" fmla="*/ 104528 w 194250"/>
                <a:gd name="connsiteY174" fmla="*/ 1172581 h 1183973"/>
                <a:gd name="connsiteX175" fmla="*/ 111036 w 194250"/>
                <a:gd name="connsiteY175" fmla="*/ 1175065 h 1183973"/>
                <a:gd name="connsiteX176" fmla="*/ 111284 w 194250"/>
                <a:gd name="connsiteY176" fmla="*/ 1175213 h 1183973"/>
                <a:gd name="connsiteX177" fmla="*/ 115954 w 194250"/>
                <a:gd name="connsiteY177" fmla="*/ 1157428 h 1183973"/>
                <a:gd name="connsiteX178" fmla="*/ 132399 w 194250"/>
                <a:gd name="connsiteY178" fmla="*/ 1182119 h 1183973"/>
                <a:gd name="connsiteX179" fmla="*/ 140596 w 194250"/>
                <a:gd name="connsiteY179" fmla="*/ 1172729 h 1183973"/>
                <a:gd name="connsiteX180" fmla="*/ 154556 w 194250"/>
                <a:gd name="connsiteY180" fmla="*/ 1182417 h 1183973"/>
                <a:gd name="connsiteX181" fmla="*/ 158878 w 194250"/>
                <a:gd name="connsiteY181" fmla="*/ 1181871 h 1183973"/>
                <a:gd name="connsiteX182" fmla="*/ 166231 w 194250"/>
                <a:gd name="connsiteY182" fmla="*/ 1182417 h 1183973"/>
                <a:gd name="connsiteX183" fmla="*/ 161660 w 194250"/>
                <a:gd name="connsiteY183" fmla="*/ 1175065 h 1183973"/>
                <a:gd name="connsiteX184" fmla="*/ 175024 w 194250"/>
                <a:gd name="connsiteY184" fmla="*/ 1175065 h 1183973"/>
                <a:gd name="connsiteX185" fmla="*/ 190425 w 194250"/>
                <a:gd name="connsiteY185" fmla="*/ 1172729 h 1183973"/>
                <a:gd name="connsiteX186" fmla="*/ 194251 w 194250"/>
                <a:gd name="connsiteY186" fmla="*/ 1171041 h 1183973"/>
                <a:gd name="connsiteX187" fmla="*/ 155252 w 194250"/>
                <a:gd name="connsiteY187" fmla="*/ 1168705 h 118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</a:cxnLst>
              <a:rect l="l" t="t" r="r" b="b"/>
              <a:pathLst>
                <a:path w="194250" h="1183973">
                  <a:moveTo>
                    <a:pt x="155252" y="1168705"/>
                  </a:moveTo>
                  <a:cubicBezTo>
                    <a:pt x="151575" y="1168010"/>
                    <a:pt x="154407" y="1097563"/>
                    <a:pt x="155103" y="1081417"/>
                  </a:cubicBezTo>
                  <a:cubicBezTo>
                    <a:pt x="154556" y="1081268"/>
                    <a:pt x="154010" y="1081069"/>
                    <a:pt x="153463" y="1081069"/>
                  </a:cubicBezTo>
                  <a:cubicBezTo>
                    <a:pt x="146806" y="1081069"/>
                    <a:pt x="131902" y="1082858"/>
                    <a:pt x="134436" y="1071083"/>
                  </a:cubicBezTo>
                  <a:cubicBezTo>
                    <a:pt x="134883" y="1068996"/>
                    <a:pt x="135876" y="1067804"/>
                    <a:pt x="137118" y="1067158"/>
                  </a:cubicBezTo>
                  <a:cubicBezTo>
                    <a:pt x="134088" y="1064028"/>
                    <a:pt x="129766" y="1060501"/>
                    <a:pt x="124648" y="1058911"/>
                  </a:cubicBezTo>
                  <a:cubicBezTo>
                    <a:pt x="114216" y="1055732"/>
                    <a:pt x="89176" y="1058911"/>
                    <a:pt x="83612" y="1059706"/>
                  </a:cubicBezTo>
                  <a:cubicBezTo>
                    <a:pt x="78048" y="1060501"/>
                    <a:pt x="75961" y="1048578"/>
                    <a:pt x="72484" y="1048578"/>
                  </a:cubicBezTo>
                  <a:cubicBezTo>
                    <a:pt x="69006" y="1048578"/>
                    <a:pt x="68311" y="1027861"/>
                    <a:pt x="71093" y="1018323"/>
                  </a:cubicBezTo>
                  <a:cubicBezTo>
                    <a:pt x="73875" y="1008784"/>
                    <a:pt x="55096" y="1013553"/>
                    <a:pt x="49531" y="1010373"/>
                  </a:cubicBezTo>
                  <a:cubicBezTo>
                    <a:pt x="43967" y="1007194"/>
                    <a:pt x="51618" y="1000835"/>
                    <a:pt x="45358" y="992886"/>
                  </a:cubicBezTo>
                  <a:cubicBezTo>
                    <a:pt x="39099" y="984937"/>
                    <a:pt x="43967" y="973759"/>
                    <a:pt x="44663" y="968195"/>
                  </a:cubicBezTo>
                  <a:cubicBezTo>
                    <a:pt x="45358" y="962631"/>
                    <a:pt x="49531" y="950707"/>
                    <a:pt x="57182" y="950707"/>
                  </a:cubicBezTo>
                  <a:cubicBezTo>
                    <a:pt x="64833" y="950707"/>
                    <a:pt x="59269" y="937939"/>
                    <a:pt x="66920" y="932425"/>
                  </a:cubicBezTo>
                  <a:cubicBezTo>
                    <a:pt x="74570" y="926860"/>
                    <a:pt x="59964" y="917322"/>
                    <a:pt x="66224" y="911758"/>
                  </a:cubicBezTo>
                  <a:cubicBezTo>
                    <a:pt x="72484" y="906193"/>
                    <a:pt x="66224" y="895810"/>
                    <a:pt x="75961" y="894270"/>
                  </a:cubicBezTo>
                  <a:cubicBezTo>
                    <a:pt x="85699" y="892680"/>
                    <a:pt x="75961" y="878322"/>
                    <a:pt x="82917" y="875938"/>
                  </a:cubicBezTo>
                  <a:cubicBezTo>
                    <a:pt x="89872" y="873553"/>
                    <a:pt x="81526" y="864809"/>
                    <a:pt x="83612" y="855271"/>
                  </a:cubicBezTo>
                  <a:cubicBezTo>
                    <a:pt x="85699" y="845732"/>
                    <a:pt x="78048" y="838578"/>
                    <a:pt x="87090" y="834604"/>
                  </a:cubicBezTo>
                  <a:cubicBezTo>
                    <a:pt x="96132" y="830629"/>
                    <a:pt x="89872" y="822680"/>
                    <a:pt x="83612" y="817116"/>
                  </a:cubicBezTo>
                  <a:cubicBezTo>
                    <a:pt x="77353" y="811552"/>
                    <a:pt x="85003" y="811552"/>
                    <a:pt x="92654" y="811552"/>
                  </a:cubicBezTo>
                  <a:cubicBezTo>
                    <a:pt x="100305" y="811552"/>
                    <a:pt x="96132" y="797244"/>
                    <a:pt x="89176" y="799629"/>
                  </a:cubicBezTo>
                  <a:cubicBezTo>
                    <a:pt x="80930" y="802460"/>
                    <a:pt x="75961" y="793269"/>
                    <a:pt x="82221" y="786115"/>
                  </a:cubicBezTo>
                  <a:cubicBezTo>
                    <a:pt x="88481" y="778912"/>
                    <a:pt x="76657" y="774142"/>
                    <a:pt x="78744" y="769423"/>
                  </a:cubicBezTo>
                  <a:cubicBezTo>
                    <a:pt x="80830" y="764654"/>
                    <a:pt x="80830" y="758294"/>
                    <a:pt x="76657" y="755115"/>
                  </a:cubicBezTo>
                  <a:cubicBezTo>
                    <a:pt x="72484" y="751935"/>
                    <a:pt x="75266" y="728039"/>
                    <a:pt x="80135" y="727244"/>
                  </a:cubicBezTo>
                  <a:cubicBezTo>
                    <a:pt x="85003" y="726449"/>
                    <a:pt x="81526" y="704987"/>
                    <a:pt x="81526" y="698578"/>
                  </a:cubicBezTo>
                  <a:cubicBezTo>
                    <a:pt x="81526" y="692219"/>
                    <a:pt x="75961" y="685860"/>
                    <a:pt x="76657" y="680296"/>
                  </a:cubicBezTo>
                  <a:cubicBezTo>
                    <a:pt x="77353" y="674732"/>
                    <a:pt x="82917" y="673142"/>
                    <a:pt x="82917" y="662013"/>
                  </a:cubicBezTo>
                  <a:cubicBezTo>
                    <a:pt x="82917" y="650835"/>
                    <a:pt x="85003" y="646066"/>
                    <a:pt x="89176" y="645271"/>
                  </a:cubicBezTo>
                  <a:cubicBezTo>
                    <a:pt x="93350" y="644476"/>
                    <a:pt x="89872" y="631758"/>
                    <a:pt x="90568" y="625349"/>
                  </a:cubicBezTo>
                  <a:cubicBezTo>
                    <a:pt x="91263" y="618990"/>
                    <a:pt x="102392" y="625349"/>
                    <a:pt x="103783" y="615016"/>
                  </a:cubicBezTo>
                  <a:cubicBezTo>
                    <a:pt x="105174" y="604632"/>
                    <a:pt x="96827" y="606272"/>
                    <a:pt x="98218" y="599913"/>
                  </a:cubicBezTo>
                  <a:cubicBezTo>
                    <a:pt x="99858" y="592312"/>
                    <a:pt x="97523" y="582425"/>
                    <a:pt x="97523" y="564888"/>
                  </a:cubicBezTo>
                  <a:cubicBezTo>
                    <a:pt x="97523" y="547400"/>
                    <a:pt x="110042" y="543426"/>
                    <a:pt x="114911" y="538607"/>
                  </a:cubicBezTo>
                  <a:cubicBezTo>
                    <a:pt x="119780" y="533838"/>
                    <a:pt x="108651" y="508401"/>
                    <a:pt x="114911" y="505222"/>
                  </a:cubicBezTo>
                  <a:cubicBezTo>
                    <a:pt x="121171" y="501992"/>
                    <a:pt x="116998" y="490119"/>
                    <a:pt x="121866" y="486095"/>
                  </a:cubicBezTo>
                  <a:cubicBezTo>
                    <a:pt x="126735" y="482120"/>
                    <a:pt x="125344" y="473377"/>
                    <a:pt x="128126" y="463838"/>
                  </a:cubicBezTo>
                  <a:cubicBezTo>
                    <a:pt x="130908" y="454249"/>
                    <a:pt x="122562" y="449480"/>
                    <a:pt x="122562" y="440786"/>
                  </a:cubicBezTo>
                  <a:cubicBezTo>
                    <a:pt x="122562" y="432042"/>
                    <a:pt x="121171" y="424043"/>
                    <a:pt x="114911" y="414505"/>
                  </a:cubicBezTo>
                  <a:cubicBezTo>
                    <a:pt x="108651" y="404966"/>
                    <a:pt x="110738" y="385889"/>
                    <a:pt x="114911" y="385889"/>
                  </a:cubicBezTo>
                  <a:cubicBezTo>
                    <a:pt x="119084" y="385889"/>
                    <a:pt x="116998" y="367606"/>
                    <a:pt x="124648" y="365172"/>
                  </a:cubicBezTo>
                  <a:cubicBezTo>
                    <a:pt x="132299" y="362788"/>
                    <a:pt x="128126" y="349274"/>
                    <a:pt x="124648" y="338096"/>
                  </a:cubicBezTo>
                  <a:cubicBezTo>
                    <a:pt x="121171" y="326968"/>
                    <a:pt x="130908" y="332532"/>
                    <a:pt x="130908" y="323788"/>
                  </a:cubicBezTo>
                  <a:cubicBezTo>
                    <a:pt x="130908" y="315045"/>
                    <a:pt x="135081" y="303121"/>
                    <a:pt x="141341" y="299942"/>
                  </a:cubicBezTo>
                  <a:cubicBezTo>
                    <a:pt x="147601" y="296762"/>
                    <a:pt x="148296" y="283249"/>
                    <a:pt x="148296" y="277635"/>
                  </a:cubicBezTo>
                  <a:cubicBezTo>
                    <a:pt x="148296" y="272071"/>
                    <a:pt x="157338" y="269686"/>
                    <a:pt x="162207" y="264917"/>
                  </a:cubicBezTo>
                  <a:cubicBezTo>
                    <a:pt x="167076" y="260147"/>
                    <a:pt x="153861" y="252199"/>
                    <a:pt x="161511" y="247429"/>
                  </a:cubicBezTo>
                  <a:cubicBezTo>
                    <a:pt x="169162" y="242660"/>
                    <a:pt x="155252" y="222738"/>
                    <a:pt x="159425" y="218764"/>
                  </a:cubicBezTo>
                  <a:cubicBezTo>
                    <a:pt x="163598" y="214789"/>
                    <a:pt x="160120" y="206046"/>
                    <a:pt x="160816" y="199686"/>
                  </a:cubicBezTo>
                  <a:cubicBezTo>
                    <a:pt x="161511" y="193327"/>
                    <a:pt x="184464" y="181404"/>
                    <a:pt x="187246" y="175840"/>
                  </a:cubicBezTo>
                  <a:cubicBezTo>
                    <a:pt x="189283" y="171766"/>
                    <a:pt x="191320" y="157508"/>
                    <a:pt x="191966" y="144839"/>
                  </a:cubicBezTo>
                  <a:cubicBezTo>
                    <a:pt x="184812" y="150155"/>
                    <a:pt x="178552" y="153036"/>
                    <a:pt x="177409" y="149956"/>
                  </a:cubicBezTo>
                  <a:cubicBezTo>
                    <a:pt x="175372" y="144442"/>
                    <a:pt x="178105" y="127997"/>
                    <a:pt x="171944" y="120943"/>
                  </a:cubicBezTo>
                  <a:cubicBezTo>
                    <a:pt x="165784" y="113888"/>
                    <a:pt x="169907" y="99779"/>
                    <a:pt x="163747" y="96649"/>
                  </a:cubicBezTo>
                  <a:cubicBezTo>
                    <a:pt x="157587" y="93519"/>
                    <a:pt x="150035" y="79410"/>
                    <a:pt x="155550" y="74690"/>
                  </a:cubicBezTo>
                  <a:cubicBezTo>
                    <a:pt x="161015" y="69970"/>
                    <a:pt x="155550" y="60581"/>
                    <a:pt x="160369" y="55861"/>
                  </a:cubicBezTo>
                  <a:cubicBezTo>
                    <a:pt x="165138" y="51141"/>
                    <a:pt x="157636" y="50347"/>
                    <a:pt x="150780" y="40957"/>
                  </a:cubicBezTo>
                  <a:cubicBezTo>
                    <a:pt x="143924" y="31567"/>
                    <a:pt x="153513" y="19793"/>
                    <a:pt x="145316" y="12738"/>
                  </a:cubicBezTo>
                  <a:cubicBezTo>
                    <a:pt x="137118" y="5684"/>
                    <a:pt x="137118" y="-2911"/>
                    <a:pt x="135032" y="964"/>
                  </a:cubicBezTo>
                  <a:cubicBezTo>
                    <a:pt x="132995" y="4889"/>
                    <a:pt x="132299" y="18203"/>
                    <a:pt x="125443" y="22128"/>
                  </a:cubicBezTo>
                  <a:cubicBezTo>
                    <a:pt x="124301" y="22774"/>
                    <a:pt x="122512" y="24314"/>
                    <a:pt x="120426" y="26301"/>
                  </a:cubicBezTo>
                  <a:cubicBezTo>
                    <a:pt x="120475" y="32809"/>
                    <a:pt x="118438" y="43739"/>
                    <a:pt x="120674" y="50148"/>
                  </a:cubicBezTo>
                  <a:cubicBezTo>
                    <a:pt x="123754" y="58941"/>
                    <a:pt x="125294" y="101865"/>
                    <a:pt x="122214" y="118309"/>
                  </a:cubicBezTo>
                  <a:cubicBezTo>
                    <a:pt x="119134" y="134754"/>
                    <a:pt x="116054" y="148267"/>
                    <a:pt x="112974" y="158253"/>
                  </a:cubicBezTo>
                  <a:cubicBezTo>
                    <a:pt x="109893" y="168238"/>
                    <a:pt x="120177" y="168835"/>
                    <a:pt x="116054" y="173554"/>
                  </a:cubicBezTo>
                  <a:cubicBezTo>
                    <a:pt x="111930" y="178274"/>
                    <a:pt x="113470" y="189998"/>
                    <a:pt x="113470" y="208828"/>
                  </a:cubicBezTo>
                  <a:cubicBezTo>
                    <a:pt x="113470" y="227656"/>
                    <a:pt x="103733" y="259402"/>
                    <a:pt x="103186" y="269388"/>
                  </a:cubicBezTo>
                  <a:cubicBezTo>
                    <a:pt x="102690" y="279374"/>
                    <a:pt x="95983" y="285832"/>
                    <a:pt x="97026" y="297011"/>
                  </a:cubicBezTo>
                  <a:cubicBezTo>
                    <a:pt x="97573" y="302923"/>
                    <a:pt x="96231" y="307493"/>
                    <a:pt x="93996" y="311319"/>
                  </a:cubicBezTo>
                  <a:cubicBezTo>
                    <a:pt x="98864" y="316833"/>
                    <a:pt x="101150" y="324633"/>
                    <a:pt x="98318" y="333973"/>
                  </a:cubicBezTo>
                  <a:cubicBezTo>
                    <a:pt x="97076" y="338046"/>
                    <a:pt x="95784" y="341971"/>
                    <a:pt x="94443" y="345846"/>
                  </a:cubicBezTo>
                  <a:cubicBezTo>
                    <a:pt x="95138" y="347933"/>
                    <a:pt x="95585" y="349920"/>
                    <a:pt x="95486" y="351609"/>
                  </a:cubicBezTo>
                  <a:cubicBezTo>
                    <a:pt x="94989" y="360999"/>
                    <a:pt x="84159" y="365122"/>
                    <a:pt x="86742" y="380424"/>
                  </a:cubicBezTo>
                  <a:cubicBezTo>
                    <a:pt x="89971" y="399502"/>
                    <a:pt x="86742" y="432141"/>
                    <a:pt x="86742" y="438600"/>
                  </a:cubicBezTo>
                  <a:cubicBezTo>
                    <a:pt x="86742" y="445059"/>
                    <a:pt x="80085" y="444462"/>
                    <a:pt x="81625" y="456833"/>
                  </a:cubicBezTo>
                  <a:cubicBezTo>
                    <a:pt x="82718" y="465577"/>
                    <a:pt x="78893" y="469650"/>
                    <a:pt x="76061" y="477500"/>
                  </a:cubicBezTo>
                  <a:cubicBezTo>
                    <a:pt x="70546" y="516549"/>
                    <a:pt x="64634" y="555846"/>
                    <a:pt x="45259" y="590672"/>
                  </a:cubicBezTo>
                  <a:cubicBezTo>
                    <a:pt x="44563" y="591865"/>
                    <a:pt x="43818" y="592957"/>
                    <a:pt x="43073" y="594001"/>
                  </a:cubicBezTo>
                  <a:cubicBezTo>
                    <a:pt x="43520" y="602794"/>
                    <a:pt x="39794" y="610942"/>
                    <a:pt x="44663" y="620232"/>
                  </a:cubicBezTo>
                  <a:cubicBezTo>
                    <a:pt x="50823" y="632007"/>
                    <a:pt x="48786" y="636130"/>
                    <a:pt x="45706" y="647258"/>
                  </a:cubicBezTo>
                  <a:cubicBezTo>
                    <a:pt x="42626" y="658437"/>
                    <a:pt x="38502" y="659033"/>
                    <a:pt x="38502" y="669615"/>
                  </a:cubicBezTo>
                  <a:cubicBezTo>
                    <a:pt x="38502" y="680197"/>
                    <a:pt x="31299" y="689040"/>
                    <a:pt x="35422" y="700764"/>
                  </a:cubicBezTo>
                  <a:cubicBezTo>
                    <a:pt x="39546" y="712538"/>
                    <a:pt x="38502" y="716662"/>
                    <a:pt x="33385" y="716662"/>
                  </a:cubicBezTo>
                  <a:cubicBezTo>
                    <a:pt x="28268" y="716662"/>
                    <a:pt x="25685" y="726052"/>
                    <a:pt x="23648" y="745477"/>
                  </a:cubicBezTo>
                  <a:cubicBezTo>
                    <a:pt x="21611" y="764852"/>
                    <a:pt x="22108" y="764306"/>
                    <a:pt x="34429" y="763113"/>
                  </a:cubicBezTo>
                  <a:cubicBezTo>
                    <a:pt x="46749" y="761971"/>
                    <a:pt x="37012" y="715520"/>
                    <a:pt x="44712" y="715520"/>
                  </a:cubicBezTo>
                  <a:cubicBezTo>
                    <a:pt x="52413" y="715520"/>
                    <a:pt x="45756" y="707869"/>
                    <a:pt x="53456" y="705534"/>
                  </a:cubicBezTo>
                  <a:cubicBezTo>
                    <a:pt x="61157" y="703199"/>
                    <a:pt x="54499" y="713781"/>
                    <a:pt x="59617" y="715520"/>
                  </a:cubicBezTo>
                  <a:cubicBezTo>
                    <a:pt x="64734" y="717308"/>
                    <a:pt x="68360" y="721978"/>
                    <a:pt x="61157" y="727294"/>
                  </a:cubicBezTo>
                  <a:cubicBezTo>
                    <a:pt x="53953" y="732610"/>
                    <a:pt x="62697" y="743192"/>
                    <a:pt x="59120" y="749650"/>
                  </a:cubicBezTo>
                  <a:cubicBezTo>
                    <a:pt x="55543" y="756108"/>
                    <a:pt x="50376" y="763163"/>
                    <a:pt x="53456" y="770814"/>
                  </a:cubicBezTo>
                  <a:cubicBezTo>
                    <a:pt x="56536" y="778465"/>
                    <a:pt x="49879" y="777869"/>
                    <a:pt x="49333" y="787854"/>
                  </a:cubicBezTo>
                  <a:cubicBezTo>
                    <a:pt x="48836" y="797840"/>
                    <a:pt x="53953" y="798436"/>
                    <a:pt x="50376" y="800771"/>
                  </a:cubicBezTo>
                  <a:cubicBezTo>
                    <a:pt x="46799" y="803106"/>
                    <a:pt x="54996" y="810757"/>
                    <a:pt x="49879" y="811949"/>
                  </a:cubicBezTo>
                  <a:cubicBezTo>
                    <a:pt x="44762" y="813142"/>
                    <a:pt x="47842" y="820743"/>
                    <a:pt x="50923" y="827847"/>
                  </a:cubicBezTo>
                  <a:cubicBezTo>
                    <a:pt x="54003" y="834902"/>
                    <a:pt x="44265" y="830778"/>
                    <a:pt x="39099" y="835498"/>
                  </a:cubicBezTo>
                  <a:cubicBezTo>
                    <a:pt x="33981" y="840218"/>
                    <a:pt x="44216" y="846676"/>
                    <a:pt x="41135" y="853135"/>
                  </a:cubicBezTo>
                  <a:cubicBezTo>
                    <a:pt x="38055" y="859593"/>
                    <a:pt x="29858" y="849607"/>
                    <a:pt x="26231" y="846080"/>
                  </a:cubicBezTo>
                  <a:cubicBezTo>
                    <a:pt x="22654" y="842553"/>
                    <a:pt x="31895" y="835498"/>
                    <a:pt x="36515" y="828443"/>
                  </a:cubicBezTo>
                  <a:cubicBezTo>
                    <a:pt x="41135" y="821389"/>
                    <a:pt x="31895" y="805541"/>
                    <a:pt x="24194" y="809018"/>
                  </a:cubicBezTo>
                  <a:cubicBezTo>
                    <a:pt x="16494" y="812545"/>
                    <a:pt x="31895" y="822531"/>
                    <a:pt x="31895" y="830182"/>
                  </a:cubicBezTo>
                  <a:cubicBezTo>
                    <a:pt x="31895" y="837833"/>
                    <a:pt x="19077" y="828443"/>
                    <a:pt x="19574" y="836641"/>
                  </a:cubicBezTo>
                  <a:cubicBezTo>
                    <a:pt x="20071" y="844888"/>
                    <a:pt x="10830" y="841957"/>
                    <a:pt x="6210" y="847819"/>
                  </a:cubicBezTo>
                  <a:cubicBezTo>
                    <a:pt x="1590" y="853681"/>
                    <a:pt x="12370" y="858997"/>
                    <a:pt x="7253" y="860736"/>
                  </a:cubicBezTo>
                  <a:cubicBezTo>
                    <a:pt x="5266" y="861431"/>
                    <a:pt x="2683" y="863120"/>
                    <a:pt x="298" y="865257"/>
                  </a:cubicBezTo>
                  <a:cubicBezTo>
                    <a:pt x="546" y="867989"/>
                    <a:pt x="795" y="870721"/>
                    <a:pt x="944" y="873404"/>
                  </a:cubicBezTo>
                  <a:cubicBezTo>
                    <a:pt x="3577" y="871864"/>
                    <a:pt x="7651" y="872808"/>
                    <a:pt x="9290" y="877776"/>
                  </a:cubicBezTo>
                  <a:cubicBezTo>
                    <a:pt x="11874" y="885427"/>
                    <a:pt x="15451" y="877776"/>
                    <a:pt x="22654" y="879564"/>
                  </a:cubicBezTo>
                  <a:cubicBezTo>
                    <a:pt x="29858" y="881303"/>
                    <a:pt x="28815" y="893674"/>
                    <a:pt x="24691" y="893078"/>
                  </a:cubicBezTo>
                  <a:cubicBezTo>
                    <a:pt x="20568" y="892482"/>
                    <a:pt x="16494" y="900728"/>
                    <a:pt x="17487" y="909522"/>
                  </a:cubicBezTo>
                  <a:cubicBezTo>
                    <a:pt x="18531" y="918365"/>
                    <a:pt x="32889" y="909522"/>
                    <a:pt x="39049" y="911907"/>
                  </a:cubicBezTo>
                  <a:cubicBezTo>
                    <a:pt x="45209" y="914242"/>
                    <a:pt x="43172" y="926612"/>
                    <a:pt x="39546" y="922489"/>
                  </a:cubicBezTo>
                  <a:cubicBezTo>
                    <a:pt x="35969" y="918365"/>
                    <a:pt x="27722" y="911310"/>
                    <a:pt x="24145" y="918365"/>
                  </a:cubicBezTo>
                  <a:cubicBezTo>
                    <a:pt x="20568" y="925420"/>
                    <a:pt x="14904" y="921892"/>
                    <a:pt x="10284" y="919558"/>
                  </a:cubicBezTo>
                  <a:cubicBezTo>
                    <a:pt x="8346" y="918564"/>
                    <a:pt x="4421" y="920154"/>
                    <a:pt x="844" y="922638"/>
                  </a:cubicBezTo>
                  <a:cubicBezTo>
                    <a:pt x="4918" y="929046"/>
                    <a:pt x="7005" y="936598"/>
                    <a:pt x="6806" y="945044"/>
                  </a:cubicBezTo>
                  <a:cubicBezTo>
                    <a:pt x="9936" y="943702"/>
                    <a:pt x="13364" y="941218"/>
                    <a:pt x="14904" y="937790"/>
                  </a:cubicBezTo>
                  <a:cubicBezTo>
                    <a:pt x="16941" y="933071"/>
                    <a:pt x="24145" y="928401"/>
                    <a:pt x="24642" y="938933"/>
                  </a:cubicBezTo>
                  <a:cubicBezTo>
                    <a:pt x="25138" y="949515"/>
                    <a:pt x="14904" y="944249"/>
                    <a:pt x="12818" y="950111"/>
                  </a:cubicBezTo>
                  <a:cubicBezTo>
                    <a:pt x="11079" y="955129"/>
                    <a:pt x="7700" y="959302"/>
                    <a:pt x="2981" y="963674"/>
                  </a:cubicBezTo>
                  <a:cubicBezTo>
                    <a:pt x="2236" y="965611"/>
                    <a:pt x="1391" y="967549"/>
                    <a:pt x="546" y="969486"/>
                  </a:cubicBezTo>
                  <a:cubicBezTo>
                    <a:pt x="447" y="971573"/>
                    <a:pt x="248" y="973809"/>
                    <a:pt x="0" y="976193"/>
                  </a:cubicBezTo>
                  <a:cubicBezTo>
                    <a:pt x="1540" y="977684"/>
                    <a:pt x="3627" y="978280"/>
                    <a:pt x="5614" y="977187"/>
                  </a:cubicBezTo>
                  <a:cubicBezTo>
                    <a:pt x="10781" y="974256"/>
                    <a:pt x="4074" y="984241"/>
                    <a:pt x="11277" y="985434"/>
                  </a:cubicBezTo>
                  <a:cubicBezTo>
                    <a:pt x="17935" y="986527"/>
                    <a:pt x="20021" y="980714"/>
                    <a:pt x="18481" y="974852"/>
                  </a:cubicBezTo>
                  <a:cubicBezTo>
                    <a:pt x="16941" y="968989"/>
                    <a:pt x="22058" y="956073"/>
                    <a:pt x="28268" y="962531"/>
                  </a:cubicBezTo>
                  <a:cubicBezTo>
                    <a:pt x="34429" y="968989"/>
                    <a:pt x="25188" y="975448"/>
                    <a:pt x="25188" y="981360"/>
                  </a:cubicBezTo>
                  <a:cubicBezTo>
                    <a:pt x="25188" y="987222"/>
                    <a:pt x="21611" y="994873"/>
                    <a:pt x="21611" y="1001332"/>
                  </a:cubicBezTo>
                  <a:cubicBezTo>
                    <a:pt x="21611" y="1007790"/>
                    <a:pt x="14954" y="1004263"/>
                    <a:pt x="15451" y="1011317"/>
                  </a:cubicBezTo>
                  <a:cubicBezTo>
                    <a:pt x="15699" y="1014994"/>
                    <a:pt x="11824" y="1015491"/>
                    <a:pt x="8942" y="1015739"/>
                  </a:cubicBezTo>
                  <a:cubicBezTo>
                    <a:pt x="9787" y="1018273"/>
                    <a:pt x="10483" y="1020906"/>
                    <a:pt x="10979" y="1023787"/>
                  </a:cubicBezTo>
                  <a:cubicBezTo>
                    <a:pt x="13960" y="1025576"/>
                    <a:pt x="16643" y="1027712"/>
                    <a:pt x="19177" y="1029997"/>
                  </a:cubicBezTo>
                  <a:cubicBezTo>
                    <a:pt x="19326" y="1030047"/>
                    <a:pt x="19425" y="1030047"/>
                    <a:pt x="19574" y="1030097"/>
                  </a:cubicBezTo>
                  <a:cubicBezTo>
                    <a:pt x="25238" y="1032432"/>
                    <a:pt x="24194" y="1034220"/>
                    <a:pt x="31398" y="1030693"/>
                  </a:cubicBezTo>
                  <a:cubicBezTo>
                    <a:pt x="38602" y="1027165"/>
                    <a:pt x="42676" y="1037151"/>
                    <a:pt x="36018" y="1039536"/>
                  </a:cubicBezTo>
                  <a:cubicBezTo>
                    <a:pt x="33832" y="1040281"/>
                    <a:pt x="31646" y="1041772"/>
                    <a:pt x="29759" y="1043411"/>
                  </a:cubicBezTo>
                  <a:cubicBezTo>
                    <a:pt x="30007" y="1043908"/>
                    <a:pt x="30355" y="1044305"/>
                    <a:pt x="30603" y="1044802"/>
                  </a:cubicBezTo>
                  <a:cubicBezTo>
                    <a:pt x="31497" y="1046640"/>
                    <a:pt x="32243" y="1048478"/>
                    <a:pt x="32789" y="1050267"/>
                  </a:cubicBezTo>
                  <a:cubicBezTo>
                    <a:pt x="35522" y="1049671"/>
                    <a:pt x="38105" y="1049919"/>
                    <a:pt x="39099" y="1053596"/>
                  </a:cubicBezTo>
                  <a:cubicBezTo>
                    <a:pt x="41135" y="1061246"/>
                    <a:pt x="46302" y="1058911"/>
                    <a:pt x="46799" y="1050664"/>
                  </a:cubicBezTo>
                  <a:cubicBezTo>
                    <a:pt x="47296" y="1042467"/>
                    <a:pt x="59617" y="1049472"/>
                    <a:pt x="61703" y="1056527"/>
                  </a:cubicBezTo>
                  <a:cubicBezTo>
                    <a:pt x="63740" y="1063581"/>
                    <a:pt x="48836" y="1067705"/>
                    <a:pt x="41135" y="1065916"/>
                  </a:cubicBezTo>
                  <a:cubicBezTo>
                    <a:pt x="38552" y="1065320"/>
                    <a:pt x="36466" y="1066115"/>
                    <a:pt x="34876" y="1067655"/>
                  </a:cubicBezTo>
                  <a:cubicBezTo>
                    <a:pt x="34826" y="1072424"/>
                    <a:pt x="34627" y="1077244"/>
                    <a:pt x="34876" y="1082361"/>
                  </a:cubicBezTo>
                  <a:cubicBezTo>
                    <a:pt x="39943" y="1088968"/>
                    <a:pt x="45905" y="1081616"/>
                    <a:pt x="51370" y="1075306"/>
                  </a:cubicBezTo>
                  <a:cubicBezTo>
                    <a:pt x="57033" y="1068848"/>
                    <a:pt x="84755" y="1070586"/>
                    <a:pt x="86792" y="1077641"/>
                  </a:cubicBezTo>
                  <a:cubicBezTo>
                    <a:pt x="88829" y="1084696"/>
                    <a:pt x="73974" y="1078833"/>
                    <a:pt x="72434" y="1082907"/>
                  </a:cubicBezTo>
                  <a:cubicBezTo>
                    <a:pt x="70894" y="1087031"/>
                    <a:pt x="59567" y="1090558"/>
                    <a:pt x="58027" y="1085838"/>
                  </a:cubicBezTo>
                  <a:cubicBezTo>
                    <a:pt x="56487" y="1081119"/>
                    <a:pt x="45706" y="1087577"/>
                    <a:pt x="45160" y="1095228"/>
                  </a:cubicBezTo>
                  <a:cubicBezTo>
                    <a:pt x="44663" y="1102879"/>
                    <a:pt x="36416" y="1102879"/>
                    <a:pt x="45656" y="1105810"/>
                  </a:cubicBezTo>
                  <a:cubicBezTo>
                    <a:pt x="54897" y="1108741"/>
                    <a:pt x="52363" y="1094632"/>
                    <a:pt x="66721" y="1095824"/>
                  </a:cubicBezTo>
                  <a:cubicBezTo>
                    <a:pt x="81128" y="1097016"/>
                    <a:pt x="88829" y="1080522"/>
                    <a:pt x="92903" y="1089962"/>
                  </a:cubicBezTo>
                  <a:cubicBezTo>
                    <a:pt x="97026" y="1099352"/>
                    <a:pt x="81079" y="1107002"/>
                    <a:pt x="75415" y="1101090"/>
                  </a:cubicBezTo>
                  <a:cubicBezTo>
                    <a:pt x="69751" y="1095228"/>
                    <a:pt x="63094" y="1105214"/>
                    <a:pt x="63591" y="1114007"/>
                  </a:cubicBezTo>
                  <a:cubicBezTo>
                    <a:pt x="63988" y="1120764"/>
                    <a:pt x="54152" y="1115796"/>
                    <a:pt x="45805" y="1112566"/>
                  </a:cubicBezTo>
                  <a:cubicBezTo>
                    <a:pt x="45955" y="1112765"/>
                    <a:pt x="46054" y="1113014"/>
                    <a:pt x="46203" y="1113212"/>
                  </a:cubicBezTo>
                  <a:cubicBezTo>
                    <a:pt x="55791" y="1115348"/>
                    <a:pt x="63641" y="1122701"/>
                    <a:pt x="63740" y="1135221"/>
                  </a:cubicBezTo>
                  <a:cubicBezTo>
                    <a:pt x="70298" y="1141083"/>
                    <a:pt x="70844" y="1146299"/>
                    <a:pt x="76409" y="1140437"/>
                  </a:cubicBezTo>
                  <a:cubicBezTo>
                    <a:pt x="82569" y="1133979"/>
                    <a:pt x="76409" y="1134575"/>
                    <a:pt x="72285" y="1131594"/>
                  </a:cubicBezTo>
                  <a:cubicBezTo>
                    <a:pt x="68162" y="1128663"/>
                    <a:pt x="71788" y="1118677"/>
                    <a:pt x="81526" y="1123943"/>
                  </a:cubicBezTo>
                  <a:cubicBezTo>
                    <a:pt x="91263" y="1129209"/>
                    <a:pt x="102590" y="1119273"/>
                    <a:pt x="99510" y="1105164"/>
                  </a:cubicBezTo>
                  <a:cubicBezTo>
                    <a:pt x="96430" y="1091055"/>
                    <a:pt x="108254" y="1084596"/>
                    <a:pt x="120078" y="1079877"/>
                  </a:cubicBezTo>
                  <a:cubicBezTo>
                    <a:pt x="131902" y="1075157"/>
                    <a:pt x="125741" y="1088720"/>
                    <a:pt x="116998" y="1092794"/>
                  </a:cubicBezTo>
                  <a:cubicBezTo>
                    <a:pt x="108254" y="1096917"/>
                    <a:pt x="106714" y="1099848"/>
                    <a:pt x="113421" y="1108095"/>
                  </a:cubicBezTo>
                  <a:cubicBezTo>
                    <a:pt x="120078" y="1116342"/>
                    <a:pt x="128822" y="1102779"/>
                    <a:pt x="134485" y="1109288"/>
                  </a:cubicBezTo>
                  <a:cubicBezTo>
                    <a:pt x="140149" y="1115746"/>
                    <a:pt x="124201" y="1114603"/>
                    <a:pt x="121618" y="1121062"/>
                  </a:cubicBezTo>
                  <a:cubicBezTo>
                    <a:pt x="119035" y="1127520"/>
                    <a:pt x="131355" y="1135171"/>
                    <a:pt x="122661" y="1139841"/>
                  </a:cubicBezTo>
                  <a:cubicBezTo>
                    <a:pt x="113917" y="1144561"/>
                    <a:pt x="118041" y="1120416"/>
                    <a:pt x="112924" y="1118081"/>
                  </a:cubicBezTo>
                  <a:cubicBezTo>
                    <a:pt x="107807" y="1115746"/>
                    <a:pt x="103137" y="1121012"/>
                    <a:pt x="108304" y="1134525"/>
                  </a:cubicBezTo>
                  <a:cubicBezTo>
                    <a:pt x="113421" y="1148038"/>
                    <a:pt x="102143" y="1136264"/>
                    <a:pt x="96976" y="1129806"/>
                  </a:cubicBezTo>
                  <a:cubicBezTo>
                    <a:pt x="91859" y="1123347"/>
                    <a:pt x="84656" y="1132737"/>
                    <a:pt x="90816" y="1139791"/>
                  </a:cubicBezTo>
                  <a:cubicBezTo>
                    <a:pt x="96976" y="1146846"/>
                    <a:pt x="78992" y="1139195"/>
                    <a:pt x="78992" y="1150373"/>
                  </a:cubicBezTo>
                  <a:cubicBezTo>
                    <a:pt x="78992" y="1161551"/>
                    <a:pt x="86692" y="1152112"/>
                    <a:pt x="95933" y="1154497"/>
                  </a:cubicBezTo>
                  <a:cubicBezTo>
                    <a:pt x="102988" y="1156285"/>
                    <a:pt x="102292" y="1165625"/>
                    <a:pt x="104528" y="1172581"/>
                  </a:cubicBezTo>
                  <a:cubicBezTo>
                    <a:pt x="106813" y="1173177"/>
                    <a:pt x="109049" y="1173922"/>
                    <a:pt x="111036" y="1175065"/>
                  </a:cubicBezTo>
                  <a:cubicBezTo>
                    <a:pt x="111135" y="1175114"/>
                    <a:pt x="111185" y="1175164"/>
                    <a:pt x="111284" y="1175213"/>
                  </a:cubicBezTo>
                  <a:cubicBezTo>
                    <a:pt x="112030" y="1169401"/>
                    <a:pt x="111284" y="1158571"/>
                    <a:pt x="115954" y="1157428"/>
                  </a:cubicBezTo>
                  <a:cubicBezTo>
                    <a:pt x="123158" y="1155689"/>
                    <a:pt x="116451" y="1176257"/>
                    <a:pt x="132399" y="1182119"/>
                  </a:cubicBezTo>
                  <a:cubicBezTo>
                    <a:pt x="148346" y="1187981"/>
                    <a:pt x="133442" y="1178592"/>
                    <a:pt x="140596" y="1172729"/>
                  </a:cubicBezTo>
                  <a:cubicBezTo>
                    <a:pt x="144769" y="1169302"/>
                    <a:pt x="149687" y="1175859"/>
                    <a:pt x="154556" y="1182417"/>
                  </a:cubicBezTo>
                  <a:cubicBezTo>
                    <a:pt x="155997" y="1182119"/>
                    <a:pt x="157438" y="1181921"/>
                    <a:pt x="158878" y="1181871"/>
                  </a:cubicBezTo>
                  <a:cubicBezTo>
                    <a:pt x="161362" y="1181821"/>
                    <a:pt x="163846" y="1182020"/>
                    <a:pt x="166231" y="1182417"/>
                  </a:cubicBezTo>
                  <a:cubicBezTo>
                    <a:pt x="164939" y="1179834"/>
                    <a:pt x="163350" y="1177201"/>
                    <a:pt x="161660" y="1175065"/>
                  </a:cubicBezTo>
                  <a:cubicBezTo>
                    <a:pt x="155997" y="1168010"/>
                    <a:pt x="167324" y="1172133"/>
                    <a:pt x="175024" y="1175065"/>
                  </a:cubicBezTo>
                  <a:cubicBezTo>
                    <a:pt x="182725" y="1177996"/>
                    <a:pt x="188885" y="1179188"/>
                    <a:pt x="190425" y="1172729"/>
                  </a:cubicBezTo>
                  <a:cubicBezTo>
                    <a:pt x="191022" y="1170295"/>
                    <a:pt x="192413" y="1170345"/>
                    <a:pt x="194251" y="1171041"/>
                  </a:cubicBezTo>
                  <a:cubicBezTo>
                    <a:pt x="186252" y="1165029"/>
                    <a:pt x="158978" y="1169401"/>
                    <a:pt x="155252" y="116870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83" name="Freeform: Shape 117">
              <a:extLst>
                <a:ext uri="{FF2B5EF4-FFF2-40B4-BE49-F238E27FC236}">
                  <a16:creationId xmlns:a16="http://schemas.microsoft.com/office/drawing/2014/main" xmlns="" id="{407E50D2-B723-B3A7-0E55-69981662C327}"/>
                </a:ext>
              </a:extLst>
            </p:cNvPr>
            <p:cNvSpPr/>
            <p:nvPr/>
          </p:nvSpPr>
          <p:spPr>
            <a:xfrm>
              <a:off x="2847141" y="4836850"/>
              <a:ext cx="199990" cy="232476"/>
            </a:xfrm>
            <a:custGeom>
              <a:avLst/>
              <a:gdLst>
                <a:gd name="connsiteX0" fmla="*/ 196984 w 199990"/>
                <a:gd name="connsiteY0" fmla="*/ 127099 h 232476"/>
                <a:gd name="connsiteX1" fmla="*/ 177509 w 199990"/>
                <a:gd name="connsiteY1" fmla="*/ 131869 h 232476"/>
                <a:gd name="connsiteX2" fmla="*/ 166380 w 199990"/>
                <a:gd name="connsiteY2" fmla="*/ 102458 h 232476"/>
                <a:gd name="connsiteX3" fmla="*/ 150383 w 199990"/>
                <a:gd name="connsiteY3" fmla="*/ 80151 h 232476"/>
                <a:gd name="connsiteX4" fmla="*/ 130213 w 199990"/>
                <a:gd name="connsiteY4" fmla="*/ 77766 h 232476"/>
                <a:gd name="connsiteX5" fmla="*/ 118389 w 199990"/>
                <a:gd name="connsiteY5" fmla="*/ 56255 h 232476"/>
                <a:gd name="connsiteX6" fmla="*/ 114216 w 199990"/>
                <a:gd name="connsiteY6" fmla="*/ 23664 h 232476"/>
                <a:gd name="connsiteX7" fmla="*/ 113222 w 199990"/>
                <a:gd name="connsiteY7" fmla="*/ 9505 h 232476"/>
                <a:gd name="connsiteX8" fmla="*/ 109297 w 199990"/>
                <a:gd name="connsiteY8" fmla="*/ 11046 h 232476"/>
                <a:gd name="connsiteX9" fmla="*/ 87388 w 199990"/>
                <a:gd name="connsiteY9" fmla="*/ 66 h 232476"/>
                <a:gd name="connsiteX10" fmla="*/ 60660 w 199990"/>
                <a:gd name="connsiteY10" fmla="*/ 3196 h 232476"/>
                <a:gd name="connsiteX11" fmla="*/ 32590 w 199990"/>
                <a:gd name="connsiteY11" fmla="*/ 8711 h 232476"/>
                <a:gd name="connsiteX12" fmla="*/ 14805 w 199990"/>
                <a:gd name="connsiteY12" fmla="*/ 33799 h 232476"/>
                <a:gd name="connsiteX13" fmla="*/ 7949 w 199990"/>
                <a:gd name="connsiteY13" fmla="*/ 74537 h 232476"/>
                <a:gd name="connsiteX14" fmla="*/ 0 w 199990"/>
                <a:gd name="connsiteY14" fmla="*/ 74289 h 232476"/>
                <a:gd name="connsiteX15" fmla="*/ 32143 w 199990"/>
                <a:gd name="connsiteY15" fmla="*/ 111947 h 232476"/>
                <a:gd name="connsiteX16" fmla="*/ 57878 w 199990"/>
                <a:gd name="connsiteY16" fmla="*/ 130229 h 232476"/>
                <a:gd name="connsiteX17" fmla="*/ 83612 w 199990"/>
                <a:gd name="connsiteY17" fmla="*/ 145332 h 232476"/>
                <a:gd name="connsiteX18" fmla="*/ 126735 w 199990"/>
                <a:gd name="connsiteY18" fmla="*/ 170023 h 232476"/>
                <a:gd name="connsiteX19" fmla="*/ 108651 w 199990"/>
                <a:gd name="connsiteY19" fmla="*/ 205793 h 232476"/>
                <a:gd name="connsiteX20" fmla="*/ 101001 w 199990"/>
                <a:gd name="connsiteY20" fmla="*/ 223330 h 232476"/>
                <a:gd name="connsiteX21" fmla="*/ 122562 w 199990"/>
                <a:gd name="connsiteY21" fmla="*/ 228895 h 232476"/>
                <a:gd name="connsiteX22" fmla="*/ 144819 w 199990"/>
                <a:gd name="connsiteY22" fmla="*/ 231280 h 232476"/>
                <a:gd name="connsiteX23" fmla="*/ 164989 w 199990"/>
                <a:gd name="connsiteY23" fmla="*/ 226510 h 232476"/>
                <a:gd name="connsiteX24" fmla="*/ 183073 w 199990"/>
                <a:gd name="connsiteY24" fmla="*/ 216176 h 232476"/>
                <a:gd name="connsiteX25" fmla="*/ 194897 w 199990"/>
                <a:gd name="connsiteY25" fmla="*/ 177227 h 232476"/>
                <a:gd name="connsiteX26" fmla="*/ 196984 w 199990"/>
                <a:gd name="connsiteY26" fmla="*/ 127099 h 232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99990" h="232476">
                  <a:moveTo>
                    <a:pt x="196984" y="127099"/>
                  </a:moveTo>
                  <a:cubicBezTo>
                    <a:pt x="188637" y="122330"/>
                    <a:pt x="180291" y="131869"/>
                    <a:pt x="177509" y="131869"/>
                  </a:cubicBezTo>
                  <a:cubicBezTo>
                    <a:pt x="174726" y="131869"/>
                    <a:pt x="168467" y="111202"/>
                    <a:pt x="166380" y="102458"/>
                  </a:cubicBezTo>
                  <a:cubicBezTo>
                    <a:pt x="164294" y="93714"/>
                    <a:pt x="155947" y="76177"/>
                    <a:pt x="150383" y="80151"/>
                  </a:cubicBezTo>
                  <a:cubicBezTo>
                    <a:pt x="144819" y="84126"/>
                    <a:pt x="146210" y="78562"/>
                    <a:pt x="130213" y="77766"/>
                  </a:cubicBezTo>
                  <a:cubicBezTo>
                    <a:pt x="114216" y="76972"/>
                    <a:pt x="114911" y="73792"/>
                    <a:pt x="118389" y="56255"/>
                  </a:cubicBezTo>
                  <a:cubicBezTo>
                    <a:pt x="121867" y="38767"/>
                    <a:pt x="107956" y="27589"/>
                    <a:pt x="114216" y="23664"/>
                  </a:cubicBezTo>
                  <a:cubicBezTo>
                    <a:pt x="118935" y="20684"/>
                    <a:pt x="118488" y="17206"/>
                    <a:pt x="113222" y="9505"/>
                  </a:cubicBezTo>
                  <a:cubicBezTo>
                    <a:pt x="111930" y="10449"/>
                    <a:pt x="110589" y="11046"/>
                    <a:pt x="109297" y="11046"/>
                  </a:cubicBezTo>
                  <a:cubicBezTo>
                    <a:pt x="103832" y="11046"/>
                    <a:pt x="96977" y="66"/>
                    <a:pt x="87388" y="66"/>
                  </a:cubicBezTo>
                  <a:cubicBezTo>
                    <a:pt x="77800" y="66"/>
                    <a:pt x="67516" y="-729"/>
                    <a:pt x="60660" y="3196"/>
                  </a:cubicBezTo>
                  <a:cubicBezTo>
                    <a:pt x="53804" y="7121"/>
                    <a:pt x="40788" y="2401"/>
                    <a:pt x="32590" y="8711"/>
                  </a:cubicBezTo>
                  <a:cubicBezTo>
                    <a:pt x="24393" y="14970"/>
                    <a:pt x="14109" y="28285"/>
                    <a:pt x="14805" y="33799"/>
                  </a:cubicBezTo>
                  <a:cubicBezTo>
                    <a:pt x="15500" y="39314"/>
                    <a:pt x="12072" y="72997"/>
                    <a:pt x="7949" y="74537"/>
                  </a:cubicBezTo>
                  <a:cubicBezTo>
                    <a:pt x="6707" y="74984"/>
                    <a:pt x="3676" y="74736"/>
                    <a:pt x="0" y="74289"/>
                  </a:cubicBezTo>
                  <a:cubicBezTo>
                    <a:pt x="5465" y="85169"/>
                    <a:pt x="21710" y="104644"/>
                    <a:pt x="32143" y="111947"/>
                  </a:cubicBezTo>
                  <a:cubicBezTo>
                    <a:pt x="44663" y="120691"/>
                    <a:pt x="43967" y="128639"/>
                    <a:pt x="57878" y="130229"/>
                  </a:cubicBezTo>
                  <a:cubicBezTo>
                    <a:pt x="71788" y="131819"/>
                    <a:pt x="78744" y="138178"/>
                    <a:pt x="83612" y="145332"/>
                  </a:cubicBezTo>
                  <a:cubicBezTo>
                    <a:pt x="88481" y="152486"/>
                    <a:pt x="123953" y="164409"/>
                    <a:pt x="126735" y="170023"/>
                  </a:cubicBezTo>
                  <a:cubicBezTo>
                    <a:pt x="129517" y="175588"/>
                    <a:pt x="108651" y="191485"/>
                    <a:pt x="108651" y="205793"/>
                  </a:cubicBezTo>
                  <a:cubicBezTo>
                    <a:pt x="108651" y="220151"/>
                    <a:pt x="101001" y="218512"/>
                    <a:pt x="101001" y="223330"/>
                  </a:cubicBezTo>
                  <a:cubicBezTo>
                    <a:pt x="101001" y="228100"/>
                    <a:pt x="116998" y="224920"/>
                    <a:pt x="122562" y="228895"/>
                  </a:cubicBezTo>
                  <a:cubicBezTo>
                    <a:pt x="128126" y="232869"/>
                    <a:pt x="137864" y="226510"/>
                    <a:pt x="144819" y="231280"/>
                  </a:cubicBezTo>
                  <a:cubicBezTo>
                    <a:pt x="151774" y="236049"/>
                    <a:pt x="159425" y="224920"/>
                    <a:pt x="164989" y="226510"/>
                  </a:cubicBezTo>
                  <a:cubicBezTo>
                    <a:pt x="170553" y="228100"/>
                    <a:pt x="176118" y="215382"/>
                    <a:pt x="183073" y="216176"/>
                  </a:cubicBezTo>
                  <a:cubicBezTo>
                    <a:pt x="190028" y="216971"/>
                    <a:pt x="196288" y="188355"/>
                    <a:pt x="194897" y="177227"/>
                  </a:cubicBezTo>
                  <a:cubicBezTo>
                    <a:pt x="193506" y="166099"/>
                    <a:pt x="205330" y="131869"/>
                    <a:pt x="196984" y="12709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84" name="Freeform: Shape 118">
              <a:extLst>
                <a:ext uri="{FF2B5EF4-FFF2-40B4-BE49-F238E27FC236}">
                  <a16:creationId xmlns:a16="http://schemas.microsoft.com/office/drawing/2014/main" xmlns="" id="{56521377-5A3D-2196-8BED-DFFF2D4EC4EB}"/>
                </a:ext>
              </a:extLst>
            </p:cNvPr>
            <p:cNvSpPr/>
            <p:nvPr/>
          </p:nvSpPr>
          <p:spPr>
            <a:xfrm>
              <a:off x="2310843" y="4016712"/>
              <a:ext cx="74864" cy="71219"/>
            </a:xfrm>
            <a:custGeom>
              <a:avLst/>
              <a:gdLst>
                <a:gd name="connsiteX0" fmla="*/ 71337 w 74864"/>
                <a:gd name="connsiteY0" fmla="*/ 56514 h 71219"/>
                <a:gd name="connsiteX1" fmla="*/ 74865 w 74864"/>
                <a:gd name="connsiteY1" fmla="*/ 39672 h 71219"/>
                <a:gd name="connsiteX2" fmla="*/ 51962 w 74864"/>
                <a:gd name="connsiteY2" fmla="*/ 6983 h 71219"/>
                <a:gd name="connsiteX3" fmla="*/ 40486 w 74864"/>
                <a:gd name="connsiteY3" fmla="*/ 5542 h 71219"/>
                <a:gd name="connsiteX4" fmla="*/ 17583 w 74864"/>
                <a:gd name="connsiteY4" fmla="*/ 1170 h 71219"/>
                <a:gd name="connsiteX5" fmla="*/ 4815 w 74864"/>
                <a:gd name="connsiteY5" fmla="*/ 325 h 71219"/>
                <a:gd name="connsiteX6" fmla="*/ 3076 w 74864"/>
                <a:gd name="connsiteY6" fmla="*/ 10758 h 71219"/>
                <a:gd name="connsiteX7" fmla="*/ 9237 w 74864"/>
                <a:gd name="connsiteY7" fmla="*/ 33711 h 71219"/>
                <a:gd name="connsiteX8" fmla="*/ 22601 w 74864"/>
                <a:gd name="connsiteY8" fmla="*/ 30780 h 71219"/>
                <a:gd name="connsiteX9" fmla="*/ 32885 w 74864"/>
                <a:gd name="connsiteY9" fmla="*/ 40766 h 71219"/>
                <a:gd name="connsiteX10" fmla="*/ 49329 w 74864"/>
                <a:gd name="connsiteY10" fmla="*/ 57210 h 71219"/>
                <a:gd name="connsiteX11" fmla="*/ 62693 w 74864"/>
                <a:gd name="connsiteY11" fmla="*/ 70723 h 71219"/>
                <a:gd name="connsiteX12" fmla="*/ 68307 w 74864"/>
                <a:gd name="connsiteY12" fmla="*/ 71220 h 71219"/>
                <a:gd name="connsiteX13" fmla="*/ 71337 w 74864"/>
                <a:gd name="connsiteY13" fmla="*/ 56514 h 71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4864" h="71219">
                  <a:moveTo>
                    <a:pt x="71337" y="56514"/>
                  </a:moveTo>
                  <a:cubicBezTo>
                    <a:pt x="70592" y="53484"/>
                    <a:pt x="71039" y="45634"/>
                    <a:pt x="74865" y="39672"/>
                  </a:cubicBezTo>
                  <a:cubicBezTo>
                    <a:pt x="66469" y="29289"/>
                    <a:pt x="56980" y="15329"/>
                    <a:pt x="51962" y="6983"/>
                  </a:cubicBezTo>
                  <a:cubicBezTo>
                    <a:pt x="47143" y="7728"/>
                    <a:pt x="42970" y="7628"/>
                    <a:pt x="40486" y="5542"/>
                  </a:cubicBezTo>
                  <a:cubicBezTo>
                    <a:pt x="35369" y="1170"/>
                    <a:pt x="22651" y="4101"/>
                    <a:pt x="17583" y="1170"/>
                  </a:cubicBezTo>
                  <a:cubicBezTo>
                    <a:pt x="14950" y="-320"/>
                    <a:pt x="9833" y="-122"/>
                    <a:pt x="4815" y="325"/>
                  </a:cubicBezTo>
                  <a:cubicBezTo>
                    <a:pt x="6008" y="4697"/>
                    <a:pt x="5461" y="8870"/>
                    <a:pt x="3076" y="10758"/>
                  </a:cubicBezTo>
                  <a:cubicBezTo>
                    <a:pt x="-1544" y="14286"/>
                    <a:pt x="-2041" y="28395"/>
                    <a:pt x="9237" y="33711"/>
                  </a:cubicBezTo>
                  <a:cubicBezTo>
                    <a:pt x="20514" y="38977"/>
                    <a:pt x="16937" y="30780"/>
                    <a:pt x="22601" y="30780"/>
                  </a:cubicBezTo>
                  <a:cubicBezTo>
                    <a:pt x="28264" y="30780"/>
                    <a:pt x="27718" y="40766"/>
                    <a:pt x="32885" y="40766"/>
                  </a:cubicBezTo>
                  <a:cubicBezTo>
                    <a:pt x="38002" y="40766"/>
                    <a:pt x="49826" y="47820"/>
                    <a:pt x="49329" y="57210"/>
                  </a:cubicBezTo>
                  <a:cubicBezTo>
                    <a:pt x="48832" y="66599"/>
                    <a:pt x="53452" y="70723"/>
                    <a:pt x="62693" y="70723"/>
                  </a:cubicBezTo>
                  <a:cubicBezTo>
                    <a:pt x="64382" y="70723"/>
                    <a:pt x="66320" y="70922"/>
                    <a:pt x="68307" y="71220"/>
                  </a:cubicBezTo>
                  <a:cubicBezTo>
                    <a:pt x="69797" y="64860"/>
                    <a:pt x="72132" y="59744"/>
                    <a:pt x="71337" y="56514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85" name="Freeform: Shape 119">
              <a:extLst>
                <a:ext uri="{FF2B5EF4-FFF2-40B4-BE49-F238E27FC236}">
                  <a16:creationId xmlns:a16="http://schemas.microsoft.com/office/drawing/2014/main" xmlns="" id="{1614862D-D2BC-30CA-11D4-C847A9F566D0}"/>
                </a:ext>
              </a:extLst>
            </p:cNvPr>
            <p:cNvSpPr/>
            <p:nvPr/>
          </p:nvSpPr>
          <p:spPr>
            <a:xfrm>
              <a:off x="2379050" y="4054091"/>
              <a:ext cx="135230" cy="65536"/>
            </a:xfrm>
            <a:custGeom>
              <a:avLst/>
              <a:gdLst>
                <a:gd name="connsiteX0" fmla="*/ 121966 w 135230"/>
                <a:gd name="connsiteY0" fmla="*/ 21271 h 65536"/>
                <a:gd name="connsiteX1" fmla="*/ 94940 w 135230"/>
                <a:gd name="connsiteY1" fmla="*/ 6019 h 65536"/>
                <a:gd name="connsiteX2" fmla="*/ 92803 w 135230"/>
                <a:gd name="connsiteY2" fmla="*/ 3287 h 65536"/>
                <a:gd name="connsiteX3" fmla="*/ 88382 w 135230"/>
                <a:gd name="connsiteY3" fmla="*/ 1548 h 65536"/>
                <a:gd name="connsiteX4" fmla="*/ 55493 w 135230"/>
                <a:gd name="connsiteY4" fmla="*/ 15657 h 65536"/>
                <a:gd name="connsiteX5" fmla="*/ 18531 w 135230"/>
                <a:gd name="connsiteY5" fmla="*/ 14465 h 65536"/>
                <a:gd name="connsiteX6" fmla="*/ 6608 w 135230"/>
                <a:gd name="connsiteY6" fmla="*/ 2293 h 65536"/>
                <a:gd name="connsiteX7" fmla="*/ 3080 w 135230"/>
                <a:gd name="connsiteY7" fmla="*/ 19135 h 65536"/>
                <a:gd name="connsiteX8" fmla="*/ 0 w 135230"/>
                <a:gd name="connsiteY8" fmla="*/ 33741 h 65536"/>
                <a:gd name="connsiteX9" fmla="*/ 25685 w 135230"/>
                <a:gd name="connsiteY9" fmla="*/ 44721 h 65536"/>
                <a:gd name="connsiteX10" fmla="*/ 39695 w 135230"/>
                <a:gd name="connsiteY10" fmla="*/ 47503 h 65536"/>
                <a:gd name="connsiteX11" fmla="*/ 60263 w 135230"/>
                <a:gd name="connsiteY11" fmla="*/ 62606 h 65536"/>
                <a:gd name="connsiteX12" fmla="*/ 64783 w 135230"/>
                <a:gd name="connsiteY12" fmla="*/ 56743 h 65536"/>
                <a:gd name="connsiteX13" fmla="*/ 58126 w 135230"/>
                <a:gd name="connsiteY13" fmla="*/ 42038 h 65536"/>
                <a:gd name="connsiteX14" fmla="*/ 70447 w 135230"/>
                <a:gd name="connsiteY14" fmla="*/ 29121 h 65536"/>
                <a:gd name="connsiteX15" fmla="*/ 96132 w 135230"/>
                <a:gd name="connsiteY15" fmla="*/ 19731 h 65536"/>
                <a:gd name="connsiteX16" fmla="*/ 102789 w 135230"/>
                <a:gd name="connsiteY16" fmla="*/ 37964 h 65536"/>
                <a:gd name="connsiteX17" fmla="*/ 116451 w 135230"/>
                <a:gd name="connsiteY17" fmla="*/ 65537 h 65536"/>
                <a:gd name="connsiteX18" fmla="*/ 132051 w 135230"/>
                <a:gd name="connsiteY18" fmla="*/ 48198 h 65536"/>
                <a:gd name="connsiteX19" fmla="*/ 135230 w 135230"/>
                <a:gd name="connsiteY19" fmla="*/ 39901 h 65536"/>
                <a:gd name="connsiteX20" fmla="*/ 121966 w 135230"/>
                <a:gd name="connsiteY20" fmla="*/ 21271 h 65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35230" h="65536">
                  <a:moveTo>
                    <a:pt x="121966" y="21271"/>
                  </a:moveTo>
                  <a:cubicBezTo>
                    <a:pt x="111483" y="19681"/>
                    <a:pt x="102541" y="13819"/>
                    <a:pt x="94940" y="6019"/>
                  </a:cubicBezTo>
                  <a:cubicBezTo>
                    <a:pt x="94095" y="5175"/>
                    <a:pt x="93449" y="4231"/>
                    <a:pt x="92803" y="3287"/>
                  </a:cubicBezTo>
                  <a:cubicBezTo>
                    <a:pt x="91263" y="2790"/>
                    <a:pt x="89773" y="2244"/>
                    <a:pt x="88382" y="1548"/>
                  </a:cubicBezTo>
                  <a:cubicBezTo>
                    <a:pt x="79141" y="-3171"/>
                    <a:pt x="67317" y="3287"/>
                    <a:pt x="55493" y="15657"/>
                  </a:cubicBezTo>
                  <a:cubicBezTo>
                    <a:pt x="43669" y="27978"/>
                    <a:pt x="28765" y="20923"/>
                    <a:pt x="18531" y="14465"/>
                  </a:cubicBezTo>
                  <a:cubicBezTo>
                    <a:pt x="15500" y="12527"/>
                    <a:pt x="11178" y="7907"/>
                    <a:pt x="6608" y="2293"/>
                  </a:cubicBezTo>
                  <a:cubicBezTo>
                    <a:pt x="2782" y="8255"/>
                    <a:pt x="2335" y="16105"/>
                    <a:pt x="3080" y="19135"/>
                  </a:cubicBezTo>
                  <a:cubicBezTo>
                    <a:pt x="3875" y="22414"/>
                    <a:pt x="1540" y="27481"/>
                    <a:pt x="0" y="33741"/>
                  </a:cubicBezTo>
                  <a:cubicBezTo>
                    <a:pt x="8346" y="34933"/>
                    <a:pt x="18630" y="38610"/>
                    <a:pt x="25685" y="44721"/>
                  </a:cubicBezTo>
                  <a:cubicBezTo>
                    <a:pt x="30106" y="44273"/>
                    <a:pt x="34826" y="45068"/>
                    <a:pt x="39695" y="47503"/>
                  </a:cubicBezTo>
                  <a:cubicBezTo>
                    <a:pt x="47644" y="51527"/>
                    <a:pt x="54400" y="56694"/>
                    <a:pt x="60263" y="62606"/>
                  </a:cubicBezTo>
                  <a:cubicBezTo>
                    <a:pt x="62299" y="60817"/>
                    <a:pt x="63989" y="58631"/>
                    <a:pt x="64783" y="56743"/>
                  </a:cubicBezTo>
                  <a:cubicBezTo>
                    <a:pt x="67367" y="50881"/>
                    <a:pt x="59120" y="48496"/>
                    <a:pt x="58126" y="42038"/>
                  </a:cubicBezTo>
                  <a:cubicBezTo>
                    <a:pt x="57083" y="35579"/>
                    <a:pt x="68410" y="37914"/>
                    <a:pt x="70447" y="29121"/>
                  </a:cubicBezTo>
                  <a:cubicBezTo>
                    <a:pt x="72484" y="20327"/>
                    <a:pt x="88928" y="16204"/>
                    <a:pt x="96132" y="19731"/>
                  </a:cubicBezTo>
                  <a:cubicBezTo>
                    <a:pt x="103336" y="23259"/>
                    <a:pt x="109496" y="29121"/>
                    <a:pt x="102789" y="37964"/>
                  </a:cubicBezTo>
                  <a:cubicBezTo>
                    <a:pt x="97821" y="44522"/>
                    <a:pt x="107956" y="56346"/>
                    <a:pt x="116451" y="65537"/>
                  </a:cubicBezTo>
                  <a:cubicBezTo>
                    <a:pt x="122413" y="58532"/>
                    <a:pt x="129219" y="50583"/>
                    <a:pt x="132051" y="48198"/>
                  </a:cubicBezTo>
                  <a:cubicBezTo>
                    <a:pt x="133591" y="46857"/>
                    <a:pt x="134585" y="43777"/>
                    <a:pt x="135230" y="39901"/>
                  </a:cubicBezTo>
                  <a:cubicBezTo>
                    <a:pt x="131455" y="37865"/>
                    <a:pt x="127133" y="30164"/>
                    <a:pt x="121966" y="2127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86" name="Freeform: Shape 120">
              <a:extLst>
                <a:ext uri="{FF2B5EF4-FFF2-40B4-BE49-F238E27FC236}">
                  <a16:creationId xmlns:a16="http://schemas.microsoft.com/office/drawing/2014/main" xmlns="" id="{FF6522EB-9F20-36CF-0E6E-368420214A75}"/>
                </a:ext>
              </a:extLst>
            </p:cNvPr>
            <p:cNvSpPr/>
            <p:nvPr/>
          </p:nvSpPr>
          <p:spPr>
            <a:xfrm>
              <a:off x="2471108" y="3998606"/>
              <a:ext cx="276020" cy="426904"/>
            </a:xfrm>
            <a:custGeom>
              <a:avLst/>
              <a:gdLst>
                <a:gd name="connsiteX0" fmla="*/ 271405 w 276020"/>
                <a:gd name="connsiteY0" fmla="*/ 245770 h 426904"/>
                <a:gd name="connsiteX1" fmla="*/ 272349 w 276020"/>
                <a:gd name="connsiteY1" fmla="*/ 225898 h 426904"/>
                <a:gd name="connsiteX2" fmla="*/ 263307 w 276020"/>
                <a:gd name="connsiteY2" fmla="*/ 205479 h 426904"/>
                <a:gd name="connsiteX3" fmla="*/ 268871 w 276020"/>
                <a:gd name="connsiteY3" fmla="*/ 156991 h 426904"/>
                <a:gd name="connsiteX4" fmla="*/ 241746 w 276020"/>
                <a:gd name="connsiteY4" fmla="*/ 148793 h 426904"/>
                <a:gd name="connsiteX5" fmla="*/ 209304 w 276020"/>
                <a:gd name="connsiteY5" fmla="*/ 132597 h 426904"/>
                <a:gd name="connsiteX6" fmla="*/ 169709 w 276020"/>
                <a:gd name="connsiteY6" fmla="*/ 128623 h 426904"/>
                <a:gd name="connsiteX7" fmla="*/ 154656 w 276020"/>
                <a:gd name="connsiteY7" fmla="*/ 93648 h 426904"/>
                <a:gd name="connsiteX8" fmla="*/ 144471 w 276020"/>
                <a:gd name="connsiteY8" fmla="*/ 76160 h 426904"/>
                <a:gd name="connsiteX9" fmla="*/ 133591 w 276020"/>
                <a:gd name="connsiteY9" fmla="*/ 70298 h 426904"/>
                <a:gd name="connsiteX10" fmla="*/ 137069 w 276020"/>
                <a:gd name="connsiteY10" fmla="*/ 58126 h 426904"/>
                <a:gd name="connsiteX11" fmla="*/ 140546 w 276020"/>
                <a:gd name="connsiteY11" fmla="*/ 38502 h 426904"/>
                <a:gd name="connsiteX12" fmla="*/ 160915 w 276020"/>
                <a:gd name="connsiteY12" fmla="*/ 8545 h 426904"/>
                <a:gd name="connsiteX13" fmla="*/ 167970 w 276020"/>
                <a:gd name="connsiteY13" fmla="*/ 3428 h 426904"/>
                <a:gd name="connsiteX14" fmla="*/ 170156 w 276020"/>
                <a:gd name="connsiteY14" fmla="*/ 0 h 426904"/>
                <a:gd name="connsiteX15" fmla="*/ 165387 w 276020"/>
                <a:gd name="connsiteY15" fmla="*/ 199 h 426904"/>
                <a:gd name="connsiteX16" fmla="*/ 153811 w 276020"/>
                <a:gd name="connsiteY16" fmla="*/ 7204 h 426904"/>
                <a:gd name="connsiteX17" fmla="*/ 137069 w 276020"/>
                <a:gd name="connsiteY17" fmla="*/ 10085 h 426904"/>
                <a:gd name="connsiteX18" fmla="*/ 120972 w 276020"/>
                <a:gd name="connsiteY18" fmla="*/ 25238 h 426904"/>
                <a:gd name="connsiteX19" fmla="*/ 107956 w 276020"/>
                <a:gd name="connsiteY19" fmla="*/ 29312 h 426904"/>
                <a:gd name="connsiteX20" fmla="*/ 102392 w 276020"/>
                <a:gd name="connsiteY20" fmla="*/ 34677 h 426904"/>
                <a:gd name="connsiteX21" fmla="*/ 97424 w 276020"/>
                <a:gd name="connsiteY21" fmla="*/ 41483 h 426904"/>
                <a:gd name="connsiteX22" fmla="*/ 81973 w 276020"/>
                <a:gd name="connsiteY22" fmla="*/ 53009 h 426904"/>
                <a:gd name="connsiteX23" fmla="*/ 61356 w 276020"/>
                <a:gd name="connsiteY23" fmla="*/ 73826 h 426904"/>
                <a:gd name="connsiteX24" fmla="*/ 48290 w 276020"/>
                <a:gd name="connsiteY24" fmla="*/ 94095 h 426904"/>
                <a:gd name="connsiteX25" fmla="*/ 43222 w 276020"/>
                <a:gd name="connsiteY25" fmla="*/ 95436 h 426904"/>
                <a:gd name="connsiteX26" fmla="*/ 40043 w 276020"/>
                <a:gd name="connsiteY26" fmla="*/ 103733 h 426904"/>
                <a:gd name="connsiteX27" fmla="*/ 24443 w 276020"/>
                <a:gd name="connsiteY27" fmla="*/ 121071 h 426904"/>
                <a:gd name="connsiteX28" fmla="*/ 31845 w 276020"/>
                <a:gd name="connsiteY28" fmla="*/ 129319 h 426904"/>
                <a:gd name="connsiteX29" fmla="*/ 36466 w 276020"/>
                <a:gd name="connsiteY29" fmla="*/ 149886 h 426904"/>
                <a:gd name="connsiteX30" fmla="*/ 36466 w 276020"/>
                <a:gd name="connsiteY30" fmla="*/ 164592 h 426904"/>
                <a:gd name="connsiteX31" fmla="*/ 40589 w 276020"/>
                <a:gd name="connsiteY31" fmla="*/ 205727 h 426904"/>
                <a:gd name="connsiteX32" fmla="*/ 35472 w 276020"/>
                <a:gd name="connsiteY32" fmla="*/ 228630 h 426904"/>
                <a:gd name="connsiteX33" fmla="*/ 16444 w 276020"/>
                <a:gd name="connsiteY33" fmla="*/ 246267 h 426904"/>
                <a:gd name="connsiteX34" fmla="*/ 4620 w 276020"/>
                <a:gd name="connsiteY34" fmla="*/ 263307 h 426904"/>
                <a:gd name="connsiteX35" fmla="*/ 0 w 276020"/>
                <a:gd name="connsiteY35" fmla="*/ 274386 h 426904"/>
                <a:gd name="connsiteX36" fmla="*/ 28616 w 276020"/>
                <a:gd name="connsiteY36" fmla="*/ 292718 h 426904"/>
                <a:gd name="connsiteX37" fmla="*/ 43073 w 276020"/>
                <a:gd name="connsiteY37" fmla="*/ 304939 h 426904"/>
                <a:gd name="connsiteX38" fmla="*/ 60759 w 276020"/>
                <a:gd name="connsiteY38" fmla="*/ 304939 h 426904"/>
                <a:gd name="connsiteX39" fmla="*/ 77353 w 276020"/>
                <a:gd name="connsiteY39" fmla="*/ 319645 h 426904"/>
                <a:gd name="connsiteX40" fmla="*/ 78396 w 276020"/>
                <a:gd name="connsiteY40" fmla="*/ 320986 h 426904"/>
                <a:gd name="connsiteX41" fmla="*/ 98318 w 276020"/>
                <a:gd name="connsiteY41" fmla="*/ 320241 h 426904"/>
                <a:gd name="connsiteX42" fmla="*/ 112030 w 276020"/>
                <a:gd name="connsiteY42" fmla="*/ 342399 h 426904"/>
                <a:gd name="connsiteX43" fmla="*/ 126536 w 276020"/>
                <a:gd name="connsiteY43" fmla="*/ 358992 h 426904"/>
                <a:gd name="connsiteX44" fmla="*/ 135380 w 276020"/>
                <a:gd name="connsiteY44" fmla="*/ 375585 h 426904"/>
                <a:gd name="connsiteX45" fmla="*/ 162008 w 276020"/>
                <a:gd name="connsiteY45" fmla="*/ 379261 h 426904"/>
                <a:gd name="connsiteX46" fmla="*/ 175720 w 276020"/>
                <a:gd name="connsiteY46" fmla="*/ 377423 h 426904"/>
                <a:gd name="connsiteX47" fmla="*/ 191022 w 276020"/>
                <a:gd name="connsiteY47" fmla="*/ 376479 h 426904"/>
                <a:gd name="connsiteX48" fmla="*/ 207963 w 276020"/>
                <a:gd name="connsiteY48" fmla="*/ 392178 h 426904"/>
                <a:gd name="connsiteX49" fmla="*/ 195890 w 276020"/>
                <a:gd name="connsiteY49" fmla="*/ 414336 h 426904"/>
                <a:gd name="connsiteX50" fmla="*/ 209652 w 276020"/>
                <a:gd name="connsiteY50" fmla="*/ 426905 h 426904"/>
                <a:gd name="connsiteX51" fmla="*/ 210795 w 276020"/>
                <a:gd name="connsiteY51" fmla="*/ 426806 h 426904"/>
                <a:gd name="connsiteX52" fmla="*/ 219687 w 276020"/>
                <a:gd name="connsiteY52" fmla="*/ 390787 h 426904"/>
                <a:gd name="connsiteX53" fmla="*/ 224457 w 276020"/>
                <a:gd name="connsiteY53" fmla="*/ 354620 h 426904"/>
                <a:gd name="connsiteX54" fmla="*/ 209652 w 276020"/>
                <a:gd name="connsiteY54" fmla="*/ 311646 h 426904"/>
                <a:gd name="connsiteX55" fmla="*/ 225401 w 276020"/>
                <a:gd name="connsiteY55" fmla="*/ 297338 h 426904"/>
                <a:gd name="connsiteX56" fmla="*/ 220780 w 276020"/>
                <a:gd name="connsiteY56" fmla="*/ 286458 h 426904"/>
                <a:gd name="connsiteX57" fmla="*/ 214769 w 276020"/>
                <a:gd name="connsiteY57" fmla="*/ 271902 h 426904"/>
                <a:gd name="connsiteX58" fmla="*/ 249744 w 276020"/>
                <a:gd name="connsiteY58" fmla="*/ 268971 h 426904"/>
                <a:gd name="connsiteX59" fmla="*/ 275677 w 276020"/>
                <a:gd name="connsiteY59" fmla="*/ 259184 h 426904"/>
                <a:gd name="connsiteX60" fmla="*/ 271405 w 276020"/>
                <a:gd name="connsiteY60" fmla="*/ 245770 h 426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</a:cxnLst>
              <a:rect l="l" t="t" r="r" b="b"/>
              <a:pathLst>
                <a:path w="276020" h="426904">
                  <a:moveTo>
                    <a:pt x="271405" y="245770"/>
                  </a:moveTo>
                  <a:cubicBezTo>
                    <a:pt x="265145" y="240206"/>
                    <a:pt x="267480" y="232257"/>
                    <a:pt x="272349" y="225898"/>
                  </a:cubicBezTo>
                  <a:cubicBezTo>
                    <a:pt x="277218" y="219538"/>
                    <a:pt x="269318" y="213179"/>
                    <a:pt x="263307" y="205479"/>
                  </a:cubicBezTo>
                  <a:cubicBezTo>
                    <a:pt x="257296" y="197778"/>
                    <a:pt x="261916" y="169957"/>
                    <a:pt x="268871" y="156991"/>
                  </a:cubicBezTo>
                  <a:cubicBezTo>
                    <a:pt x="275827" y="144024"/>
                    <a:pt x="254762" y="146905"/>
                    <a:pt x="241746" y="148793"/>
                  </a:cubicBezTo>
                  <a:cubicBezTo>
                    <a:pt x="228779" y="150631"/>
                    <a:pt x="217650" y="144819"/>
                    <a:pt x="209304" y="132597"/>
                  </a:cubicBezTo>
                  <a:cubicBezTo>
                    <a:pt x="200958" y="120426"/>
                    <a:pt x="189631" y="128077"/>
                    <a:pt x="169709" y="128623"/>
                  </a:cubicBezTo>
                  <a:cubicBezTo>
                    <a:pt x="149787" y="129169"/>
                    <a:pt x="153712" y="103435"/>
                    <a:pt x="154656" y="93648"/>
                  </a:cubicBezTo>
                  <a:cubicBezTo>
                    <a:pt x="155600" y="83861"/>
                    <a:pt x="144471" y="82520"/>
                    <a:pt x="144471" y="76160"/>
                  </a:cubicBezTo>
                  <a:cubicBezTo>
                    <a:pt x="144471" y="69801"/>
                    <a:pt x="138658" y="69801"/>
                    <a:pt x="133591" y="70298"/>
                  </a:cubicBezTo>
                  <a:cubicBezTo>
                    <a:pt x="128524" y="70845"/>
                    <a:pt x="133591" y="63144"/>
                    <a:pt x="137069" y="58126"/>
                  </a:cubicBezTo>
                  <a:cubicBezTo>
                    <a:pt x="140546" y="53059"/>
                    <a:pt x="140298" y="49084"/>
                    <a:pt x="140546" y="38502"/>
                  </a:cubicBezTo>
                  <a:cubicBezTo>
                    <a:pt x="140795" y="27871"/>
                    <a:pt x="154208" y="18879"/>
                    <a:pt x="160915" y="8545"/>
                  </a:cubicBezTo>
                  <a:cubicBezTo>
                    <a:pt x="162555" y="6061"/>
                    <a:pt x="165089" y="4422"/>
                    <a:pt x="167970" y="3428"/>
                  </a:cubicBezTo>
                  <a:cubicBezTo>
                    <a:pt x="168417" y="2087"/>
                    <a:pt x="169113" y="944"/>
                    <a:pt x="170156" y="0"/>
                  </a:cubicBezTo>
                  <a:cubicBezTo>
                    <a:pt x="168566" y="0"/>
                    <a:pt x="166976" y="149"/>
                    <a:pt x="165387" y="199"/>
                  </a:cubicBezTo>
                  <a:cubicBezTo>
                    <a:pt x="162505" y="3478"/>
                    <a:pt x="158680" y="5962"/>
                    <a:pt x="153811" y="7204"/>
                  </a:cubicBezTo>
                  <a:cubicBezTo>
                    <a:pt x="148296" y="8595"/>
                    <a:pt x="142583" y="8893"/>
                    <a:pt x="137069" y="10085"/>
                  </a:cubicBezTo>
                  <a:cubicBezTo>
                    <a:pt x="134386" y="17338"/>
                    <a:pt x="129020" y="23350"/>
                    <a:pt x="120972" y="25238"/>
                  </a:cubicBezTo>
                  <a:cubicBezTo>
                    <a:pt x="116551" y="26281"/>
                    <a:pt x="112179" y="27573"/>
                    <a:pt x="107956" y="29312"/>
                  </a:cubicBezTo>
                  <a:cubicBezTo>
                    <a:pt x="106167" y="31299"/>
                    <a:pt x="104329" y="33087"/>
                    <a:pt x="102392" y="34677"/>
                  </a:cubicBezTo>
                  <a:cubicBezTo>
                    <a:pt x="101199" y="37211"/>
                    <a:pt x="99510" y="39546"/>
                    <a:pt x="97424" y="41483"/>
                  </a:cubicBezTo>
                  <a:cubicBezTo>
                    <a:pt x="94343" y="47147"/>
                    <a:pt x="89226" y="51519"/>
                    <a:pt x="81973" y="53009"/>
                  </a:cubicBezTo>
                  <a:cubicBezTo>
                    <a:pt x="80234" y="63293"/>
                    <a:pt x="71391" y="71987"/>
                    <a:pt x="61356" y="73826"/>
                  </a:cubicBezTo>
                  <a:cubicBezTo>
                    <a:pt x="55742" y="81228"/>
                    <a:pt x="51668" y="89425"/>
                    <a:pt x="48290" y="94095"/>
                  </a:cubicBezTo>
                  <a:cubicBezTo>
                    <a:pt x="46700" y="96231"/>
                    <a:pt x="45011" y="96430"/>
                    <a:pt x="43222" y="95436"/>
                  </a:cubicBezTo>
                  <a:cubicBezTo>
                    <a:pt x="42576" y="99311"/>
                    <a:pt x="41583" y="102392"/>
                    <a:pt x="40043" y="103733"/>
                  </a:cubicBezTo>
                  <a:cubicBezTo>
                    <a:pt x="37211" y="106118"/>
                    <a:pt x="30355" y="114067"/>
                    <a:pt x="24443" y="121071"/>
                  </a:cubicBezTo>
                  <a:cubicBezTo>
                    <a:pt x="27324" y="124251"/>
                    <a:pt x="30007" y="127083"/>
                    <a:pt x="31845" y="129319"/>
                  </a:cubicBezTo>
                  <a:cubicBezTo>
                    <a:pt x="39049" y="138112"/>
                    <a:pt x="34429" y="145216"/>
                    <a:pt x="36466" y="149886"/>
                  </a:cubicBezTo>
                  <a:cubicBezTo>
                    <a:pt x="38502" y="154556"/>
                    <a:pt x="40589" y="161611"/>
                    <a:pt x="36466" y="164592"/>
                  </a:cubicBezTo>
                  <a:cubicBezTo>
                    <a:pt x="32342" y="167523"/>
                    <a:pt x="35969" y="199865"/>
                    <a:pt x="40589" y="205727"/>
                  </a:cubicBezTo>
                  <a:cubicBezTo>
                    <a:pt x="45209" y="211590"/>
                    <a:pt x="40589" y="216905"/>
                    <a:pt x="35472" y="228630"/>
                  </a:cubicBezTo>
                  <a:cubicBezTo>
                    <a:pt x="30355" y="240404"/>
                    <a:pt x="25734" y="245670"/>
                    <a:pt x="16444" y="246267"/>
                  </a:cubicBezTo>
                  <a:cubicBezTo>
                    <a:pt x="7204" y="246863"/>
                    <a:pt x="7701" y="263307"/>
                    <a:pt x="4620" y="263307"/>
                  </a:cubicBezTo>
                  <a:cubicBezTo>
                    <a:pt x="2186" y="263307"/>
                    <a:pt x="398" y="269269"/>
                    <a:pt x="0" y="274386"/>
                  </a:cubicBezTo>
                  <a:cubicBezTo>
                    <a:pt x="8644" y="282682"/>
                    <a:pt x="24095" y="292718"/>
                    <a:pt x="28616" y="292718"/>
                  </a:cubicBezTo>
                  <a:cubicBezTo>
                    <a:pt x="33435" y="292718"/>
                    <a:pt x="36664" y="300717"/>
                    <a:pt x="43073" y="304939"/>
                  </a:cubicBezTo>
                  <a:cubicBezTo>
                    <a:pt x="49482" y="309261"/>
                    <a:pt x="58623" y="308019"/>
                    <a:pt x="60759" y="304939"/>
                  </a:cubicBezTo>
                  <a:cubicBezTo>
                    <a:pt x="62896" y="301859"/>
                    <a:pt x="68758" y="308616"/>
                    <a:pt x="77353" y="319645"/>
                  </a:cubicBezTo>
                  <a:cubicBezTo>
                    <a:pt x="77750" y="320141"/>
                    <a:pt x="78048" y="320539"/>
                    <a:pt x="78396" y="320986"/>
                  </a:cubicBezTo>
                  <a:cubicBezTo>
                    <a:pt x="85600" y="319148"/>
                    <a:pt x="94691" y="317608"/>
                    <a:pt x="98318" y="320241"/>
                  </a:cubicBezTo>
                  <a:cubicBezTo>
                    <a:pt x="104776" y="324861"/>
                    <a:pt x="103137" y="341455"/>
                    <a:pt x="112030" y="342399"/>
                  </a:cubicBezTo>
                  <a:cubicBezTo>
                    <a:pt x="120873" y="343293"/>
                    <a:pt x="127331" y="353477"/>
                    <a:pt x="126536" y="358992"/>
                  </a:cubicBezTo>
                  <a:cubicBezTo>
                    <a:pt x="125741" y="364556"/>
                    <a:pt x="136224" y="367288"/>
                    <a:pt x="135380" y="375585"/>
                  </a:cubicBezTo>
                  <a:cubicBezTo>
                    <a:pt x="134585" y="383882"/>
                    <a:pt x="158779" y="382044"/>
                    <a:pt x="162008" y="379261"/>
                  </a:cubicBezTo>
                  <a:cubicBezTo>
                    <a:pt x="165238" y="376479"/>
                    <a:pt x="171696" y="374641"/>
                    <a:pt x="175720" y="377423"/>
                  </a:cubicBezTo>
                  <a:cubicBezTo>
                    <a:pt x="179744" y="380156"/>
                    <a:pt x="186998" y="374641"/>
                    <a:pt x="191022" y="376479"/>
                  </a:cubicBezTo>
                  <a:cubicBezTo>
                    <a:pt x="195046" y="378367"/>
                    <a:pt x="211192" y="385720"/>
                    <a:pt x="207963" y="392178"/>
                  </a:cubicBezTo>
                  <a:cubicBezTo>
                    <a:pt x="204734" y="398637"/>
                    <a:pt x="193456" y="408772"/>
                    <a:pt x="195890" y="414336"/>
                  </a:cubicBezTo>
                  <a:cubicBezTo>
                    <a:pt x="197828" y="418708"/>
                    <a:pt x="206224" y="421440"/>
                    <a:pt x="209652" y="426905"/>
                  </a:cubicBezTo>
                  <a:cubicBezTo>
                    <a:pt x="210049" y="426856"/>
                    <a:pt x="210397" y="426905"/>
                    <a:pt x="210795" y="426806"/>
                  </a:cubicBezTo>
                  <a:cubicBezTo>
                    <a:pt x="216955" y="425266"/>
                    <a:pt x="219687" y="398587"/>
                    <a:pt x="219687" y="390787"/>
                  </a:cubicBezTo>
                  <a:cubicBezTo>
                    <a:pt x="219687" y="382938"/>
                    <a:pt x="222420" y="362569"/>
                    <a:pt x="224457" y="354620"/>
                  </a:cubicBezTo>
                  <a:cubicBezTo>
                    <a:pt x="228332" y="339219"/>
                    <a:pt x="209652" y="328339"/>
                    <a:pt x="209652" y="311646"/>
                  </a:cubicBezTo>
                  <a:cubicBezTo>
                    <a:pt x="209652" y="294953"/>
                    <a:pt x="217054" y="304244"/>
                    <a:pt x="225401" y="297338"/>
                  </a:cubicBezTo>
                  <a:cubicBezTo>
                    <a:pt x="233747" y="290433"/>
                    <a:pt x="224954" y="287551"/>
                    <a:pt x="220780" y="286458"/>
                  </a:cubicBezTo>
                  <a:cubicBezTo>
                    <a:pt x="216607" y="285415"/>
                    <a:pt x="213378" y="276919"/>
                    <a:pt x="214769" y="271902"/>
                  </a:cubicBezTo>
                  <a:cubicBezTo>
                    <a:pt x="216160" y="266834"/>
                    <a:pt x="241646" y="268971"/>
                    <a:pt x="249744" y="268971"/>
                  </a:cubicBezTo>
                  <a:cubicBezTo>
                    <a:pt x="257842" y="268971"/>
                    <a:pt x="275429" y="260475"/>
                    <a:pt x="275677" y="259184"/>
                  </a:cubicBezTo>
                  <a:cubicBezTo>
                    <a:pt x="275777" y="257991"/>
                    <a:pt x="277665" y="251334"/>
                    <a:pt x="271405" y="24577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87" name="Freeform: Shape 121">
              <a:extLst>
                <a:ext uri="{FF2B5EF4-FFF2-40B4-BE49-F238E27FC236}">
                  <a16:creationId xmlns:a16="http://schemas.microsoft.com/office/drawing/2014/main" xmlns="" id="{EE4A6744-A6B3-098C-1121-F928020C5766}"/>
                </a:ext>
              </a:extLst>
            </p:cNvPr>
            <p:cNvSpPr/>
            <p:nvPr/>
          </p:nvSpPr>
          <p:spPr>
            <a:xfrm>
              <a:off x="2689752" y="4576775"/>
              <a:ext cx="281302" cy="361107"/>
            </a:xfrm>
            <a:custGeom>
              <a:avLst/>
              <a:gdLst>
                <a:gd name="connsiteX0" fmla="*/ 280397 w 281302"/>
                <a:gd name="connsiteY0" fmla="*/ 217117 h 361107"/>
                <a:gd name="connsiteX1" fmla="*/ 266685 w 281302"/>
                <a:gd name="connsiteY1" fmla="*/ 191283 h 361107"/>
                <a:gd name="connsiteX2" fmla="*/ 247509 w 281302"/>
                <a:gd name="connsiteY2" fmla="*/ 177919 h 361107"/>
                <a:gd name="connsiteX3" fmla="*/ 222172 w 281302"/>
                <a:gd name="connsiteY3" fmla="*/ 164605 h 361107"/>
                <a:gd name="connsiteX4" fmla="*/ 219439 w 281302"/>
                <a:gd name="connsiteY4" fmla="*/ 142646 h 361107"/>
                <a:gd name="connsiteX5" fmla="*/ 216011 w 281302"/>
                <a:gd name="connsiteY5" fmla="*/ 122277 h 361107"/>
                <a:gd name="connsiteX6" fmla="*/ 207118 w 281302"/>
                <a:gd name="connsiteY6" fmla="*/ 104243 h 361107"/>
                <a:gd name="connsiteX7" fmla="*/ 181781 w 281302"/>
                <a:gd name="connsiteY7" fmla="*/ 97983 h 361107"/>
                <a:gd name="connsiteX8" fmla="*/ 162605 w 281302"/>
                <a:gd name="connsiteY8" fmla="*/ 87799 h 361107"/>
                <a:gd name="connsiteX9" fmla="*/ 153016 w 281302"/>
                <a:gd name="connsiteY9" fmla="*/ 78409 h 361107"/>
                <a:gd name="connsiteX10" fmla="*/ 136572 w 281302"/>
                <a:gd name="connsiteY10" fmla="*/ 74484 h 361107"/>
                <a:gd name="connsiteX11" fmla="*/ 109198 w 281302"/>
                <a:gd name="connsiteY11" fmla="*/ 55656 h 361107"/>
                <a:gd name="connsiteX12" fmla="*/ 101647 w 281302"/>
                <a:gd name="connsiteY12" fmla="*/ 3938 h 361107"/>
                <a:gd name="connsiteX13" fmla="*/ 79737 w 281302"/>
                <a:gd name="connsiteY13" fmla="*/ 2398 h 361107"/>
                <a:gd name="connsiteX14" fmla="*/ 52314 w 281302"/>
                <a:gd name="connsiteY14" fmla="*/ 16507 h 361107"/>
                <a:gd name="connsiteX15" fmla="*/ 32442 w 281302"/>
                <a:gd name="connsiteY15" fmla="*/ 28281 h 361107"/>
                <a:gd name="connsiteX16" fmla="*/ 12569 w 281302"/>
                <a:gd name="connsiteY16" fmla="*/ 33747 h 361107"/>
                <a:gd name="connsiteX17" fmla="*/ 4819 w 281302"/>
                <a:gd name="connsiteY17" fmla="*/ 31759 h 361107"/>
                <a:gd name="connsiteX18" fmla="*/ 20767 w 281302"/>
                <a:gd name="connsiteY18" fmla="*/ 69020 h 361107"/>
                <a:gd name="connsiteX19" fmla="*/ 14606 w 281302"/>
                <a:gd name="connsiteY19" fmla="*/ 83129 h 361107"/>
                <a:gd name="connsiteX20" fmla="*/ 16643 w 281302"/>
                <a:gd name="connsiteY20" fmla="*/ 120737 h 361107"/>
                <a:gd name="connsiteX21" fmla="*/ 11178 w 281302"/>
                <a:gd name="connsiteY21" fmla="*/ 142696 h 361107"/>
                <a:gd name="connsiteX22" fmla="*/ 5713 w 281302"/>
                <a:gd name="connsiteY22" fmla="*/ 165449 h 361107"/>
                <a:gd name="connsiteX23" fmla="*/ 14606 w 281302"/>
                <a:gd name="connsiteY23" fmla="*/ 177969 h 361107"/>
                <a:gd name="connsiteX24" fmla="*/ 2285 w 281302"/>
                <a:gd name="connsiteY24" fmla="*/ 199133 h 361107"/>
                <a:gd name="connsiteX25" fmla="*/ 348 w 281302"/>
                <a:gd name="connsiteY25" fmla="*/ 210013 h 361107"/>
                <a:gd name="connsiteX26" fmla="*/ 9837 w 281302"/>
                <a:gd name="connsiteY26" fmla="*/ 222632 h 361107"/>
                <a:gd name="connsiteX27" fmla="*/ 15302 w 281302"/>
                <a:gd name="connsiteY27" fmla="*/ 250850 h 361107"/>
                <a:gd name="connsiteX28" fmla="*/ 24890 w 281302"/>
                <a:gd name="connsiteY28" fmla="*/ 265754 h 361107"/>
                <a:gd name="connsiteX29" fmla="*/ 20071 w 281302"/>
                <a:gd name="connsiteY29" fmla="*/ 284584 h 361107"/>
                <a:gd name="connsiteX30" fmla="*/ 28268 w 281302"/>
                <a:gd name="connsiteY30" fmla="*/ 306542 h 361107"/>
                <a:gd name="connsiteX31" fmla="*/ 36466 w 281302"/>
                <a:gd name="connsiteY31" fmla="*/ 330836 h 361107"/>
                <a:gd name="connsiteX32" fmla="*/ 41931 w 281302"/>
                <a:gd name="connsiteY32" fmla="*/ 359849 h 361107"/>
                <a:gd name="connsiteX33" fmla="*/ 73428 w 281302"/>
                <a:gd name="connsiteY33" fmla="*/ 338686 h 361107"/>
                <a:gd name="connsiteX34" fmla="*/ 93996 w 281302"/>
                <a:gd name="connsiteY34" fmla="*/ 337891 h 361107"/>
                <a:gd name="connsiteX35" fmla="*/ 120724 w 281302"/>
                <a:gd name="connsiteY35" fmla="*/ 350460 h 361107"/>
                <a:gd name="connsiteX36" fmla="*/ 134436 w 281302"/>
                <a:gd name="connsiteY36" fmla="*/ 334811 h 361107"/>
                <a:gd name="connsiteX37" fmla="*/ 165238 w 281302"/>
                <a:gd name="connsiteY37" fmla="*/ 334811 h 361107"/>
                <a:gd name="connsiteX38" fmla="*/ 172094 w 281302"/>
                <a:gd name="connsiteY38" fmla="*/ 294072 h 361107"/>
                <a:gd name="connsiteX39" fmla="*/ 189879 w 281302"/>
                <a:gd name="connsiteY39" fmla="*/ 268984 h 361107"/>
                <a:gd name="connsiteX40" fmla="*/ 217949 w 281302"/>
                <a:gd name="connsiteY40" fmla="*/ 263469 h 361107"/>
                <a:gd name="connsiteX41" fmla="*/ 244677 w 281302"/>
                <a:gd name="connsiteY41" fmla="*/ 260339 h 361107"/>
                <a:gd name="connsiteX42" fmla="*/ 266586 w 281302"/>
                <a:gd name="connsiteY42" fmla="*/ 271319 h 361107"/>
                <a:gd name="connsiteX43" fmla="*/ 277565 w 281302"/>
                <a:gd name="connsiteY43" fmla="*/ 251745 h 361107"/>
                <a:gd name="connsiteX44" fmla="*/ 280397 w 281302"/>
                <a:gd name="connsiteY44" fmla="*/ 217117 h 36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281302" h="361107">
                  <a:moveTo>
                    <a:pt x="280397" y="217117"/>
                  </a:moveTo>
                  <a:cubicBezTo>
                    <a:pt x="276969" y="205343"/>
                    <a:pt x="266685" y="203803"/>
                    <a:pt x="266685" y="191283"/>
                  </a:cubicBezTo>
                  <a:cubicBezTo>
                    <a:pt x="266685" y="178714"/>
                    <a:pt x="262562" y="177174"/>
                    <a:pt x="247509" y="177919"/>
                  </a:cubicBezTo>
                  <a:cubicBezTo>
                    <a:pt x="232455" y="178714"/>
                    <a:pt x="222867" y="174789"/>
                    <a:pt x="222172" y="164605"/>
                  </a:cubicBezTo>
                  <a:cubicBezTo>
                    <a:pt x="221476" y="154420"/>
                    <a:pt x="212583" y="146571"/>
                    <a:pt x="219439" y="142646"/>
                  </a:cubicBezTo>
                  <a:cubicBezTo>
                    <a:pt x="226295" y="138722"/>
                    <a:pt x="214620" y="131667"/>
                    <a:pt x="216011" y="122277"/>
                  </a:cubicBezTo>
                  <a:cubicBezTo>
                    <a:pt x="217353" y="112888"/>
                    <a:pt x="211888" y="108963"/>
                    <a:pt x="207118" y="104243"/>
                  </a:cubicBezTo>
                  <a:cubicBezTo>
                    <a:pt x="202299" y="99524"/>
                    <a:pt x="181781" y="106578"/>
                    <a:pt x="181781" y="97983"/>
                  </a:cubicBezTo>
                  <a:cubicBezTo>
                    <a:pt x="181781" y="89389"/>
                    <a:pt x="169460" y="87799"/>
                    <a:pt x="162605" y="87799"/>
                  </a:cubicBezTo>
                  <a:cubicBezTo>
                    <a:pt x="155749" y="87799"/>
                    <a:pt x="160568" y="77614"/>
                    <a:pt x="153016" y="78409"/>
                  </a:cubicBezTo>
                  <a:cubicBezTo>
                    <a:pt x="145515" y="79154"/>
                    <a:pt x="146856" y="72895"/>
                    <a:pt x="136572" y="74484"/>
                  </a:cubicBezTo>
                  <a:cubicBezTo>
                    <a:pt x="126288" y="76074"/>
                    <a:pt x="120128" y="70560"/>
                    <a:pt x="109198" y="55656"/>
                  </a:cubicBezTo>
                  <a:cubicBezTo>
                    <a:pt x="98219" y="40801"/>
                    <a:pt x="99610" y="11788"/>
                    <a:pt x="101647" y="3938"/>
                  </a:cubicBezTo>
                  <a:cubicBezTo>
                    <a:pt x="103683" y="-3911"/>
                    <a:pt x="88630" y="2398"/>
                    <a:pt x="79737" y="2398"/>
                  </a:cubicBezTo>
                  <a:cubicBezTo>
                    <a:pt x="70845" y="2398"/>
                    <a:pt x="61952" y="10247"/>
                    <a:pt x="52314" y="16507"/>
                  </a:cubicBezTo>
                  <a:cubicBezTo>
                    <a:pt x="42725" y="22767"/>
                    <a:pt x="37261" y="22767"/>
                    <a:pt x="32442" y="28281"/>
                  </a:cubicBezTo>
                  <a:cubicBezTo>
                    <a:pt x="27623" y="33747"/>
                    <a:pt x="20121" y="36876"/>
                    <a:pt x="12569" y="33747"/>
                  </a:cubicBezTo>
                  <a:cubicBezTo>
                    <a:pt x="10483" y="32852"/>
                    <a:pt x="7750" y="32206"/>
                    <a:pt x="4819" y="31759"/>
                  </a:cubicBezTo>
                  <a:cubicBezTo>
                    <a:pt x="8843" y="43285"/>
                    <a:pt x="18630" y="62213"/>
                    <a:pt x="20767" y="69020"/>
                  </a:cubicBezTo>
                  <a:cubicBezTo>
                    <a:pt x="23499" y="77614"/>
                    <a:pt x="17339" y="79999"/>
                    <a:pt x="14606" y="83129"/>
                  </a:cubicBezTo>
                  <a:cubicBezTo>
                    <a:pt x="11874" y="86259"/>
                    <a:pt x="15948" y="114428"/>
                    <a:pt x="16643" y="120737"/>
                  </a:cubicBezTo>
                  <a:cubicBezTo>
                    <a:pt x="17339" y="126997"/>
                    <a:pt x="7055" y="138771"/>
                    <a:pt x="11178" y="142696"/>
                  </a:cubicBezTo>
                  <a:cubicBezTo>
                    <a:pt x="15302" y="146621"/>
                    <a:pt x="5713" y="158395"/>
                    <a:pt x="5713" y="165449"/>
                  </a:cubicBezTo>
                  <a:cubicBezTo>
                    <a:pt x="5713" y="172504"/>
                    <a:pt x="14606" y="172504"/>
                    <a:pt x="14606" y="177969"/>
                  </a:cubicBezTo>
                  <a:cubicBezTo>
                    <a:pt x="14606" y="183483"/>
                    <a:pt x="7055" y="196003"/>
                    <a:pt x="2285" y="199133"/>
                  </a:cubicBezTo>
                  <a:cubicBezTo>
                    <a:pt x="-248" y="200773"/>
                    <a:pt x="-298" y="205244"/>
                    <a:pt x="348" y="210013"/>
                  </a:cubicBezTo>
                  <a:cubicBezTo>
                    <a:pt x="1789" y="209467"/>
                    <a:pt x="2782" y="216621"/>
                    <a:pt x="9837" y="222632"/>
                  </a:cubicBezTo>
                  <a:cubicBezTo>
                    <a:pt x="18084" y="229687"/>
                    <a:pt x="8495" y="241461"/>
                    <a:pt x="15302" y="250850"/>
                  </a:cubicBezTo>
                  <a:cubicBezTo>
                    <a:pt x="22158" y="260240"/>
                    <a:pt x="29709" y="261035"/>
                    <a:pt x="24890" y="265754"/>
                  </a:cubicBezTo>
                  <a:cubicBezTo>
                    <a:pt x="20071" y="270474"/>
                    <a:pt x="25586" y="279864"/>
                    <a:pt x="20071" y="284584"/>
                  </a:cubicBezTo>
                  <a:cubicBezTo>
                    <a:pt x="14606" y="289303"/>
                    <a:pt x="22108" y="303412"/>
                    <a:pt x="28268" y="306542"/>
                  </a:cubicBezTo>
                  <a:cubicBezTo>
                    <a:pt x="34429" y="309672"/>
                    <a:pt x="30305" y="323782"/>
                    <a:pt x="36466" y="330836"/>
                  </a:cubicBezTo>
                  <a:cubicBezTo>
                    <a:pt x="42626" y="337891"/>
                    <a:pt x="39894" y="354335"/>
                    <a:pt x="41931" y="359849"/>
                  </a:cubicBezTo>
                  <a:cubicBezTo>
                    <a:pt x="43967" y="365314"/>
                    <a:pt x="62498" y="352000"/>
                    <a:pt x="73428" y="338686"/>
                  </a:cubicBezTo>
                  <a:cubicBezTo>
                    <a:pt x="84407" y="325371"/>
                    <a:pt x="83712" y="336351"/>
                    <a:pt x="93996" y="337891"/>
                  </a:cubicBezTo>
                  <a:cubicBezTo>
                    <a:pt x="104280" y="339481"/>
                    <a:pt x="115905" y="339481"/>
                    <a:pt x="120724" y="350460"/>
                  </a:cubicBezTo>
                  <a:cubicBezTo>
                    <a:pt x="125543" y="361439"/>
                    <a:pt x="131008" y="339481"/>
                    <a:pt x="134436" y="334811"/>
                  </a:cubicBezTo>
                  <a:cubicBezTo>
                    <a:pt x="137864" y="330091"/>
                    <a:pt x="161164" y="336400"/>
                    <a:pt x="165238" y="334811"/>
                  </a:cubicBezTo>
                  <a:cubicBezTo>
                    <a:pt x="169361" y="333221"/>
                    <a:pt x="172789" y="299537"/>
                    <a:pt x="172094" y="294072"/>
                  </a:cubicBezTo>
                  <a:cubicBezTo>
                    <a:pt x="171398" y="288558"/>
                    <a:pt x="181682" y="275293"/>
                    <a:pt x="189879" y="268984"/>
                  </a:cubicBezTo>
                  <a:cubicBezTo>
                    <a:pt x="198076" y="262724"/>
                    <a:pt x="211093" y="267394"/>
                    <a:pt x="217949" y="263469"/>
                  </a:cubicBezTo>
                  <a:cubicBezTo>
                    <a:pt x="224805" y="259544"/>
                    <a:pt x="235039" y="260339"/>
                    <a:pt x="244677" y="260339"/>
                  </a:cubicBezTo>
                  <a:cubicBezTo>
                    <a:pt x="254265" y="260339"/>
                    <a:pt x="261121" y="271319"/>
                    <a:pt x="266586" y="271319"/>
                  </a:cubicBezTo>
                  <a:cubicBezTo>
                    <a:pt x="272051" y="271319"/>
                    <a:pt x="278907" y="261134"/>
                    <a:pt x="277565" y="251745"/>
                  </a:cubicBezTo>
                  <a:cubicBezTo>
                    <a:pt x="276323" y="242156"/>
                    <a:pt x="283825" y="228842"/>
                    <a:pt x="280397" y="21711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88" name="Freeform: Shape 122">
              <a:extLst>
                <a:ext uri="{FF2B5EF4-FFF2-40B4-BE49-F238E27FC236}">
                  <a16:creationId xmlns:a16="http://schemas.microsoft.com/office/drawing/2014/main" xmlns="" id="{76881205-23BF-6798-DC04-DECF62837158}"/>
                </a:ext>
              </a:extLst>
            </p:cNvPr>
            <p:cNvSpPr/>
            <p:nvPr/>
          </p:nvSpPr>
          <p:spPr>
            <a:xfrm>
              <a:off x="2416854" y="4317540"/>
              <a:ext cx="294448" cy="495430"/>
            </a:xfrm>
            <a:custGeom>
              <a:avLst/>
              <a:gdLst>
                <a:gd name="connsiteX0" fmla="*/ 293765 w 294448"/>
                <a:gd name="connsiteY0" fmla="*/ 328205 h 495430"/>
                <a:gd name="connsiteX1" fmla="*/ 277817 w 294448"/>
                <a:gd name="connsiteY1" fmla="*/ 290945 h 495430"/>
                <a:gd name="connsiteX2" fmla="*/ 255411 w 294448"/>
                <a:gd name="connsiteY2" fmla="*/ 292187 h 495430"/>
                <a:gd name="connsiteX3" fmla="*/ 249947 w 294448"/>
                <a:gd name="connsiteY3" fmla="*/ 257709 h 495430"/>
                <a:gd name="connsiteX4" fmla="*/ 239663 w 294448"/>
                <a:gd name="connsiteY4" fmla="*/ 260044 h 495430"/>
                <a:gd name="connsiteX5" fmla="*/ 215021 w 294448"/>
                <a:gd name="connsiteY5" fmla="*/ 263968 h 495430"/>
                <a:gd name="connsiteX6" fmla="*/ 202700 w 294448"/>
                <a:gd name="connsiteY6" fmla="*/ 249064 h 495430"/>
                <a:gd name="connsiteX7" fmla="*/ 191075 w 294448"/>
                <a:gd name="connsiteY7" fmla="*/ 238880 h 495430"/>
                <a:gd name="connsiteX8" fmla="*/ 181487 w 294448"/>
                <a:gd name="connsiteY8" fmla="*/ 216126 h 495430"/>
                <a:gd name="connsiteX9" fmla="*/ 175326 w 294448"/>
                <a:gd name="connsiteY9" fmla="*/ 193422 h 495430"/>
                <a:gd name="connsiteX10" fmla="*/ 178754 w 294448"/>
                <a:gd name="connsiteY10" fmla="*/ 176183 h 495430"/>
                <a:gd name="connsiteX11" fmla="*/ 189038 w 294448"/>
                <a:gd name="connsiteY11" fmla="*/ 162073 h 495430"/>
                <a:gd name="connsiteX12" fmla="*/ 196590 w 294448"/>
                <a:gd name="connsiteY12" fmla="*/ 136985 h 495430"/>
                <a:gd name="connsiteX13" fmla="*/ 217157 w 294448"/>
                <a:gd name="connsiteY13" fmla="*/ 121335 h 495430"/>
                <a:gd name="connsiteX14" fmla="*/ 245227 w 294448"/>
                <a:gd name="connsiteY14" fmla="*/ 109561 h 495430"/>
                <a:gd name="connsiteX15" fmla="*/ 263956 w 294448"/>
                <a:gd name="connsiteY15" fmla="*/ 108071 h 495430"/>
                <a:gd name="connsiteX16" fmla="*/ 250195 w 294448"/>
                <a:gd name="connsiteY16" fmla="*/ 95502 h 495430"/>
                <a:gd name="connsiteX17" fmla="*/ 262267 w 294448"/>
                <a:gd name="connsiteY17" fmla="*/ 73344 h 495430"/>
                <a:gd name="connsiteX18" fmla="*/ 245326 w 294448"/>
                <a:gd name="connsiteY18" fmla="*/ 57645 h 495430"/>
                <a:gd name="connsiteX19" fmla="*/ 230025 w 294448"/>
                <a:gd name="connsiteY19" fmla="*/ 58589 h 495430"/>
                <a:gd name="connsiteX20" fmla="*/ 216313 w 294448"/>
                <a:gd name="connsiteY20" fmla="*/ 60427 h 495430"/>
                <a:gd name="connsiteX21" fmla="*/ 189684 w 294448"/>
                <a:gd name="connsiteY21" fmla="*/ 56751 h 495430"/>
                <a:gd name="connsiteX22" fmla="*/ 180841 w 294448"/>
                <a:gd name="connsiteY22" fmla="*/ 40158 h 495430"/>
                <a:gd name="connsiteX23" fmla="*/ 166334 w 294448"/>
                <a:gd name="connsiteY23" fmla="*/ 23564 h 495430"/>
                <a:gd name="connsiteX24" fmla="*/ 152623 w 294448"/>
                <a:gd name="connsiteY24" fmla="*/ 1407 h 495430"/>
                <a:gd name="connsiteX25" fmla="*/ 132701 w 294448"/>
                <a:gd name="connsiteY25" fmla="*/ 2152 h 495430"/>
                <a:gd name="connsiteX26" fmla="*/ 138066 w 294448"/>
                <a:gd name="connsiteY26" fmla="*/ 21030 h 495430"/>
                <a:gd name="connsiteX27" fmla="*/ 125199 w 294448"/>
                <a:gd name="connsiteY27" fmla="*/ 47957 h 495430"/>
                <a:gd name="connsiteX28" fmla="*/ 79691 w 294448"/>
                <a:gd name="connsiteY28" fmla="*/ 76176 h 495430"/>
                <a:gd name="connsiteX29" fmla="*/ 58826 w 294448"/>
                <a:gd name="connsiteY29" fmla="*/ 118454 h 495430"/>
                <a:gd name="connsiteX30" fmla="*/ 42232 w 294448"/>
                <a:gd name="connsiteY30" fmla="*/ 119696 h 495430"/>
                <a:gd name="connsiteX31" fmla="*/ 24546 w 294448"/>
                <a:gd name="connsiteY31" fmla="*/ 114181 h 495430"/>
                <a:gd name="connsiteX32" fmla="*/ 24546 w 294448"/>
                <a:gd name="connsiteY32" fmla="*/ 100668 h 495430"/>
                <a:gd name="connsiteX33" fmla="*/ 20075 w 294448"/>
                <a:gd name="connsiteY33" fmla="*/ 87056 h 495430"/>
                <a:gd name="connsiteX34" fmla="*/ 898 w 294448"/>
                <a:gd name="connsiteY34" fmla="*/ 110207 h 495430"/>
                <a:gd name="connsiteX35" fmla="*/ 9642 w 294448"/>
                <a:gd name="connsiteY35" fmla="*/ 146673 h 495430"/>
                <a:gd name="connsiteX36" fmla="*/ 2438 w 294448"/>
                <a:gd name="connsiteY36" fmla="*/ 153727 h 495430"/>
                <a:gd name="connsiteX37" fmla="*/ 21515 w 294448"/>
                <a:gd name="connsiteY37" fmla="*/ 172010 h 495430"/>
                <a:gd name="connsiteX38" fmla="*/ 35078 w 294448"/>
                <a:gd name="connsiteY38" fmla="*/ 182145 h 495430"/>
                <a:gd name="connsiteX39" fmla="*/ 45064 w 294448"/>
                <a:gd name="connsiteY39" fmla="*/ 204401 h 495430"/>
                <a:gd name="connsiteX40" fmla="*/ 50777 w 294448"/>
                <a:gd name="connsiteY40" fmla="*/ 213046 h 495430"/>
                <a:gd name="connsiteX41" fmla="*/ 64042 w 294448"/>
                <a:gd name="connsiteY41" fmla="*/ 244394 h 495430"/>
                <a:gd name="connsiteX42" fmla="*/ 94297 w 294448"/>
                <a:gd name="connsiteY42" fmla="*/ 263174 h 495430"/>
                <a:gd name="connsiteX43" fmla="*/ 104681 w 294448"/>
                <a:gd name="connsiteY43" fmla="*/ 315735 h 495430"/>
                <a:gd name="connsiteX44" fmla="*/ 127285 w 294448"/>
                <a:gd name="connsiteY44" fmla="*/ 360796 h 495430"/>
                <a:gd name="connsiteX45" fmla="*/ 125298 w 294448"/>
                <a:gd name="connsiteY45" fmla="*/ 375700 h 495430"/>
                <a:gd name="connsiteX46" fmla="*/ 150486 w 294448"/>
                <a:gd name="connsiteY46" fmla="*/ 411867 h 495430"/>
                <a:gd name="connsiteX47" fmla="*/ 162211 w 294448"/>
                <a:gd name="connsiteY47" fmla="*/ 419369 h 495430"/>
                <a:gd name="connsiteX48" fmla="*/ 228981 w 294448"/>
                <a:gd name="connsiteY48" fmla="*/ 466367 h 495430"/>
                <a:gd name="connsiteX49" fmla="*/ 256703 w 294448"/>
                <a:gd name="connsiteY49" fmla="*/ 490462 h 495430"/>
                <a:gd name="connsiteX50" fmla="*/ 257995 w 294448"/>
                <a:gd name="connsiteY50" fmla="*/ 495430 h 495430"/>
                <a:gd name="connsiteX51" fmla="*/ 263013 w 294448"/>
                <a:gd name="connsiteY51" fmla="*/ 491257 h 495430"/>
                <a:gd name="connsiteX52" fmla="*/ 272601 w 294448"/>
                <a:gd name="connsiteY52" fmla="*/ 470093 h 495430"/>
                <a:gd name="connsiteX53" fmla="*/ 273396 w 294448"/>
                <a:gd name="connsiteY53" fmla="*/ 469199 h 495430"/>
                <a:gd name="connsiteX54" fmla="*/ 275333 w 294448"/>
                <a:gd name="connsiteY54" fmla="*/ 458319 h 495430"/>
                <a:gd name="connsiteX55" fmla="*/ 287654 w 294448"/>
                <a:gd name="connsiteY55" fmla="*/ 437155 h 495430"/>
                <a:gd name="connsiteX56" fmla="*/ 278761 w 294448"/>
                <a:gd name="connsiteY56" fmla="*/ 424635 h 495430"/>
                <a:gd name="connsiteX57" fmla="*/ 284226 w 294448"/>
                <a:gd name="connsiteY57" fmla="*/ 401882 h 495430"/>
                <a:gd name="connsiteX58" fmla="*/ 289741 w 294448"/>
                <a:gd name="connsiteY58" fmla="*/ 379923 h 495430"/>
                <a:gd name="connsiteX59" fmla="*/ 287704 w 294448"/>
                <a:gd name="connsiteY59" fmla="*/ 342315 h 495430"/>
                <a:gd name="connsiteX60" fmla="*/ 293765 w 294448"/>
                <a:gd name="connsiteY60" fmla="*/ 328205 h 495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</a:cxnLst>
              <a:rect l="l" t="t" r="r" b="b"/>
              <a:pathLst>
                <a:path w="294448" h="495430">
                  <a:moveTo>
                    <a:pt x="293765" y="328205"/>
                  </a:moveTo>
                  <a:cubicBezTo>
                    <a:pt x="291579" y="321399"/>
                    <a:pt x="281842" y="302421"/>
                    <a:pt x="277817" y="290945"/>
                  </a:cubicBezTo>
                  <a:cubicBezTo>
                    <a:pt x="270167" y="289703"/>
                    <a:pt x="260876" y="289902"/>
                    <a:pt x="255411" y="292187"/>
                  </a:cubicBezTo>
                  <a:cubicBezTo>
                    <a:pt x="247910" y="295317"/>
                    <a:pt x="249947" y="267893"/>
                    <a:pt x="249947" y="257709"/>
                  </a:cubicBezTo>
                  <a:cubicBezTo>
                    <a:pt x="249947" y="247524"/>
                    <a:pt x="242395" y="252989"/>
                    <a:pt x="239663" y="260044"/>
                  </a:cubicBezTo>
                  <a:cubicBezTo>
                    <a:pt x="236930" y="267098"/>
                    <a:pt x="225951" y="263968"/>
                    <a:pt x="215021" y="263968"/>
                  </a:cubicBezTo>
                  <a:cubicBezTo>
                    <a:pt x="204042" y="263968"/>
                    <a:pt x="209556" y="248319"/>
                    <a:pt x="202700" y="249064"/>
                  </a:cubicBezTo>
                  <a:cubicBezTo>
                    <a:pt x="195844" y="249859"/>
                    <a:pt x="190380" y="246729"/>
                    <a:pt x="191075" y="238880"/>
                  </a:cubicBezTo>
                  <a:cubicBezTo>
                    <a:pt x="191771" y="231030"/>
                    <a:pt x="186256" y="224770"/>
                    <a:pt x="181487" y="216126"/>
                  </a:cubicBezTo>
                  <a:cubicBezTo>
                    <a:pt x="176717" y="207531"/>
                    <a:pt x="171203" y="198887"/>
                    <a:pt x="175326" y="193422"/>
                  </a:cubicBezTo>
                  <a:cubicBezTo>
                    <a:pt x="179450" y="187907"/>
                    <a:pt x="172594" y="183237"/>
                    <a:pt x="178754" y="176183"/>
                  </a:cubicBezTo>
                  <a:cubicBezTo>
                    <a:pt x="184915" y="169128"/>
                    <a:pt x="191075" y="171463"/>
                    <a:pt x="189038" y="162073"/>
                  </a:cubicBezTo>
                  <a:cubicBezTo>
                    <a:pt x="187001" y="152684"/>
                    <a:pt x="195894" y="147169"/>
                    <a:pt x="196590" y="136985"/>
                  </a:cubicBezTo>
                  <a:cubicBezTo>
                    <a:pt x="197285" y="126800"/>
                    <a:pt x="207569" y="129930"/>
                    <a:pt x="217157" y="121335"/>
                  </a:cubicBezTo>
                  <a:cubicBezTo>
                    <a:pt x="226746" y="112691"/>
                    <a:pt x="237030" y="117411"/>
                    <a:pt x="245227" y="109561"/>
                  </a:cubicBezTo>
                  <a:cubicBezTo>
                    <a:pt x="252927" y="102208"/>
                    <a:pt x="258243" y="108568"/>
                    <a:pt x="263956" y="108071"/>
                  </a:cubicBezTo>
                  <a:cubicBezTo>
                    <a:pt x="260529" y="102556"/>
                    <a:pt x="252083" y="99874"/>
                    <a:pt x="250195" y="95502"/>
                  </a:cubicBezTo>
                  <a:cubicBezTo>
                    <a:pt x="247761" y="89938"/>
                    <a:pt x="259038" y="79803"/>
                    <a:pt x="262267" y="73344"/>
                  </a:cubicBezTo>
                  <a:cubicBezTo>
                    <a:pt x="265497" y="66886"/>
                    <a:pt x="249351" y="59533"/>
                    <a:pt x="245326" y="57645"/>
                  </a:cubicBezTo>
                  <a:cubicBezTo>
                    <a:pt x="241302" y="55807"/>
                    <a:pt x="234049" y="61321"/>
                    <a:pt x="230025" y="58589"/>
                  </a:cubicBezTo>
                  <a:cubicBezTo>
                    <a:pt x="226001" y="55807"/>
                    <a:pt x="219542" y="57645"/>
                    <a:pt x="216313" y="60427"/>
                  </a:cubicBezTo>
                  <a:cubicBezTo>
                    <a:pt x="213084" y="63209"/>
                    <a:pt x="188889" y="65048"/>
                    <a:pt x="189684" y="56751"/>
                  </a:cubicBezTo>
                  <a:cubicBezTo>
                    <a:pt x="190479" y="48454"/>
                    <a:pt x="179996" y="45672"/>
                    <a:pt x="180841" y="40158"/>
                  </a:cubicBezTo>
                  <a:cubicBezTo>
                    <a:pt x="181636" y="34643"/>
                    <a:pt x="175177" y="24458"/>
                    <a:pt x="166334" y="23564"/>
                  </a:cubicBezTo>
                  <a:cubicBezTo>
                    <a:pt x="157491" y="22670"/>
                    <a:pt x="159081" y="6027"/>
                    <a:pt x="152623" y="1407"/>
                  </a:cubicBezTo>
                  <a:cubicBezTo>
                    <a:pt x="148946" y="-1226"/>
                    <a:pt x="139855" y="314"/>
                    <a:pt x="132701" y="2152"/>
                  </a:cubicBezTo>
                  <a:cubicBezTo>
                    <a:pt x="140451" y="12138"/>
                    <a:pt x="143183" y="16311"/>
                    <a:pt x="138066" y="21030"/>
                  </a:cubicBezTo>
                  <a:cubicBezTo>
                    <a:pt x="131260" y="27240"/>
                    <a:pt x="138066" y="28383"/>
                    <a:pt x="125199" y="47957"/>
                  </a:cubicBezTo>
                  <a:cubicBezTo>
                    <a:pt x="112331" y="67581"/>
                    <a:pt x="90373" y="72450"/>
                    <a:pt x="79691" y="76176"/>
                  </a:cubicBezTo>
                  <a:cubicBezTo>
                    <a:pt x="69010" y="79852"/>
                    <a:pt x="64688" y="102507"/>
                    <a:pt x="58826" y="118454"/>
                  </a:cubicBezTo>
                  <a:cubicBezTo>
                    <a:pt x="52914" y="134401"/>
                    <a:pt x="48144" y="128887"/>
                    <a:pt x="42232" y="119696"/>
                  </a:cubicBezTo>
                  <a:cubicBezTo>
                    <a:pt x="36370" y="110505"/>
                    <a:pt x="31501" y="121534"/>
                    <a:pt x="24546" y="114181"/>
                  </a:cubicBezTo>
                  <a:cubicBezTo>
                    <a:pt x="17591" y="106829"/>
                    <a:pt x="20820" y="106829"/>
                    <a:pt x="24546" y="100668"/>
                  </a:cubicBezTo>
                  <a:cubicBezTo>
                    <a:pt x="26583" y="97390"/>
                    <a:pt x="24347" y="92123"/>
                    <a:pt x="20075" y="87056"/>
                  </a:cubicBezTo>
                  <a:cubicBezTo>
                    <a:pt x="12424" y="88844"/>
                    <a:pt x="4723" y="100966"/>
                    <a:pt x="898" y="110207"/>
                  </a:cubicBezTo>
                  <a:cubicBezTo>
                    <a:pt x="-3226" y="120193"/>
                    <a:pt x="8102" y="139618"/>
                    <a:pt x="9642" y="146673"/>
                  </a:cubicBezTo>
                  <a:cubicBezTo>
                    <a:pt x="11182" y="153727"/>
                    <a:pt x="3481" y="147269"/>
                    <a:pt x="2438" y="153727"/>
                  </a:cubicBezTo>
                  <a:cubicBezTo>
                    <a:pt x="1643" y="158844"/>
                    <a:pt x="12772" y="165849"/>
                    <a:pt x="21515" y="172010"/>
                  </a:cubicBezTo>
                  <a:cubicBezTo>
                    <a:pt x="26583" y="173550"/>
                    <a:pt x="31352" y="176779"/>
                    <a:pt x="35078" y="182145"/>
                  </a:cubicBezTo>
                  <a:cubicBezTo>
                    <a:pt x="39997" y="189149"/>
                    <a:pt x="42729" y="196751"/>
                    <a:pt x="45064" y="204401"/>
                  </a:cubicBezTo>
                  <a:cubicBezTo>
                    <a:pt x="46952" y="207680"/>
                    <a:pt x="48840" y="210711"/>
                    <a:pt x="50777" y="213046"/>
                  </a:cubicBezTo>
                  <a:cubicBezTo>
                    <a:pt x="57335" y="221044"/>
                    <a:pt x="58726" y="228248"/>
                    <a:pt x="64042" y="244394"/>
                  </a:cubicBezTo>
                  <a:cubicBezTo>
                    <a:pt x="73432" y="251052"/>
                    <a:pt x="86249" y="252890"/>
                    <a:pt x="94297" y="263174"/>
                  </a:cubicBezTo>
                  <a:cubicBezTo>
                    <a:pt x="107761" y="280313"/>
                    <a:pt x="98769" y="297403"/>
                    <a:pt x="104681" y="315735"/>
                  </a:cubicBezTo>
                  <a:cubicBezTo>
                    <a:pt x="110245" y="332875"/>
                    <a:pt x="124603" y="341073"/>
                    <a:pt x="127285" y="360796"/>
                  </a:cubicBezTo>
                  <a:cubicBezTo>
                    <a:pt x="128031" y="366360"/>
                    <a:pt x="127186" y="371378"/>
                    <a:pt x="125298" y="375700"/>
                  </a:cubicBezTo>
                  <a:cubicBezTo>
                    <a:pt x="135731" y="385785"/>
                    <a:pt x="143829" y="398404"/>
                    <a:pt x="150486" y="411867"/>
                  </a:cubicBezTo>
                  <a:cubicBezTo>
                    <a:pt x="153865" y="414302"/>
                    <a:pt x="157690" y="416786"/>
                    <a:pt x="162211" y="419369"/>
                  </a:cubicBezTo>
                  <a:cubicBezTo>
                    <a:pt x="183772" y="431690"/>
                    <a:pt x="223318" y="455189"/>
                    <a:pt x="228981" y="466367"/>
                  </a:cubicBezTo>
                  <a:cubicBezTo>
                    <a:pt x="234645" y="477545"/>
                    <a:pt x="253126" y="488127"/>
                    <a:pt x="256703" y="490462"/>
                  </a:cubicBezTo>
                  <a:cubicBezTo>
                    <a:pt x="257697" y="491108"/>
                    <a:pt x="257995" y="492946"/>
                    <a:pt x="257995" y="495430"/>
                  </a:cubicBezTo>
                  <a:cubicBezTo>
                    <a:pt x="260131" y="493443"/>
                    <a:pt x="261920" y="491903"/>
                    <a:pt x="263013" y="491257"/>
                  </a:cubicBezTo>
                  <a:cubicBezTo>
                    <a:pt x="269868" y="487332"/>
                    <a:pt x="270514" y="474018"/>
                    <a:pt x="272601" y="470093"/>
                  </a:cubicBezTo>
                  <a:cubicBezTo>
                    <a:pt x="272899" y="469546"/>
                    <a:pt x="273147" y="469298"/>
                    <a:pt x="273396" y="469199"/>
                  </a:cubicBezTo>
                  <a:cubicBezTo>
                    <a:pt x="272800" y="464429"/>
                    <a:pt x="272849" y="459958"/>
                    <a:pt x="275333" y="458319"/>
                  </a:cubicBezTo>
                  <a:cubicBezTo>
                    <a:pt x="280103" y="455189"/>
                    <a:pt x="287654" y="442669"/>
                    <a:pt x="287654" y="437155"/>
                  </a:cubicBezTo>
                  <a:cubicBezTo>
                    <a:pt x="287654" y="431690"/>
                    <a:pt x="278761" y="431690"/>
                    <a:pt x="278761" y="424635"/>
                  </a:cubicBezTo>
                  <a:cubicBezTo>
                    <a:pt x="278761" y="417581"/>
                    <a:pt x="288350" y="405806"/>
                    <a:pt x="284226" y="401882"/>
                  </a:cubicBezTo>
                  <a:cubicBezTo>
                    <a:pt x="280103" y="397957"/>
                    <a:pt x="290387" y="386232"/>
                    <a:pt x="289741" y="379923"/>
                  </a:cubicBezTo>
                  <a:cubicBezTo>
                    <a:pt x="289045" y="373663"/>
                    <a:pt x="284922" y="345445"/>
                    <a:pt x="287704" y="342315"/>
                  </a:cubicBezTo>
                  <a:cubicBezTo>
                    <a:pt x="290337" y="339185"/>
                    <a:pt x="296497" y="336850"/>
                    <a:pt x="293765" y="32820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89" name="Freeform: Shape 123">
              <a:extLst>
                <a:ext uri="{FF2B5EF4-FFF2-40B4-BE49-F238E27FC236}">
                  <a16:creationId xmlns:a16="http://schemas.microsoft.com/office/drawing/2014/main" xmlns="" id="{66E49A0C-76D7-7D82-4F1B-897818E8A1C9}"/>
                </a:ext>
              </a:extLst>
            </p:cNvPr>
            <p:cNvSpPr/>
            <p:nvPr/>
          </p:nvSpPr>
          <p:spPr>
            <a:xfrm>
              <a:off x="2602537" y="3988124"/>
              <a:ext cx="318677" cy="306385"/>
            </a:xfrm>
            <a:custGeom>
              <a:avLst/>
              <a:gdLst>
                <a:gd name="connsiteX0" fmla="*/ 285094 w 318677"/>
                <a:gd name="connsiteY0" fmla="*/ 95138 h 306385"/>
                <a:gd name="connsiteX1" fmla="*/ 282361 w 318677"/>
                <a:gd name="connsiteY1" fmla="*/ 93250 h 306385"/>
                <a:gd name="connsiteX2" fmla="*/ 276648 w 318677"/>
                <a:gd name="connsiteY2" fmla="*/ 92307 h 306385"/>
                <a:gd name="connsiteX3" fmla="*/ 276499 w 318677"/>
                <a:gd name="connsiteY3" fmla="*/ 92257 h 306385"/>
                <a:gd name="connsiteX4" fmla="*/ 261396 w 318677"/>
                <a:gd name="connsiteY4" fmla="*/ 80433 h 306385"/>
                <a:gd name="connsiteX5" fmla="*/ 260800 w 318677"/>
                <a:gd name="connsiteY5" fmla="*/ 79141 h 306385"/>
                <a:gd name="connsiteX6" fmla="*/ 255236 w 318677"/>
                <a:gd name="connsiteY6" fmla="*/ 58176 h 306385"/>
                <a:gd name="connsiteX7" fmla="*/ 257123 w 318677"/>
                <a:gd name="connsiteY7" fmla="*/ 44514 h 306385"/>
                <a:gd name="connsiteX8" fmla="*/ 259061 w 318677"/>
                <a:gd name="connsiteY8" fmla="*/ 39645 h 306385"/>
                <a:gd name="connsiteX9" fmla="*/ 240381 w 318677"/>
                <a:gd name="connsiteY9" fmla="*/ 37558 h 306385"/>
                <a:gd name="connsiteX10" fmla="*/ 195718 w 318677"/>
                <a:gd name="connsiteY10" fmla="*/ 55791 h 306385"/>
                <a:gd name="connsiteX11" fmla="*/ 177386 w 318677"/>
                <a:gd name="connsiteY11" fmla="*/ 50823 h 306385"/>
                <a:gd name="connsiteX12" fmla="*/ 162134 w 318677"/>
                <a:gd name="connsiteY12" fmla="*/ 55940 h 306385"/>
                <a:gd name="connsiteX13" fmla="*/ 155179 w 318677"/>
                <a:gd name="connsiteY13" fmla="*/ 55046 h 306385"/>
                <a:gd name="connsiteX14" fmla="*/ 136499 w 318677"/>
                <a:gd name="connsiteY14" fmla="*/ 57629 h 306385"/>
                <a:gd name="connsiteX15" fmla="*/ 121545 w 318677"/>
                <a:gd name="connsiteY15" fmla="*/ 45905 h 306385"/>
                <a:gd name="connsiteX16" fmla="*/ 115286 w 318677"/>
                <a:gd name="connsiteY16" fmla="*/ 43470 h 306385"/>
                <a:gd name="connsiteX17" fmla="*/ 96109 w 318677"/>
                <a:gd name="connsiteY17" fmla="*/ 19077 h 306385"/>
                <a:gd name="connsiteX18" fmla="*/ 94966 w 318677"/>
                <a:gd name="connsiteY18" fmla="*/ 11079 h 306385"/>
                <a:gd name="connsiteX19" fmla="*/ 84285 w 318677"/>
                <a:gd name="connsiteY19" fmla="*/ 0 h 306385"/>
                <a:gd name="connsiteX20" fmla="*/ 77628 w 318677"/>
                <a:gd name="connsiteY20" fmla="*/ 17040 h 306385"/>
                <a:gd name="connsiteX21" fmla="*/ 46279 w 318677"/>
                <a:gd name="connsiteY21" fmla="*/ 37608 h 306385"/>
                <a:gd name="connsiteX22" fmla="*/ 53980 w 318677"/>
                <a:gd name="connsiteY22" fmla="*/ 76409 h 306385"/>
                <a:gd name="connsiteX23" fmla="*/ 29338 w 318677"/>
                <a:gd name="connsiteY23" fmla="*/ 67019 h 306385"/>
                <a:gd name="connsiteX24" fmla="*/ 39622 w 318677"/>
                <a:gd name="connsiteY24" fmla="*/ 32342 h 306385"/>
                <a:gd name="connsiteX25" fmla="*/ 36542 w 318677"/>
                <a:gd name="connsiteY25" fmla="*/ 13960 h 306385"/>
                <a:gd name="connsiteX26" fmla="*/ 29487 w 318677"/>
                <a:gd name="connsiteY26" fmla="*/ 19077 h 306385"/>
                <a:gd name="connsiteX27" fmla="*/ 9118 w 318677"/>
                <a:gd name="connsiteY27" fmla="*/ 49035 h 306385"/>
                <a:gd name="connsiteX28" fmla="*/ 5641 w 318677"/>
                <a:gd name="connsiteY28" fmla="*/ 68659 h 306385"/>
                <a:gd name="connsiteX29" fmla="*/ 2163 w 318677"/>
                <a:gd name="connsiteY29" fmla="*/ 80830 h 306385"/>
                <a:gd name="connsiteX30" fmla="*/ 13043 w 318677"/>
                <a:gd name="connsiteY30" fmla="*/ 86693 h 306385"/>
                <a:gd name="connsiteX31" fmla="*/ 23227 w 318677"/>
                <a:gd name="connsiteY31" fmla="*/ 104180 h 306385"/>
                <a:gd name="connsiteX32" fmla="*/ 38281 w 318677"/>
                <a:gd name="connsiteY32" fmla="*/ 139155 h 306385"/>
                <a:gd name="connsiteX33" fmla="*/ 77876 w 318677"/>
                <a:gd name="connsiteY33" fmla="*/ 143130 h 306385"/>
                <a:gd name="connsiteX34" fmla="*/ 110317 w 318677"/>
                <a:gd name="connsiteY34" fmla="*/ 159326 h 306385"/>
                <a:gd name="connsiteX35" fmla="*/ 137443 w 318677"/>
                <a:gd name="connsiteY35" fmla="*/ 167523 h 306385"/>
                <a:gd name="connsiteX36" fmla="*/ 131879 w 318677"/>
                <a:gd name="connsiteY36" fmla="*/ 216011 h 306385"/>
                <a:gd name="connsiteX37" fmla="*/ 140921 w 318677"/>
                <a:gd name="connsiteY37" fmla="*/ 236430 h 306385"/>
                <a:gd name="connsiteX38" fmla="*/ 139977 w 318677"/>
                <a:gd name="connsiteY38" fmla="*/ 256302 h 306385"/>
                <a:gd name="connsiteX39" fmla="*/ 144150 w 318677"/>
                <a:gd name="connsiteY39" fmla="*/ 269815 h 306385"/>
                <a:gd name="connsiteX40" fmla="*/ 140871 w 318677"/>
                <a:gd name="connsiteY40" fmla="*/ 272051 h 306385"/>
                <a:gd name="connsiteX41" fmla="*/ 158557 w 318677"/>
                <a:gd name="connsiteY41" fmla="*/ 298779 h 306385"/>
                <a:gd name="connsiteX42" fmla="*/ 172468 w 318677"/>
                <a:gd name="connsiteY42" fmla="*/ 305138 h 306385"/>
                <a:gd name="connsiteX43" fmla="*/ 184987 w 318677"/>
                <a:gd name="connsiteY43" fmla="*/ 302753 h 306385"/>
                <a:gd name="connsiteX44" fmla="*/ 200984 w 318677"/>
                <a:gd name="connsiteY44" fmla="*/ 293215 h 306385"/>
                <a:gd name="connsiteX45" fmla="*/ 216286 w 318677"/>
                <a:gd name="connsiteY45" fmla="*/ 284471 h 306385"/>
                <a:gd name="connsiteX46" fmla="*/ 229501 w 318677"/>
                <a:gd name="connsiteY46" fmla="*/ 270163 h 306385"/>
                <a:gd name="connsiteX47" fmla="*/ 232283 w 318677"/>
                <a:gd name="connsiteY47" fmla="*/ 259034 h 306385"/>
                <a:gd name="connsiteX48" fmla="*/ 220459 w 318677"/>
                <a:gd name="connsiteY48" fmla="*/ 255855 h 306385"/>
                <a:gd name="connsiteX49" fmla="*/ 214200 w 318677"/>
                <a:gd name="connsiteY49" fmla="*/ 239162 h 306385"/>
                <a:gd name="connsiteX50" fmla="*/ 205158 w 318677"/>
                <a:gd name="connsiteY50" fmla="*/ 219290 h 306385"/>
                <a:gd name="connsiteX51" fmla="*/ 220459 w 318677"/>
                <a:gd name="connsiteY51" fmla="*/ 216110 h 306385"/>
                <a:gd name="connsiteX52" fmla="*/ 240630 w 318677"/>
                <a:gd name="connsiteY52" fmla="*/ 224059 h 306385"/>
                <a:gd name="connsiteX53" fmla="*/ 249671 w 318677"/>
                <a:gd name="connsiteY53" fmla="*/ 224854 h 306385"/>
                <a:gd name="connsiteX54" fmla="*/ 265669 w 318677"/>
                <a:gd name="connsiteY54" fmla="*/ 214521 h 306385"/>
                <a:gd name="connsiteX55" fmla="*/ 294185 w 318677"/>
                <a:gd name="connsiteY55" fmla="*/ 201753 h 306385"/>
                <a:gd name="connsiteX56" fmla="*/ 300445 w 318677"/>
                <a:gd name="connsiteY56" fmla="*/ 192214 h 306385"/>
                <a:gd name="connsiteX57" fmla="*/ 285243 w 318677"/>
                <a:gd name="connsiteY57" fmla="*/ 170851 h 306385"/>
                <a:gd name="connsiteX58" fmla="*/ 287727 w 318677"/>
                <a:gd name="connsiteY58" fmla="*/ 156593 h 306385"/>
                <a:gd name="connsiteX59" fmla="*/ 298557 w 318677"/>
                <a:gd name="connsiteY59" fmla="*/ 144223 h 306385"/>
                <a:gd name="connsiteX60" fmla="*/ 301886 w 318677"/>
                <a:gd name="connsiteY60" fmla="*/ 129915 h 306385"/>
                <a:gd name="connsiteX61" fmla="*/ 310182 w 318677"/>
                <a:gd name="connsiteY61" fmla="*/ 111831 h 306385"/>
                <a:gd name="connsiteX62" fmla="*/ 318678 w 318677"/>
                <a:gd name="connsiteY62" fmla="*/ 99113 h 306385"/>
                <a:gd name="connsiteX63" fmla="*/ 285094 w 318677"/>
                <a:gd name="connsiteY63" fmla="*/ 95138 h 306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318677" h="306385">
                  <a:moveTo>
                    <a:pt x="285094" y="95138"/>
                  </a:moveTo>
                  <a:cubicBezTo>
                    <a:pt x="282808" y="95287"/>
                    <a:pt x="282113" y="94592"/>
                    <a:pt x="282361" y="93250"/>
                  </a:cubicBezTo>
                  <a:cubicBezTo>
                    <a:pt x="280275" y="93201"/>
                    <a:pt x="278238" y="93002"/>
                    <a:pt x="276648" y="92307"/>
                  </a:cubicBezTo>
                  <a:lnTo>
                    <a:pt x="276499" y="92257"/>
                  </a:lnTo>
                  <a:cubicBezTo>
                    <a:pt x="270090" y="89524"/>
                    <a:pt x="265221" y="86444"/>
                    <a:pt x="261396" y="80433"/>
                  </a:cubicBezTo>
                  <a:cubicBezTo>
                    <a:pt x="261148" y="80035"/>
                    <a:pt x="260999" y="79539"/>
                    <a:pt x="260800" y="79141"/>
                  </a:cubicBezTo>
                  <a:cubicBezTo>
                    <a:pt x="257223" y="72683"/>
                    <a:pt x="255335" y="65479"/>
                    <a:pt x="255236" y="58176"/>
                  </a:cubicBezTo>
                  <a:cubicBezTo>
                    <a:pt x="248181" y="55294"/>
                    <a:pt x="249771" y="46650"/>
                    <a:pt x="257123" y="44514"/>
                  </a:cubicBezTo>
                  <a:cubicBezTo>
                    <a:pt x="257670" y="42825"/>
                    <a:pt x="258316" y="41185"/>
                    <a:pt x="259061" y="39645"/>
                  </a:cubicBezTo>
                  <a:cubicBezTo>
                    <a:pt x="254639" y="37807"/>
                    <a:pt x="247237" y="36416"/>
                    <a:pt x="240381" y="37558"/>
                  </a:cubicBezTo>
                  <a:cubicBezTo>
                    <a:pt x="226520" y="39894"/>
                    <a:pt x="206996" y="48737"/>
                    <a:pt x="195718" y="55791"/>
                  </a:cubicBezTo>
                  <a:cubicBezTo>
                    <a:pt x="190750" y="58871"/>
                    <a:pt x="184242" y="55344"/>
                    <a:pt x="177386" y="50823"/>
                  </a:cubicBezTo>
                  <a:cubicBezTo>
                    <a:pt x="173511" y="53953"/>
                    <a:pt x="168444" y="55940"/>
                    <a:pt x="162134" y="55940"/>
                  </a:cubicBezTo>
                  <a:cubicBezTo>
                    <a:pt x="159601" y="55940"/>
                    <a:pt x="157315" y="55593"/>
                    <a:pt x="155179" y="55046"/>
                  </a:cubicBezTo>
                  <a:cubicBezTo>
                    <a:pt x="149863" y="58126"/>
                    <a:pt x="143454" y="59219"/>
                    <a:pt x="136499" y="57629"/>
                  </a:cubicBezTo>
                  <a:cubicBezTo>
                    <a:pt x="130339" y="56189"/>
                    <a:pt x="124924" y="51618"/>
                    <a:pt x="121545" y="45905"/>
                  </a:cubicBezTo>
                  <a:cubicBezTo>
                    <a:pt x="119359" y="45358"/>
                    <a:pt x="117273" y="44613"/>
                    <a:pt x="115286" y="43470"/>
                  </a:cubicBezTo>
                  <a:cubicBezTo>
                    <a:pt x="105797" y="37857"/>
                    <a:pt x="100133" y="29212"/>
                    <a:pt x="96109" y="19077"/>
                  </a:cubicBezTo>
                  <a:cubicBezTo>
                    <a:pt x="95115" y="16593"/>
                    <a:pt x="94767" y="13861"/>
                    <a:pt x="94966" y="11079"/>
                  </a:cubicBezTo>
                  <a:cubicBezTo>
                    <a:pt x="91538" y="6707"/>
                    <a:pt x="90644" y="0"/>
                    <a:pt x="84285" y="0"/>
                  </a:cubicBezTo>
                  <a:cubicBezTo>
                    <a:pt x="74547" y="0"/>
                    <a:pt x="84285" y="13513"/>
                    <a:pt x="77628" y="17040"/>
                  </a:cubicBezTo>
                  <a:cubicBezTo>
                    <a:pt x="70970" y="20568"/>
                    <a:pt x="47819" y="27026"/>
                    <a:pt x="46279" y="37608"/>
                  </a:cubicBezTo>
                  <a:cubicBezTo>
                    <a:pt x="44739" y="48190"/>
                    <a:pt x="58600" y="65827"/>
                    <a:pt x="53980" y="76409"/>
                  </a:cubicBezTo>
                  <a:cubicBezTo>
                    <a:pt x="49359" y="86991"/>
                    <a:pt x="33958" y="78147"/>
                    <a:pt x="29338" y="67019"/>
                  </a:cubicBezTo>
                  <a:cubicBezTo>
                    <a:pt x="24718" y="55841"/>
                    <a:pt x="42702" y="38800"/>
                    <a:pt x="39622" y="32342"/>
                  </a:cubicBezTo>
                  <a:cubicBezTo>
                    <a:pt x="37486" y="27871"/>
                    <a:pt x="34753" y="19524"/>
                    <a:pt x="36542" y="13960"/>
                  </a:cubicBezTo>
                  <a:cubicBezTo>
                    <a:pt x="33660" y="14954"/>
                    <a:pt x="31127" y="16593"/>
                    <a:pt x="29487" y="19077"/>
                  </a:cubicBezTo>
                  <a:cubicBezTo>
                    <a:pt x="22780" y="29461"/>
                    <a:pt x="9367" y="38453"/>
                    <a:pt x="9118" y="49035"/>
                  </a:cubicBezTo>
                  <a:cubicBezTo>
                    <a:pt x="8870" y="59617"/>
                    <a:pt x="9118" y="63591"/>
                    <a:pt x="5641" y="68659"/>
                  </a:cubicBezTo>
                  <a:cubicBezTo>
                    <a:pt x="2163" y="73676"/>
                    <a:pt x="-2954" y="81377"/>
                    <a:pt x="2163" y="80830"/>
                  </a:cubicBezTo>
                  <a:cubicBezTo>
                    <a:pt x="7280" y="80333"/>
                    <a:pt x="13043" y="80333"/>
                    <a:pt x="13043" y="86693"/>
                  </a:cubicBezTo>
                  <a:cubicBezTo>
                    <a:pt x="13043" y="93052"/>
                    <a:pt x="24171" y="94343"/>
                    <a:pt x="23227" y="104180"/>
                  </a:cubicBezTo>
                  <a:cubicBezTo>
                    <a:pt x="22284" y="113967"/>
                    <a:pt x="18359" y="139702"/>
                    <a:pt x="38281" y="139155"/>
                  </a:cubicBezTo>
                  <a:cubicBezTo>
                    <a:pt x="58203" y="138609"/>
                    <a:pt x="69530" y="130958"/>
                    <a:pt x="77876" y="143130"/>
                  </a:cubicBezTo>
                  <a:cubicBezTo>
                    <a:pt x="86222" y="155301"/>
                    <a:pt x="97351" y="161164"/>
                    <a:pt x="110317" y="159326"/>
                  </a:cubicBezTo>
                  <a:cubicBezTo>
                    <a:pt x="123284" y="157487"/>
                    <a:pt x="144349" y="154556"/>
                    <a:pt x="137443" y="167523"/>
                  </a:cubicBezTo>
                  <a:cubicBezTo>
                    <a:pt x="130488" y="180490"/>
                    <a:pt x="125868" y="208311"/>
                    <a:pt x="131879" y="216011"/>
                  </a:cubicBezTo>
                  <a:cubicBezTo>
                    <a:pt x="137890" y="223662"/>
                    <a:pt x="145789" y="230021"/>
                    <a:pt x="140921" y="236430"/>
                  </a:cubicBezTo>
                  <a:cubicBezTo>
                    <a:pt x="136052" y="242789"/>
                    <a:pt x="133717" y="250738"/>
                    <a:pt x="139977" y="256302"/>
                  </a:cubicBezTo>
                  <a:cubicBezTo>
                    <a:pt x="146237" y="261866"/>
                    <a:pt x="144398" y="268523"/>
                    <a:pt x="144150" y="269815"/>
                  </a:cubicBezTo>
                  <a:cubicBezTo>
                    <a:pt x="144100" y="270163"/>
                    <a:pt x="142858" y="271007"/>
                    <a:pt x="140871" y="272051"/>
                  </a:cubicBezTo>
                  <a:cubicBezTo>
                    <a:pt x="150112" y="282533"/>
                    <a:pt x="153341" y="294009"/>
                    <a:pt x="158557" y="298779"/>
                  </a:cubicBezTo>
                  <a:cubicBezTo>
                    <a:pt x="165513" y="305138"/>
                    <a:pt x="167599" y="308317"/>
                    <a:pt x="172468" y="305138"/>
                  </a:cubicBezTo>
                  <a:cubicBezTo>
                    <a:pt x="177336" y="301959"/>
                    <a:pt x="180814" y="299574"/>
                    <a:pt x="184987" y="302753"/>
                  </a:cubicBezTo>
                  <a:cubicBezTo>
                    <a:pt x="189160" y="305933"/>
                    <a:pt x="194725" y="299574"/>
                    <a:pt x="200984" y="293215"/>
                  </a:cubicBezTo>
                  <a:cubicBezTo>
                    <a:pt x="207244" y="286855"/>
                    <a:pt x="214200" y="292420"/>
                    <a:pt x="216286" y="284471"/>
                  </a:cubicBezTo>
                  <a:cubicBezTo>
                    <a:pt x="218373" y="276472"/>
                    <a:pt x="221850" y="271753"/>
                    <a:pt x="229501" y="270163"/>
                  </a:cubicBezTo>
                  <a:cubicBezTo>
                    <a:pt x="237152" y="268573"/>
                    <a:pt x="237152" y="259034"/>
                    <a:pt x="232283" y="259034"/>
                  </a:cubicBezTo>
                  <a:cubicBezTo>
                    <a:pt x="227415" y="259034"/>
                    <a:pt x="220459" y="266188"/>
                    <a:pt x="220459" y="255855"/>
                  </a:cubicBezTo>
                  <a:cubicBezTo>
                    <a:pt x="220459" y="245521"/>
                    <a:pt x="214200" y="247906"/>
                    <a:pt x="214200" y="239162"/>
                  </a:cubicBezTo>
                  <a:cubicBezTo>
                    <a:pt x="214200" y="230418"/>
                    <a:pt x="213504" y="224854"/>
                    <a:pt x="205158" y="219290"/>
                  </a:cubicBezTo>
                  <a:cubicBezTo>
                    <a:pt x="196811" y="213726"/>
                    <a:pt x="216286" y="211341"/>
                    <a:pt x="220459" y="216110"/>
                  </a:cubicBezTo>
                  <a:cubicBezTo>
                    <a:pt x="224632" y="220880"/>
                    <a:pt x="239239" y="216905"/>
                    <a:pt x="240630" y="224059"/>
                  </a:cubicBezTo>
                  <a:cubicBezTo>
                    <a:pt x="242021" y="231213"/>
                    <a:pt x="249671" y="233598"/>
                    <a:pt x="249671" y="224854"/>
                  </a:cubicBezTo>
                  <a:cubicBezTo>
                    <a:pt x="249671" y="216110"/>
                    <a:pt x="258713" y="212931"/>
                    <a:pt x="265669" y="214521"/>
                  </a:cubicBezTo>
                  <a:cubicBezTo>
                    <a:pt x="272624" y="216110"/>
                    <a:pt x="287925" y="204187"/>
                    <a:pt x="294185" y="201753"/>
                  </a:cubicBezTo>
                  <a:cubicBezTo>
                    <a:pt x="297464" y="200511"/>
                    <a:pt x="298656" y="196040"/>
                    <a:pt x="300445" y="192214"/>
                  </a:cubicBezTo>
                  <a:cubicBezTo>
                    <a:pt x="295874" y="185060"/>
                    <a:pt x="288571" y="174031"/>
                    <a:pt x="285243" y="170851"/>
                  </a:cubicBezTo>
                  <a:cubicBezTo>
                    <a:pt x="280275" y="166082"/>
                    <a:pt x="288571" y="163250"/>
                    <a:pt x="287727" y="156593"/>
                  </a:cubicBezTo>
                  <a:cubicBezTo>
                    <a:pt x="286882" y="149936"/>
                    <a:pt x="287727" y="145167"/>
                    <a:pt x="298557" y="144223"/>
                  </a:cubicBezTo>
                  <a:cubicBezTo>
                    <a:pt x="309387" y="143279"/>
                    <a:pt x="307698" y="133740"/>
                    <a:pt x="301886" y="129915"/>
                  </a:cubicBezTo>
                  <a:cubicBezTo>
                    <a:pt x="296073" y="126139"/>
                    <a:pt x="304370" y="115607"/>
                    <a:pt x="310182" y="111831"/>
                  </a:cubicBezTo>
                  <a:cubicBezTo>
                    <a:pt x="312567" y="110291"/>
                    <a:pt x="315747" y="105571"/>
                    <a:pt x="318678" y="99113"/>
                  </a:cubicBezTo>
                  <a:cubicBezTo>
                    <a:pt x="307649" y="94244"/>
                    <a:pt x="291751" y="94641"/>
                    <a:pt x="285094" y="9513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90" name="Freeform: Shape 124">
              <a:extLst>
                <a:ext uri="{FF2B5EF4-FFF2-40B4-BE49-F238E27FC236}">
                  <a16:creationId xmlns:a16="http://schemas.microsoft.com/office/drawing/2014/main" xmlns="" id="{5278204A-6D37-576E-6987-8409E256A522}"/>
                </a:ext>
              </a:extLst>
            </p:cNvPr>
            <p:cNvSpPr/>
            <p:nvPr/>
          </p:nvSpPr>
          <p:spPr>
            <a:xfrm>
              <a:off x="2962922" y="4147745"/>
              <a:ext cx="95808" cy="116838"/>
            </a:xfrm>
            <a:custGeom>
              <a:avLst/>
              <a:gdLst>
                <a:gd name="connsiteX0" fmla="*/ 20542 w 95808"/>
                <a:gd name="connsiteY0" fmla="*/ 22557 h 116838"/>
                <a:gd name="connsiteX1" fmla="*/ 9712 w 95808"/>
                <a:gd name="connsiteY1" fmla="*/ 34928 h 116838"/>
                <a:gd name="connsiteX2" fmla="*/ 571 w 95808"/>
                <a:gd name="connsiteY2" fmla="*/ 57781 h 116838"/>
                <a:gd name="connsiteX3" fmla="*/ 19698 w 95808"/>
                <a:gd name="connsiteY3" fmla="*/ 85403 h 116838"/>
                <a:gd name="connsiteX4" fmla="*/ 33410 w 95808"/>
                <a:gd name="connsiteY4" fmla="*/ 115162 h 116838"/>
                <a:gd name="connsiteX5" fmla="*/ 45035 w 95808"/>
                <a:gd name="connsiteY5" fmla="*/ 116006 h 116838"/>
                <a:gd name="connsiteX6" fmla="*/ 54772 w 95808"/>
                <a:gd name="connsiteY6" fmla="*/ 99264 h 116838"/>
                <a:gd name="connsiteX7" fmla="*/ 80507 w 95808"/>
                <a:gd name="connsiteY7" fmla="*/ 100059 h 116838"/>
                <a:gd name="connsiteX8" fmla="*/ 82742 w 95808"/>
                <a:gd name="connsiteY8" fmla="*/ 103437 h 116838"/>
                <a:gd name="connsiteX9" fmla="*/ 89598 w 95808"/>
                <a:gd name="connsiteY9" fmla="*/ 91067 h 116838"/>
                <a:gd name="connsiteX10" fmla="*/ 87114 w 95808"/>
                <a:gd name="connsiteY10" fmla="*/ 55843 h 116838"/>
                <a:gd name="connsiteX11" fmla="*/ 91287 w 95808"/>
                <a:gd name="connsiteY11" fmla="*/ 24395 h 116838"/>
                <a:gd name="connsiteX12" fmla="*/ 95808 w 95808"/>
                <a:gd name="connsiteY12" fmla="*/ 10783 h 116838"/>
                <a:gd name="connsiteX13" fmla="*/ 72657 w 95808"/>
                <a:gd name="connsiteY13" fmla="*/ 4772 h 116838"/>
                <a:gd name="connsiteX14" fmla="*/ 42849 w 95808"/>
                <a:gd name="connsiteY14" fmla="*/ 5368 h 116838"/>
                <a:gd name="connsiteX15" fmla="*/ 25361 w 95808"/>
                <a:gd name="connsiteY15" fmla="*/ 4772 h 116838"/>
                <a:gd name="connsiteX16" fmla="*/ 23076 w 95808"/>
                <a:gd name="connsiteY16" fmla="*/ 5517 h 116838"/>
                <a:gd name="connsiteX17" fmla="*/ 20542 w 95808"/>
                <a:gd name="connsiteY17" fmla="*/ 22557 h 11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5808" h="116838">
                  <a:moveTo>
                    <a:pt x="20542" y="22557"/>
                  </a:moveTo>
                  <a:cubicBezTo>
                    <a:pt x="23871" y="30159"/>
                    <a:pt x="16369" y="33984"/>
                    <a:pt x="9712" y="34928"/>
                  </a:cubicBezTo>
                  <a:cubicBezTo>
                    <a:pt x="3055" y="35872"/>
                    <a:pt x="4744" y="53061"/>
                    <a:pt x="571" y="57781"/>
                  </a:cubicBezTo>
                  <a:cubicBezTo>
                    <a:pt x="-3602" y="62550"/>
                    <a:pt x="16369" y="74921"/>
                    <a:pt x="19698" y="85403"/>
                  </a:cubicBezTo>
                  <a:cubicBezTo>
                    <a:pt x="21685" y="91613"/>
                    <a:pt x="28292" y="105176"/>
                    <a:pt x="33410" y="115162"/>
                  </a:cubicBezTo>
                  <a:cubicBezTo>
                    <a:pt x="38030" y="116503"/>
                    <a:pt x="42402" y="117696"/>
                    <a:pt x="45035" y="116006"/>
                  </a:cubicBezTo>
                  <a:cubicBezTo>
                    <a:pt x="51295" y="112032"/>
                    <a:pt x="45730" y="98469"/>
                    <a:pt x="54772" y="99264"/>
                  </a:cubicBezTo>
                  <a:cubicBezTo>
                    <a:pt x="63814" y="100059"/>
                    <a:pt x="77029" y="93700"/>
                    <a:pt x="80507" y="100059"/>
                  </a:cubicBezTo>
                  <a:cubicBezTo>
                    <a:pt x="81153" y="101202"/>
                    <a:pt x="81898" y="102344"/>
                    <a:pt x="82742" y="103437"/>
                  </a:cubicBezTo>
                  <a:cubicBezTo>
                    <a:pt x="85673" y="98420"/>
                    <a:pt x="88754" y="92955"/>
                    <a:pt x="89598" y="91067"/>
                  </a:cubicBezTo>
                  <a:cubicBezTo>
                    <a:pt x="91287" y="87291"/>
                    <a:pt x="91287" y="67270"/>
                    <a:pt x="87114" y="55843"/>
                  </a:cubicBezTo>
                  <a:cubicBezTo>
                    <a:pt x="82941" y="44417"/>
                    <a:pt x="86270" y="29165"/>
                    <a:pt x="91287" y="24395"/>
                  </a:cubicBezTo>
                  <a:cubicBezTo>
                    <a:pt x="92331" y="23402"/>
                    <a:pt x="93970" y="18185"/>
                    <a:pt x="95808" y="10783"/>
                  </a:cubicBezTo>
                  <a:cubicBezTo>
                    <a:pt x="87561" y="7057"/>
                    <a:pt x="79613" y="3728"/>
                    <a:pt x="72657" y="4772"/>
                  </a:cubicBezTo>
                  <a:cubicBezTo>
                    <a:pt x="60336" y="6560"/>
                    <a:pt x="47469" y="13019"/>
                    <a:pt x="42849" y="5368"/>
                  </a:cubicBezTo>
                  <a:cubicBezTo>
                    <a:pt x="38229" y="-2283"/>
                    <a:pt x="31522" y="-1090"/>
                    <a:pt x="25361" y="4772"/>
                  </a:cubicBezTo>
                  <a:cubicBezTo>
                    <a:pt x="24666" y="5418"/>
                    <a:pt x="23871" y="5616"/>
                    <a:pt x="23076" y="5517"/>
                  </a:cubicBezTo>
                  <a:cubicBezTo>
                    <a:pt x="20990" y="12472"/>
                    <a:pt x="18853" y="18732"/>
                    <a:pt x="20542" y="2255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91" name="Freeform: Shape 125">
              <a:extLst>
                <a:ext uri="{FF2B5EF4-FFF2-40B4-BE49-F238E27FC236}">
                  <a16:creationId xmlns:a16="http://schemas.microsoft.com/office/drawing/2014/main" xmlns="" id="{A2C7192B-5886-FFBB-58A6-E3B82EEC01F8}"/>
                </a:ext>
              </a:extLst>
            </p:cNvPr>
            <p:cNvSpPr/>
            <p:nvPr/>
          </p:nvSpPr>
          <p:spPr>
            <a:xfrm>
              <a:off x="2886163" y="4087087"/>
              <a:ext cx="110217" cy="191525"/>
            </a:xfrm>
            <a:custGeom>
              <a:avLst/>
              <a:gdLst>
                <a:gd name="connsiteX0" fmla="*/ 26556 w 110217"/>
                <a:gd name="connsiteY0" fmla="*/ 12768 h 191525"/>
                <a:gd name="connsiteX1" fmla="*/ 18259 w 110217"/>
                <a:gd name="connsiteY1" fmla="*/ 30852 h 191525"/>
                <a:gd name="connsiteX2" fmla="*/ 14931 w 110217"/>
                <a:gd name="connsiteY2" fmla="*/ 45160 h 191525"/>
                <a:gd name="connsiteX3" fmla="*/ 4100 w 110217"/>
                <a:gd name="connsiteY3" fmla="*/ 57530 h 191525"/>
                <a:gd name="connsiteX4" fmla="*/ 1616 w 110217"/>
                <a:gd name="connsiteY4" fmla="*/ 71788 h 191525"/>
                <a:gd name="connsiteX5" fmla="*/ 16818 w 110217"/>
                <a:gd name="connsiteY5" fmla="*/ 93151 h 191525"/>
                <a:gd name="connsiteX6" fmla="*/ 25165 w 110217"/>
                <a:gd name="connsiteY6" fmla="*/ 87537 h 191525"/>
                <a:gd name="connsiteX7" fmla="*/ 34902 w 110217"/>
                <a:gd name="connsiteY7" fmla="*/ 109794 h 191525"/>
                <a:gd name="connsiteX8" fmla="*/ 36989 w 110217"/>
                <a:gd name="connsiteY8" fmla="*/ 132101 h 191525"/>
                <a:gd name="connsiteX9" fmla="*/ 41857 w 110217"/>
                <a:gd name="connsiteY9" fmla="*/ 179049 h 191525"/>
                <a:gd name="connsiteX10" fmla="*/ 66896 w 110217"/>
                <a:gd name="connsiteY10" fmla="*/ 188587 h 191525"/>
                <a:gd name="connsiteX11" fmla="*/ 82198 w 110217"/>
                <a:gd name="connsiteY11" fmla="*/ 182228 h 191525"/>
                <a:gd name="connsiteX12" fmla="*/ 94022 w 110217"/>
                <a:gd name="connsiteY12" fmla="*/ 175869 h 191525"/>
                <a:gd name="connsiteX13" fmla="*/ 110218 w 110217"/>
                <a:gd name="connsiteY13" fmla="*/ 175820 h 191525"/>
                <a:gd name="connsiteX14" fmla="*/ 96506 w 110217"/>
                <a:gd name="connsiteY14" fmla="*/ 146061 h 191525"/>
                <a:gd name="connsiteX15" fmla="*/ 77379 w 110217"/>
                <a:gd name="connsiteY15" fmla="*/ 118439 h 191525"/>
                <a:gd name="connsiteX16" fmla="*/ 86520 w 110217"/>
                <a:gd name="connsiteY16" fmla="*/ 95586 h 191525"/>
                <a:gd name="connsiteX17" fmla="*/ 97351 w 110217"/>
                <a:gd name="connsiteY17" fmla="*/ 83215 h 191525"/>
                <a:gd name="connsiteX18" fmla="*/ 99934 w 110217"/>
                <a:gd name="connsiteY18" fmla="*/ 66224 h 191525"/>
                <a:gd name="connsiteX19" fmla="*/ 78621 w 110217"/>
                <a:gd name="connsiteY19" fmla="*/ 44315 h 191525"/>
                <a:gd name="connsiteX20" fmla="*/ 66797 w 110217"/>
                <a:gd name="connsiteY20" fmla="*/ 28467 h 191525"/>
                <a:gd name="connsiteX21" fmla="*/ 43696 w 110217"/>
                <a:gd name="connsiteY21" fmla="*/ 6111 h 191525"/>
                <a:gd name="connsiteX22" fmla="*/ 35200 w 110217"/>
                <a:gd name="connsiteY22" fmla="*/ 0 h 191525"/>
                <a:gd name="connsiteX23" fmla="*/ 26556 w 110217"/>
                <a:gd name="connsiteY23" fmla="*/ 12768 h 19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10217" h="191525">
                  <a:moveTo>
                    <a:pt x="26556" y="12768"/>
                  </a:moveTo>
                  <a:cubicBezTo>
                    <a:pt x="20743" y="16544"/>
                    <a:pt x="12397" y="27076"/>
                    <a:pt x="18259" y="30852"/>
                  </a:cubicBezTo>
                  <a:cubicBezTo>
                    <a:pt x="24072" y="34677"/>
                    <a:pt x="25761" y="44166"/>
                    <a:pt x="14931" y="45160"/>
                  </a:cubicBezTo>
                  <a:cubicBezTo>
                    <a:pt x="4100" y="46104"/>
                    <a:pt x="3256" y="50873"/>
                    <a:pt x="4100" y="57530"/>
                  </a:cubicBezTo>
                  <a:cubicBezTo>
                    <a:pt x="4945" y="64187"/>
                    <a:pt x="-3402" y="67069"/>
                    <a:pt x="1616" y="71788"/>
                  </a:cubicBezTo>
                  <a:cubicBezTo>
                    <a:pt x="4945" y="74968"/>
                    <a:pt x="12248" y="86047"/>
                    <a:pt x="16818" y="93151"/>
                  </a:cubicBezTo>
                  <a:cubicBezTo>
                    <a:pt x="18408" y="89674"/>
                    <a:pt x="20495" y="86792"/>
                    <a:pt x="25165" y="87537"/>
                  </a:cubicBezTo>
                  <a:cubicBezTo>
                    <a:pt x="34902" y="89127"/>
                    <a:pt x="27251" y="105869"/>
                    <a:pt x="34902" y="109794"/>
                  </a:cubicBezTo>
                  <a:cubicBezTo>
                    <a:pt x="42553" y="113769"/>
                    <a:pt x="42553" y="127331"/>
                    <a:pt x="36989" y="132101"/>
                  </a:cubicBezTo>
                  <a:cubicBezTo>
                    <a:pt x="31424" y="136870"/>
                    <a:pt x="29338" y="163151"/>
                    <a:pt x="41857" y="179049"/>
                  </a:cubicBezTo>
                  <a:cubicBezTo>
                    <a:pt x="54377" y="194947"/>
                    <a:pt x="64114" y="192562"/>
                    <a:pt x="66896" y="188587"/>
                  </a:cubicBezTo>
                  <a:cubicBezTo>
                    <a:pt x="69679" y="184613"/>
                    <a:pt x="79416" y="188587"/>
                    <a:pt x="82198" y="182228"/>
                  </a:cubicBezTo>
                  <a:cubicBezTo>
                    <a:pt x="84980" y="175869"/>
                    <a:pt x="88458" y="183023"/>
                    <a:pt x="94022" y="175869"/>
                  </a:cubicBezTo>
                  <a:cubicBezTo>
                    <a:pt x="97251" y="171746"/>
                    <a:pt x="103908" y="173932"/>
                    <a:pt x="110218" y="175820"/>
                  </a:cubicBezTo>
                  <a:cubicBezTo>
                    <a:pt x="105101" y="165784"/>
                    <a:pt x="98493" y="152271"/>
                    <a:pt x="96506" y="146061"/>
                  </a:cubicBezTo>
                  <a:cubicBezTo>
                    <a:pt x="93177" y="135628"/>
                    <a:pt x="73206" y="123208"/>
                    <a:pt x="77379" y="118439"/>
                  </a:cubicBezTo>
                  <a:cubicBezTo>
                    <a:pt x="81552" y="113669"/>
                    <a:pt x="79863" y="96529"/>
                    <a:pt x="86520" y="95586"/>
                  </a:cubicBezTo>
                  <a:cubicBezTo>
                    <a:pt x="93177" y="94642"/>
                    <a:pt x="100679" y="90816"/>
                    <a:pt x="97351" y="83215"/>
                  </a:cubicBezTo>
                  <a:cubicBezTo>
                    <a:pt x="95661" y="79390"/>
                    <a:pt x="97798" y="73130"/>
                    <a:pt x="99934" y="66224"/>
                  </a:cubicBezTo>
                  <a:cubicBezTo>
                    <a:pt x="93525" y="65479"/>
                    <a:pt x="84036" y="44315"/>
                    <a:pt x="78621" y="44315"/>
                  </a:cubicBezTo>
                  <a:cubicBezTo>
                    <a:pt x="72461" y="44315"/>
                    <a:pt x="65257" y="38453"/>
                    <a:pt x="66797" y="28467"/>
                  </a:cubicBezTo>
                  <a:cubicBezTo>
                    <a:pt x="68337" y="18481"/>
                    <a:pt x="52439" y="17289"/>
                    <a:pt x="43696" y="6111"/>
                  </a:cubicBezTo>
                  <a:cubicBezTo>
                    <a:pt x="41609" y="3428"/>
                    <a:pt x="38628" y="1491"/>
                    <a:pt x="35200" y="0"/>
                  </a:cubicBezTo>
                  <a:cubicBezTo>
                    <a:pt x="32170" y="6508"/>
                    <a:pt x="28940" y="11178"/>
                    <a:pt x="26556" y="1276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92" name="Freeform: Shape 126">
              <a:extLst>
                <a:ext uri="{FF2B5EF4-FFF2-40B4-BE49-F238E27FC236}">
                  <a16:creationId xmlns:a16="http://schemas.microsoft.com/office/drawing/2014/main" xmlns="" id="{E16C37D9-F497-0AC6-70EF-F6750FB4E436}"/>
                </a:ext>
              </a:extLst>
            </p:cNvPr>
            <p:cNvSpPr/>
            <p:nvPr/>
          </p:nvSpPr>
          <p:spPr>
            <a:xfrm>
              <a:off x="3045614" y="4158578"/>
              <a:ext cx="64932" cy="98876"/>
            </a:xfrm>
            <a:custGeom>
              <a:avLst/>
              <a:gdLst>
                <a:gd name="connsiteX0" fmla="*/ 61206 w 64932"/>
                <a:gd name="connsiteY0" fmla="*/ 47992 h 98876"/>
                <a:gd name="connsiteX1" fmla="*/ 48836 w 64932"/>
                <a:gd name="connsiteY1" fmla="*/ 31547 h 98876"/>
                <a:gd name="connsiteX2" fmla="*/ 43868 w 64932"/>
                <a:gd name="connsiteY2" fmla="*/ 26927 h 98876"/>
                <a:gd name="connsiteX3" fmla="*/ 42775 w 64932"/>
                <a:gd name="connsiteY3" fmla="*/ 25784 h 98876"/>
                <a:gd name="connsiteX4" fmla="*/ 42179 w 64932"/>
                <a:gd name="connsiteY4" fmla="*/ 25238 h 98876"/>
                <a:gd name="connsiteX5" fmla="*/ 41731 w 64932"/>
                <a:gd name="connsiteY5" fmla="*/ 24940 h 98876"/>
                <a:gd name="connsiteX6" fmla="*/ 34528 w 64932"/>
                <a:gd name="connsiteY6" fmla="*/ 20667 h 98876"/>
                <a:gd name="connsiteX7" fmla="*/ 14209 w 64932"/>
                <a:gd name="connsiteY7" fmla="*/ 1391 h 98876"/>
                <a:gd name="connsiteX8" fmla="*/ 13513 w 64932"/>
                <a:gd name="connsiteY8" fmla="*/ 199 h 98876"/>
                <a:gd name="connsiteX9" fmla="*/ 13066 w 64932"/>
                <a:gd name="connsiteY9" fmla="*/ 0 h 98876"/>
                <a:gd name="connsiteX10" fmla="*/ 8545 w 64932"/>
                <a:gd name="connsiteY10" fmla="*/ 13612 h 98876"/>
                <a:gd name="connsiteX11" fmla="*/ 4372 w 64932"/>
                <a:gd name="connsiteY11" fmla="*/ 45060 h 98876"/>
                <a:gd name="connsiteX12" fmla="*/ 6856 w 64932"/>
                <a:gd name="connsiteY12" fmla="*/ 80284 h 98876"/>
                <a:gd name="connsiteX13" fmla="*/ 0 w 64932"/>
                <a:gd name="connsiteY13" fmla="*/ 92654 h 98876"/>
                <a:gd name="connsiteX14" fmla="*/ 20667 w 64932"/>
                <a:gd name="connsiteY14" fmla="*/ 97225 h 98876"/>
                <a:gd name="connsiteX15" fmla="*/ 45011 w 64932"/>
                <a:gd name="connsiteY15" fmla="*/ 85301 h 98876"/>
                <a:gd name="connsiteX16" fmla="*/ 64933 w 64932"/>
                <a:gd name="connsiteY16" fmla="*/ 52016 h 98876"/>
                <a:gd name="connsiteX17" fmla="*/ 61206 w 64932"/>
                <a:gd name="connsiteY17" fmla="*/ 47992 h 98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4932" h="98876">
                  <a:moveTo>
                    <a:pt x="61206" y="47992"/>
                  </a:moveTo>
                  <a:cubicBezTo>
                    <a:pt x="53655" y="43967"/>
                    <a:pt x="49829" y="37956"/>
                    <a:pt x="48836" y="31547"/>
                  </a:cubicBezTo>
                  <a:cubicBezTo>
                    <a:pt x="47047" y="30156"/>
                    <a:pt x="45358" y="28666"/>
                    <a:pt x="43868" y="26927"/>
                  </a:cubicBezTo>
                  <a:cubicBezTo>
                    <a:pt x="44017" y="27175"/>
                    <a:pt x="43669" y="26828"/>
                    <a:pt x="42775" y="25784"/>
                  </a:cubicBezTo>
                  <a:cubicBezTo>
                    <a:pt x="42576" y="25586"/>
                    <a:pt x="42377" y="25436"/>
                    <a:pt x="42179" y="25238"/>
                  </a:cubicBezTo>
                  <a:cubicBezTo>
                    <a:pt x="42030" y="25138"/>
                    <a:pt x="41881" y="25039"/>
                    <a:pt x="41731" y="24940"/>
                  </a:cubicBezTo>
                  <a:cubicBezTo>
                    <a:pt x="39397" y="23449"/>
                    <a:pt x="36913" y="22108"/>
                    <a:pt x="34528" y="20667"/>
                  </a:cubicBezTo>
                  <a:cubicBezTo>
                    <a:pt x="26182" y="15649"/>
                    <a:pt x="19822" y="9390"/>
                    <a:pt x="14209" y="1391"/>
                  </a:cubicBezTo>
                  <a:cubicBezTo>
                    <a:pt x="13960" y="994"/>
                    <a:pt x="13712" y="596"/>
                    <a:pt x="13513" y="199"/>
                  </a:cubicBezTo>
                  <a:cubicBezTo>
                    <a:pt x="13364" y="149"/>
                    <a:pt x="13215" y="50"/>
                    <a:pt x="13066" y="0"/>
                  </a:cubicBezTo>
                  <a:cubicBezTo>
                    <a:pt x="11228" y="7402"/>
                    <a:pt x="9588" y="12569"/>
                    <a:pt x="8545" y="13612"/>
                  </a:cubicBezTo>
                  <a:cubicBezTo>
                    <a:pt x="3527" y="18382"/>
                    <a:pt x="199" y="33584"/>
                    <a:pt x="4372" y="45060"/>
                  </a:cubicBezTo>
                  <a:cubicBezTo>
                    <a:pt x="8545" y="56487"/>
                    <a:pt x="8545" y="76508"/>
                    <a:pt x="6856" y="80284"/>
                  </a:cubicBezTo>
                  <a:cubicBezTo>
                    <a:pt x="6011" y="82172"/>
                    <a:pt x="2931" y="87637"/>
                    <a:pt x="0" y="92654"/>
                  </a:cubicBezTo>
                  <a:cubicBezTo>
                    <a:pt x="3776" y="97573"/>
                    <a:pt x="9886" y="101100"/>
                    <a:pt x="20667" y="97225"/>
                  </a:cubicBezTo>
                  <a:cubicBezTo>
                    <a:pt x="33882" y="92455"/>
                    <a:pt x="40142" y="101994"/>
                    <a:pt x="45011" y="85301"/>
                  </a:cubicBezTo>
                  <a:cubicBezTo>
                    <a:pt x="47942" y="75316"/>
                    <a:pt x="56536" y="62548"/>
                    <a:pt x="64933" y="52016"/>
                  </a:cubicBezTo>
                  <a:cubicBezTo>
                    <a:pt x="64137" y="50376"/>
                    <a:pt x="62995" y="48936"/>
                    <a:pt x="61206" y="4799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93" name="Freeform: Shape 127">
              <a:extLst>
                <a:ext uri="{FF2B5EF4-FFF2-40B4-BE49-F238E27FC236}">
                  <a16:creationId xmlns:a16="http://schemas.microsoft.com/office/drawing/2014/main" xmlns="" id="{F336D983-B21E-4E9A-7A29-4EC8A4077388}"/>
                </a:ext>
              </a:extLst>
            </p:cNvPr>
            <p:cNvSpPr/>
            <p:nvPr/>
          </p:nvSpPr>
          <p:spPr>
            <a:xfrm>
              <a:off x="2342856" y="3683076"/>
              <a:ext cx="237964" cy="88618"/>
            </a:xfrm>
            <a:custGeom>
              <a:avLst/>
              <a:gdLst>
                <a:gd name="connsiteX0" fmla="*/ 194477 w 237964"/>
                <a:gd name="connsiteY0" fmla="*/ 53962 h 88618"/>
                <a:gd name="connsiteX1" fmla="*/ 82497 w 237964"/>
                <a:gd name="connsiteY1" fmla="*/ 2245 h 88618"/>
                <a:gd name="connsiteX2" fmla="*/ 325 w 237964"/>
                <a:gd name="connsiteY2" fmla="*/ 35133 h 88618"/>
                <a:gd name="connsiteX3" fmla="*/ 40368 w 237964"/>
                <a:gd name="connsiteY3" fmla="*/ 13969 h 88618"/>
                <a:gd name="connsiteX4" fmla="*/ 62973 w 237964"/>
                <a:gd name="connsiteY4" fmla="*/ 24551 h 88618"/>
                <a:gd name="connsiteX5" fmla="*/ 102021 w 237964"/>
                <a:gd name="connsiteY5" fmla="*/ 35133 h 88618"/>
                <a:gd name="connsiteX6" fmla="*/ 151305 w 237964"/>
                <a:gd name="connsiteY6" fmla="*/ 64544 h 88618"/>
                <a:gd name="connsiteX7" fmla="*/ 162582 w 237964"/>
                <a:gd name="connsiteY7" fmla="*/ 85708 h 88618"/>
                <a:gd name="connsiteX8" fmla="*/ 237600 w 237964"/>
                <a:gd name="connsiteY8" fmla="*/ 83373 h 88618"/>
                <a:gd name="connsiteX9" fmla="*/ 194477 w 237964"/>
                <a:gd name="connsiteY9" fmla="*/ 53962 h 88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964" h="88618">
                  <a:moveTo>
                    <a:pt x="194477" y="53962"/>
                  </a:moveTo>
                  <a:cubicBezTo>
                    <a:pt x="179076" y="53962"/>
                    <a:pt x="128750" y="13969"/>
                    <a:pt x="82497" y="2245"/>
                  </a:cubicBezTo>
                  <a:cubicBezTo>
                    <a:pt x="36294" y="-9529"/>
                    <a:pt x="-4047" y="28526"/>
                    <a:pt x="325" y="35133"/>
                  </a:cubicBezTo>
                  <a:cubicBezTo>
                    <a:pt x="6486" y="44523"/>
                    <a:pt x="29090" y="23359"/>
                    <a:pt x="40368" y="13969"/>
                  </a:cubicBezTo>
                  <a:cubicBezTo>
                    <a:pt x="51645" y="4580"/>
                    <a:pt x="61929" y="18689"/>
                    <a:pt x="62973" y="24551"/>
                  </a:cubicBezTo>
                  <a:cubicBezTo>
                    <a:pt x="64016" y="30414"/>
                    <a:pt x="78373" y="33941"/>
                    <a:pt x="102021" y="35133"/>
                  </a:cubicBezTo>
                  <a:cubicBezTo>
                    <a:pt x="125669" y="36326"/>
                    <a:pt x="128750" y="58632"/>
                    <a:pt x="151305" y="64544"/>
                  </a:cubicBezTo>
                  <a:cubicBezTo>
                    <a:pt x="173909" y="70407"/>
                    <a:pt x="151305" y="80988"/>
                    <a:pt x="162582" y="85708"/>
                  </a:cubicBezTo>
                  <a:cubicBezTo>
                    <a:pt x="173859" y="90428"/>
                    <a:pt x="233476" y="89235"/>
                    <a:pt x="237600" y="83373"/>
                  </a:cubicBezTo>
                  <a:cubicBezTo>
                    <a:pt x="241723" y="77461"/>
                    <a:pt x="209878" y="53962"/>
                    <a:pt x="194477" y="5396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94" name="Freeform: Shape 128">
              <a:extLst>
                <a:ext uri="{FF2B5EF4-FFF2-40B4-BE49-F238E27FC236}">
                  <a16:creationId xmlns:a16="http://schemas.microsoft.com/office/drawing/2014/main" xmlns="" id="{F1B373B0-C656-1B7C-D3C2-F5CE6B6CBCB1}"/>
                </a:ext>
              </a:extLst>
            </p:cNvPr>
            <p:cNvSpPr/>
            <p:nvPr/>
          </p:nvSpPr>
          <p:spPr>
            <a:xfrm>
              <a:off x="2484643" y="3813669"/>
              <a:ext cx="47735" cy="14930"/>
            </a:xfrm>
            <a:custGeom>
              <a:avLst/>
              <a:gdLst>
                <a:gd name="connsiteX0" fmla="*/ 40071 w 47735"/>
                <a:gd name="connsiteY0" fmla="*/ 11155 h 14930"/>
                <a:gd name="connsiteX1" fmla="*/ 47672 w 47735"/>
                <a:gd name="connsiteY1" fmla="*/ 13391 h 14930"/>
                <a:gd name="connsiteX2" fmla="*/ 326 w 47735"/>
                <a:gd name="connsiteY2" fmla="*/ 4498 h 14930"/>
                <a:gd name="connsiteX3" fmla="*/ 19205 w 47735"/>
                <a:gd name="connsiteY3" fmla="*/ 14931 h 14930"/>
                <a:gd name="connsiteX4" fmla="*/ 40071 w 47735"/>
                <a:gd name="connsiteY4" fmla="*/ 11155 h 14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735" h="14930">
                  <a:moveTo>
                    <a:pt x="40071" y="11155"/>
                  </a:moveTo>
                  <a:cubicBezTo>
                    <a:pt x="42654" y="11702"/>
                    <a:pt x="45188" y="12497"/>
                    <a:pt x="47672" y="13391"/>
                  </a:cubicBezTo>
                  <a:cubicBezTo>
                    <a:pt x="49858" y="3007"/>
                    <a:pt x="-4691" y="-5587"/>
                    <a:pt x="326" y="4498"/>
                  </a:cubicBezTo>
                  <a:cubicBezTo>
                    <a:pt x="2065" y="8025"/>
                    <a:pt x="10163" y="12149"/>
                    <a:pt x="19205" y="14931"/>
                  </a:cubicBezTo>
                  <a:cubicBezTo>
                    <a:pt x="25216" y="11056"/>
                    <a:pt x="32917" y="9615"/>
                    <a:pt x="40071" y="1115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95" name="Freeform: Shape 129">
              <a:extLst>
                <a:ext uri="{FF2B5EF4-FFF2-40B4-BE49-F238E27FC236}">
                  <a16:creationId xmlns:a16="http://schemas.microsoft.com/office/drawing/2014/main" xmlns="" id="{C5FD54F0-1010-489A-E287-2BFAF8219956}"/>
                </a:ext>
              </a:extLst>
            </p:cNvPr>
            <p:cNvSpPr/>
            <p:nvPr/>
          </p:nvSpPr>
          <p:spPr>
            <a:xfrm>
              <a:off x="2747857" y="3809898"/>
              <a:ext cx="39356" cy="15472"/>
            </a:xfrm>
            <a:custGeom>
              <a:avLst/>
              <a:gdLst>
                <a:gd name="connsiteX0" fmla="*/ 5139 w 39356"/>
                <a:gd name="connsiteY0" fmla="*/ 15472 h 15472"/>
                <a:gd name="connsiteX1" fmla="*/ 25210 w 39356"/>
                <a:gd name="connsiteY1" fmla="*/ 12343 h 15472"/>
                <a:gd name="connsiteX2" fmla="*/ 34103 w 39356"/>
                <a:gd name="connsiteY2" fmla="*/ 15373 h 15472"/>
                <a:gd name="connsiteX3" fmla="*/ 39120 w 39356"/>
                <a:gd name="connsiteY3" fmla="*/ 10654 h 15472"/>
                <a:gd name="connsiteX4" fmla="*/ 1115 w 39356"/>
                <a:gd name="connsiteY4" fmla="*/ 10654 h 15472"/>
                <a:gd name="connsiteX5" fmla="*/ 5139 w 39356"/>
                <a:gd name="connsiteY5" fmla="*/ 15472 h 15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356" h="15472">
                  <a:moveTo>
                    <a:pt x="5139" y="15472"/>
                  </a:moveTo>
                  <a:cubicBezTo>
                    <a:pt x="11100" y="11746"/>
                    <a:pt x="18553" y="10355"/>
                    <a:pt x="25210" y="12343"/>
                  </a:cubicBezTo>
                  <a:cubicBezTo>
                    <a:pt x="28191" y="13237"/>
                    <a:pt x="31171" y="14230"/>
                    <a:pt x="34103" y="15373"/>
                  </a:cubicBezTo>
                  <a:cubicBezTo>
                    <a:pt x="36686" y="13883"/>
                    <a:pt x="38574" y="12144"/>
                    <a:pt x="39120" y="10654"/>
                  </a:cubicBezTo>
                  <a:cubicBezTo>
                    <a:pt x="43244" y="-1121"/>
                    <a:pt x="-8126" y="-5791"/>
                    <a:pt x="1115" y="10654"/>
                  </a:cubicBezTo>
                  <a:cubicBezTo>
                    <a:pt x="2208" y="12591"/>
                    <a:pt x="3599" y="14181"/>
                    <a:pt x="5139" y="1547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96" name="Freeform: Shape 130">
              <a:extLst>
                <a:ext uri="{FF2B5EF4-FFF2-40B4-BE49-F238E27FC236}">
                  <a16:creationId xmlns:a16="http://schemas.microsoft.com/office/drawing/2014/main" xmlns="" id="{B8564636-A753-04D6-D77B-A1FFBEC6572E}"/>
                </a:ext>
              </a:extLst>
            </p:cNvPr>
            <p:cNvSpPr/>
            <p:nvPr/>
          </p:nvSpPr>
          <p:spPr>
            <a:xfrm>
              <a:off x="2925529" y="5825581"/>
              <a:ext cx="39483" cy="23824"/>
            </a:xfrm>
            <a:custGeom>
              <a:avLst/>
              <a:gdLst>
                <a:gd name="connsiteX0" fmla="*/ 15110 w 39483"/>
                <a:gd name="connsiteY0" fmla="*/ 18558 h 23824"/>
                <a:gd name="connsiteX1" fmla="*/ 27580 w 39483"/>
                <a:gd name="connsiteY1" fmla="*/ 18558 h 23824"/>
                <a:gd name="connsiteX2" fmla="*/ 39155 w 39483"/>
                <a:gd name="connsiteY2" fmla="*/ 5145 h 23824"/>
                <a:gd name="connsiteX3" fmla="*/ 106 w 39483"/>
                <a:gd name="connsiteY3" fmla="*/ 23825 h 23824"/>
                <a:gd name="connsiteX4" fmla="*/ 15110 w 39483"/>
                <a:gd name="connsiteY4" fmla="*/ 18558 h 23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483" h="23824">
                  <a:moveTo>
                    <a:pt x="15110" y="18558"/>
                  </a:moveTo>
                  <a:lnTo>
                    <a:pt x="27580" y="18558"/>
                  </a:lnTo>
                  <a:cubicBezTo>
                    <a:pt x="35181" y="14236"/>
                    <a:pt x="40944" y="8970"/>
                    <a:pt x="39155" y="5145"/>
                  </a:cubicBezTo>
                  <a:cubicBezTo>
                    <a:pt x="31505" y="-11300"/>
                    <a:pt x="-2129" y="16273"/>
                    <a:pt x="106" y="23825"/>
                  </a:cubicBezTo>
                  <a:cubicBezTo>
                    <a:pt x="4478" y="20595"/>
                    <a:pt x="9744" y="18558"/>
                    <a:pt x="15110" y="1855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97" name="Freeform: Shape 131">
              <a:extLst>
                <a:ext uri="{FF2B5EF4-FFF2-40B4-BE49-F238E27FC236}">
                  <a16:creationId xmlns:a16="http://schemas.microsoft.com/office/drawing/2014/main" xmlns="" id="{10A3A5BC-25F4-B39B-24E9-808153534CBD}"/>
                </a:ext>
              </a:extLst>
            </p:cNvPr>
            <p:cNvSpPr/>
            <p:nvPr/>
          </p:nvSpPr>
          <p:spPr>
            <a:xfrm>
              <a:off x="2892969" y="5817662"/>
              <a:ext cx="32403" cy="31631"/>
            </a:xfrm>
            <a:custGeom>
              <a:avLst/>
              <a:gdLst>
                <a:gd name="connsiteX0" fmla="*/ 29587 w 32403"/>
                <a:gd name="connsiteY0" fmla="*/ 147 h 31631"/>
                <a:gd name="connsiteX1" fmla="*/ 2859 w 32403"/>
                <a:gd name="connsiteY1" fmla="*/ 30701 h 31631"/>
                <a:gd name="connsiteX2" fmla="*/ 29587 w 32403"/>
                <a:gd name="connsiteY2" fmla="*/ 147 h 31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403" h="31631">
                  <a:moveTo>
                    <a:pt x="29587" y="147"/>
                  </a:moveTo>
                  <a:cubicBezTo>
                    <a:pt x="18309" y="-2188"/>
                    <a:pt x="-8816" y="23994"/>
                    <a:pt x="2859" y="30701"/>
                  </a:cubicBezTo>
                  <a:cubicBezTo>
                    <a:pt x="15229" y="37755"/>
                    <a:pt x="40914" y="2482"/>
                    <a:pt x="29587" y="14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98" name="Freeform: Shape 132">
              <a:extLst>
                <a:ext uri="{FF2B5EF4-FFF2-40B4-BE49-F238E27FC236}">
                  <a16:creationId xmlns:a16="http://schemas.microsoft.com/office/drawing/2014/main" xmlns="" id="{89C01224-5AEB-89C2-69D4-3CDC5AEDF436}"/>
                </a:ext>
              </a:extLst>
            </p:cNvPr>
            <p:cNvSpPr/>
            <p:nvPr/>
          </p:nvSpPr>
          <p:spPr>
            <a:xfrm>
              <a:off x="2423790" y="4273042"/>
              <a:ext cx="133651" cy="173066"/>
            </a:xfrm>
            <a:custGeom>
              <a:avLst/>
              <a:gdLst>
                <a:gd name="connsiteX0" fmla="*/ 124621 w 133651"/>
                <a:gd name="connsiteY0" fmla="*/ 45259 h 173066"/>
                <a:gd name="connsiteX1" fmla="*/ 108028 w 133651"/>
                <a:gd name="connsiteY1" fmla="*/ 30554 h 173066"/>
                <a:gd name="connsiteX2" fmla="*/ 90342 w 133651"/>
                <a:gd name="connsiteY2" fmla="*/ 30554 h 173066"/>
                <a:gd name="connsiteX3" fmla="*/ 75884 w 133651"/>
                <a:gd name="connsiteY3" fmla="*/ 18332 h 173066"/>
                <a:gd name="connsiteX4" fmla="*/ 47268 w 133651"/>
                <a:gd name="connsiteY4" fmla="*/ 0 h 173066"/>
                <a:gd name="connsiteX5" fmla="*/ 47268 w 133651"/>
                <a:gd name="connsiteY5" fmla="*/ 3627 h 173066"/>
                <a:gd name="connsiteX6" fmla="*/ 31371 w 133651"/>
                <a:gd name="connsiteY6" fmla="*/ 13017 h 173066"/>
                <a:gd name="connsiteX7" fmla="*/ 23670 w 133651"/>
                <a:gd name="connsiteY7" fmla="*/ 32392 h 173066"/>
                <a:gd name="connsiteX8" fmla="*/ 13386 w 133651"/>
                <a:gd name="connsiteY8" fmla="*/ 48290 h 173066"/>
                <a:gd name="connsiteX9" fmla="*/ 7226 w 133651"/>
                <a:gd name="connsiteY9" fmla="*/ 62399 h 173066"/>
                <a:gd name="connsiteX10" fmla="*/ 2109 w 133651"/>
                <a:gd name="connsiteY10" fmla="*/ 80632 h 173066"/>
                <a:gd name="connsiteX11" fmla="*/ 569 w 133651"/>
                <a:gd name="connsiteY11" fmla="*/ 98268 h 173066"/>
                <a:gd name="connsiteX12" fmla="*/ 13933 w 133651"/>
                <a:gd name="connsiteY12" fmla="*/ 111781 h 173066"/>
                <a:gd name="connsiteX13" fmla="*/ 25210 w 133651"/>
                <a:gd name="connsiteY13" fmla="*/ 114713 h 173066"/>
                <a:gd name="connsiteX14" fmla="*/ 14927 w 133651"/>
                <a:gd name="connsiteY14" fmla="*/ 131207 h 173066"/>
                <a:gd name="connsiteX15" fmla="*/ 13039 w 133651"/>
                <a:gd name="connsiteY15" fmla="*/ 131554 h 173066"/>
                <a:gd name="connsiteX16" fmla="*/ 17510 w 133651"/>
                <a:gd name="connsiteY16" fmla="*/ 145167 h 173066"/>
                <a:gd name="connsiteX17" fmla="*/ 17510 w 133651"/>
                <a:gd name="connsiteY17" fmla="*/ 158680 h 173066"/>
                <a:gd name="connsiteX18" fmla="*/ 35196 w 133651"/>
                <a:gd name="connsiteY18" fmla="*/ 164194 h 173066"/>
                <a:gd name="connsiteX19" fmla="*/ 51789 w 133651"/>
                <a:gd name="connsiteY19" fmla="*/ 162952 h 173066"/>
                <a:gd name="connsiteX20" fmla="*/ 72655 w 133651"/>
                <a:gd name="connsiteY20" fmla="*/ 120674 h 173066"/>
                <a:gd name="connsiteX21" fmla="*/ 118163 w 133651"/>
                <a:gd name="connsiteY21" fmla="*/ 92456 h 173066"/>
                <a:gd name="connsiteX22" fmla="*/ 131030 w 133651"/>
                <a:gd name="connsiteY22" fmla="*/ 65529 h 173066"/>
                <a:gd name="connsiteX23" fmla="*/ 124621 w 133651"/>
                <a:gd name="connsiteY23" fmla="*/ 45259 h 17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3651" h="173066">
                  <a:moveTo>
                    <a:pt x="124621" y="45259"/>
                  </a:moveTo>
                  <a:cubicBezTo>
                    <a:pt x="116026" y="34230"/>
                    <a:pt x="110164" y="27473"/>
                    <a:pt x="108028" y="30554"/>
                  </a:cubicBezTo>
                  <a:cubicBezTo>
                    <a:pt x="105892" y="33634"/>
                    <a:pt x="96750" y="34876"/>
                    <a:pt x="90342" y="30554"/>
                  </a:cubicBezTo>
                  <a:cubicBezTo>
                    <a:pt x="83933" y="26281"/>
                    <a:pt x="80704" y="18332"/>
                    <a:pt x="75884" y="18332"/>
                  </a:cubicBezTo>
                  <a:cubicBezTo>
                    <a:pt x="71413" y="18332"/>
                    <a:pt x="55913" y="8297"/>
                    <a:pt x="47268" y="0"/>
                  </a:cubicBezTo>
                  <a:cubicBezTo>
                    <a:pt x="47169" y="1292"/>
                    <a:pt x="47169" y="2534"/>
                    <a:pt x="47268" y="3627"/>
                  </a:cubicBezTo>
                  <a:cubicBezTo>
                    <a:pt x="47765" y="8893"/>
                    <a:pt x="40065" y="12420"/>
                    <a:pt x="31371" y="13017"/>
                  </a:cubicBezTo>
                  <a:cubicBezTo>
                    <a:pt x="22627" y="13613"/>
                    <a:pt x="23670" y="24791"/>
                    <a:pt x="23670" y="32392"/>
                  </a:cubicBezTo>
                  <a:cubicBezTo>
                    <a:pt x="23670" y="40043"/>
                    <a:pt x="16467" y="40043"/>
                    <a:pt x="13386" y="48290"/>
                  </a:cubicBezTo>
                  <a:cubicBezTo>
                    <a:pt x="10306" y="56536"/>
                    <a:pt x="14430" y="58275"/>
                    <a:pt x="7226" y="62399"/>
                  </a:cubicBezTo>
                  <a:cubicBezTo>
                    <a:pt x="22" y="66522"/>
                    <a:pt x="-2015" y="73577"/>
                    <a:pt x="2109" y="80632"/>
                  </a:cubicBezTo>
                  <a:cubicBezTo>
                    <a:pt x="6232" y="87686"/>
                    <a:pt x="1612" y="94145"/>
                    <a:pt x="569" y="98268"/>
                  </a:cubicBezTo>
                  <a:cubicBezTo>
                    <a:pt x="-474" y="102392"/>
                    <a:pt x="6729" y="104180"/>
                    <a:pt x="13933" y="111781"/>
                  </a:cubicBezTo>
                  <a:cubicBezTo>
                    <a:pt x="21137" y="119432"/>
                    <a:pt x="22130" y="108850"/>
                    <a:pt x="25210" y="114713"/>
                  </a:cubicBezTo>
                  <a:cubicBezTo>
                    <a:pt x="28291" y="120575"/>
                    <a:pt x="23174" y="131207"/>
                    <a:pt x="14927" y="131207"/>
                  </a:cubicBezTo>
                  <a:cubicBezTo>
                    <a:pt x="14281" y="131207"/>
                    <a:pt x="13685" y="131405"/>
                    <a:pt x="13039" y="131554"/>
                  </a:cubicBezTo>
                  <a:cubicBezTo>
                    <a:pt x="17311" y="136622"/>
                    <a:pt x="19547" y="141888"/>
                    <a:pt x="17510" y="145167"/>
                  </a:cubicBezTo>
                  <a:cubicBezTo>
                    <a:pt x="13784" y="151327"/>
                    <a:pt x="10555" y="151327"/>
                    <a:pt x="17510" y="158680"/>
                  </a:cubicBezTo>
                  <a:cubicBezTo>
                    <a:pt x="24465" y="165983"/>
                    <a:pt x="29284" y="155003"/>
                    <a:pt x="35196" y="164194"/>
                  </a:cubicBezTo>
                  <a:cubicBezTo>
                    <a:pt x="41108" y="173385"/>
                    <a:pt x="45877" y="178900"/>
                    <a:pt x="51789" y="162952"/>
                  </a:cubicBezTo>
                  <a:cubicBezTo>
                    <a:pt x="57701" y="147005"/>
                    <a:pt x="61974" y="124351"/>
                    <a:pt x="72655" y="120674"/>
                  </a:cubicBezTo>
                  <a:cubicBezTo>
                    <a:pt x="83386" y="116998"/>
                    <a:pt x="105295" y="112080"/>
                    <a:pt x="118163" y="92456"/>
                  </a:cubicBezTo>
                  <a:cubicBezTo>
                    <a:pt x="131030" y="72882"/>
                    <a:pt x="124224" y="71739"/>
                    <a:pt x="131030" y="65529"/>
                  </a:cubicBezTo>
                  <a:cubicBezTo>
                    <a:pt x="136395" y="60610"/>
                    <a:pt x="133166" y="56288"/>
                    <a:pt x="124621" y="4525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199" name="Freeform: Shape 133">
              <a:extLst>
                <a:ext uri="{FF2B5EF4-FFF2-40B4-BE49-F238E27FC236}">
                  <a16:creationId xmlns:a16="http://schemas.microsoft.com/office/drawing/2014/main" xmlns="" id="{385B6C4D-AA90-9F28-09E2-1B9CB6FA01F9}"/>
                </a:ext>
              </a:extLst>
            </p:cNvPr>
            <p:cNvSpPr/>
            <p:nvPr/>
          </p:nvSpPr>
          <p:spPr>
            <a:xfrm>
              <a:off x="2619554" y="1271151"/>
              <a:ext cx="1418379" cy="1210214"/>
            </a:xfrm>
            <a:custGeom>
              <a:avLst/>
              <a:gdLst>
                <a:gd name="connsiteX0" fmla="*/ 1338891 w 1418379"/>
                <a:gd name="connsiteY0" fmla="*/ 110433 h 1210214"/>
                <a:gd name="connsiteX1" fmla="*/ 1291645 w 1418379"/>
                <a:gd name="connsiteY1" fmla="*/ 135521 h 1210214"/>
                <a:gd name="connsiteX2" fmla="*/ 1244398 w 1418379"/>
                <a:gd name="connsiteY2" fmla="*/ 138651 h 1210214"/>
                <a:gd name="connsiteX3" fmla="*/ 1223831 w 1418379"/>
                <a:gd name="connsiteY3" fmla="*/ 130007 h 1210214"/>
                <a:gd name="connsiteX4" fmla="*/ 1178621 w 1418379"/>
                <a:gd name="connsiteY4" fmla="*/ 164485 h 1210214"/>
                <a:gd name="connsiteX5" fmla="*/ 1139572 w 1418379"/>
                <a:gd name="connsiteY5" fmla="*/ 193449 h 1210214"/>
                <a:gd name="connsiteX6" fmla="*/ 1177926 w 1418379"/>
                <a:gd name="connsiteY6" fmla="*/ 138602 h 1210214"/>
                <a:gd name="connsiteX7" fmla="*/ 1163568 w 1418379"/>
                <a:gd name="connsiteY7" fmla="*/ 100199 h 1210214"/>
                <a:gd name="connsiteX8" fmla="*/ 1134108 w 1418379"/>
                <a:gd name="connsiteY8" fmla="*/ 121362 h 1210214"/>
                <a:gd name="connsiteX9" fmla="*/ 1060133 w 1418379"/>
                <a:gd name="connsiteY9" fmla="*/ 147991 h 1210214"/>
                <a:gd name="connsiteX10" fmla="*/ 1108075 w 1418379"/>
                <a:gd name="connsiteY10" fmla="*/ 113513 h 1210214"/>
                <a:gd name="connsiteX11" fmla="*/ 1014229 w 1418379"/>
                <a:gd name="connsiteY11" fmla="*/ 110383 h 1210214"/>
                <a:gd name="connsiteX12" fmla="*/ 934094 w 1418379"/>
                <a:gd name="connsiteY12" fmla="*/ 124492 h 1210214"/>
                <a:gd name="connsiteX13" fmla="*/ 1023121 w 1418379"/>
                <a:gd name="connsiteY13" fmla="*/ 97814 h 1210214"/>
                <a:gd name="connsiteX14" fmla="*/ 1132021 w 1418379"/>
                <a:gd name="connsiteY14" fmla="*/ 89219 h 1210214"/>
                <a:gd name="connsiteX15" fmla="*/ 1196407 w 1418379"/>
                <a:gd name="connsiteY15" fmla="*/ 68850 h 1210214"/>
                <a:gd name="connsiteX16" fmla="*/ 1153284 w 1418379"/>
                <a:gd name="connsiteY16" fmla="*/ 49276 h 1210214"/>
                <a:gd name="connsiteX17" fmla="*/ 1121787 w 1418379"/>
                <a:gd name="connsiteY17" fmla="*/ 38297 h 1210214"/>
                <a:gd name="connsiteX18" fmla="*/ 1093717 w 1418379"/>
                <a:gd name="connsiteY18" fmla="*/ 19468 h 1210214"/>
                <a:gd name="connsiteX19" fmla="*/ 1028636 w 1418379"/>
                <a:gd name="connsiteY19" fmla="*/ 10078 h 1210214"/>
                <a:gd name="connsiteX20" fmla="*/ 958089 w 1418379"/>
                <a:gd name="connsiteY20" fmla="*/ 688 h 1210214"/>
                <a:gd name="connsiteX21" fmla="*/ 861510 w 1418379"/>
                <a:gd name="connsiteY21" fmla="*/ 3818 h 1210214"/>
                <a:gd name="connsiteX22" fmla="*/ 828622 w 1418379"/>
                <a:gd name="connsiteY22" fmla="*/ 10078 h 1210214"/>
                <a:gd name="connsiteX23" fmla="*/ 806017 w 1418379"/>
                <a:gd name="connsiteY23" fmla="*/ 22647 h 1210214"/>
                <a:gd name="connsiteX24" fmla="*/ 789573 w 1418379"/>
                <a:gd name="connsiteY24" fmla="*/ 32832 h 1210214"/>
                <a:gd name="connsiteX25" fmla="*/ 753952 w 1418379"/>
                <a:gd name="connsiteY25" fmla="*/ 24187 h 1210214"/>
                <a:gd name="connsiteX26" fmla="*/ 690957 w 1418379"/>
                <a:gd name="connsiteY26" fmla="*/ 24187 h 1210214"/>
                <a:gd name="connsiteX27" fmla="*/ 614250 w 1418379"/>
                <a:gd name="connsiteY27" fmla="*/ 34372 h 1210214"/>
                <a:gd name="connsiteX28" fmla="*/ 637551 w 1418379"/>
                <a:gd name="connsiteY28" fmla="*/ 58666 h 1210214"/>
                <a:gd name="connsiteX29" fmla="*/ 596465 w 1418379"/>
                <a:gd name="connsiteY29" fmla="*/ 72775 h 1210214"/>
                <a:gd name="connsiteX30" fmla="*/ 655386 w 1418379"/>
                <a:gd name="connsiteY30" fmla="*/ 115103 h 1210214"/>
                <a:gd name="connsiteX31" fmla="*/ 625279 w 1418379"/>
                <a:gd name="connsiteY31" fmla="*/ 108843 h 1210214"/>
                <a:gd name="connsiteX32" fmla="*/ 573910 w 1418379"/>
                <a:gd name="connsiteY32" fmla="*/ 86884 h 1210214"/>
                <a:gd name="connsiteX33" fmla="*/ 511560 w 1418379"/>
                <a:gd name="connsiteY33" fmla="*/ 71185 h 1210214"/>
                <a:gd name="connsiteX34" fmla="*/ 539630 w 1418379"/>
                <a:gd name="connsiteY34" fmla="*/ 108048 h 1210214"/>
                <a:gd name="connsiteX35" fmla="*/ 507437 w 1418379"/>
                <a:gd name="connsiteY35" fmla="*/ 109588 h 1210214"/>
                <a:gd name="connsiteX36" fmla="*/ 464960 w 1418379"/>
                <a:gd name="connsiteY36" fmla="*/ 82910 h 1210214"/>
                <a:gd name="connsiteX37" fmla="*/ 462923 w 1418379"/>
                <a:gd name="connsiteY37" fmla="*/ 116593 h 1210214"/>
                <a:gd name="connsiteX38" fmla="*/ 443747 w 1418379"/>
                <a:gd name="connsiteY38" fmla="*/ 134627 h 1210214"/>
                <a:gd name="connsiteX39" fmla="*/ 431426 w 1418379"/>
                <a:gd name="connsiteY39" fmla="*/ 80525 h 1210214"/>
                <a:gd name="connsiteX40" fmla="*/ 360880 w 1418379"/>
                <a:gd name="connsiteY40" fmla="*/ 93094 h 1210214"/>
                <a:gd name="connsiteX41" fmla="*/ 332810 w 1418379"/>
                <a:gd name="connsiteY41" fmla="*/ 110333 h 1210214"/>
                <a:gd name="connsiteX42" fmla="*/ 317757 w 1418379"/>
                <a:gd name="connsiteY42" fmla="*/ 115798 h 1210214"/>
                <a:gd name="connsiteX43" fmla="*/ 265692 w 1418379"/>
                <a:gd name="connsiteY43" fmla="*/ 123648 h 1210214"/>
                <a:gd name="connsiteX44" fmla="*/ 272547 w 1418379"/>
                <a:gd name="connsiteY44" fmla="*/ 163641 h 1210214"/>
                <a:gd name="connsiteX45" fmla="*/ 228034 w 1418379"/>
                <a:gd name="connsiteY45" fmla="*/ 155791 h 1210214"/>
                <a:gd name="connsiteX46" fmla="*/ 123257 w 1418379"/>
                <a:gd name="connsiteY46" fmla="*/ 220873 h 1210214"/>
                <a:gd name="connsiteX47" fmla="*/ 180092 w 1418379"/>
                <a:gd name="connsiteY47" fmla="*/ 231057 h 1210214"/>
                <a:gd name="connsiteX48" fmla="*/ 160915 w 1418379"/>
                <a:gd name="connsiteY48" fmla="*/ 279645 h 1210214"/>
                <a:gd name="connsiteX49" fmla="*/ 88332 w 1418379"/>
                <a:gd name="connsiteY49" fmla="*/ 294549 h 1210214"/>
                <a:gd name="connsiteX50" fmla="*/ 0 w 1418379"/>
                <a:gd name="connsiteY50" fmla="*/ 333747 h 1210214"/>
                <a:gd name="connsiteX51" fmla="*/ 13712 w 1418379"/>
                <a:gd name="connsiteY51" fmla="*/ 353321 h 1210214"/>
                <a:gd name="connsiteX52" fmla="*/ 52065 w 1418379"/>
                <a:gd name="connsiteY52" fmla="*/ 365890 h 1210214"/>
                <a:gd name="connsiteX53" fmla="*/ 115060 w 1418379"/>
                <a:gd name="connsiteY53" fmla="*/ 371405 h 1210214"/>
                <a:gd name="connsiteX54" fmla="*/ 151327 w 1418379"/>
                <a:gd name="connsiteY54" fmla="*/ 387054 h 1210214"/>
                <a:gd name="connsiteX55" fmla="*/ 89028 w 1418379"/>
                <a:gd name="connsiteY55" fmla="*/ 391774 h 1210214"/>
                <a:gd name="connsiteX56" fmla="*/ 32193 w 1418379"/>
                <a:gd name="connsiteY56" fmla="*/ 404293 h 1210214"/>
                <a:gd name="connsiteX57" fmla="*/ 73974 w 1418379"/>
                <a:gd name="connsiteY57" fmla="*/ 416813 h 1210214"/>
                <a:gd name="connsiteX58" fmla="*/ 74670 w 1418379"/>
                <a:gd name="connsiteY58" fmla="*/ 437977 h 1210214"/>
                <a:gd name="connsiteX59" fmla="*/ 102044 w 1418379"/>
                <a:gd name="connsiteY59" fmla="*/ 455216 h 1210214"/>
                <a:gd name="connsiteX60" fmla="*/ 139702 w 1418379"/>
                <a:gd name="connsiteY60" fmla="*/ 459935 h 1210214"/>
                <a:gd name="connsiteX61" fmla="*/ 163002 w 1418379"/>
                <a:gd name="connsiteY61" fmla="*/ 456806 h 1210214"/>
                <a:gd name="connsiteX62" fmla="*/ 193804 w 1418379"/>
                <a:gd name="connsiteY62" fmla="*/ 450546 h 1210214"/>
                <a:gd name="connsiteX63" fmla="*/ 221873 w 1418379"/>
                <a:gd name="connsiteY63" fmla="*/ 444286 h 1210214"/>
                <a:gd name="connsiteX64" fmla="*/ 296543 w 1418379"/>
                <a:gd name="connsiteY64" fmla="*/ 466990 h 1210214"/>
                <a:gd name="connsiteX65" fmla="*/ 333506 w 1418379"/>
                <a:gd name="connsiteY65" fmla="*/ 494414 h 1210214"/>
                <a:gd name="connsiteX66" fmla="*/ 365698 w 1418379"/>
                <a:gd name="connsiteY66" fmla="*/ 529687 h 1210214"/>
                <a:gd name="connsiteX67" fmla="*/ 386912 w 1418379"/>
                <a:gd name="connsiteY67" fmla="*/ 572810 h 1210214"/>
                <a:gd name="connsiteX68" fmla="*/ 403356 w 1418379"/>
                <a:gd name="connsiteY68" fmla="*/ 601823 h 1210214"/>
                <a:gd name="connsiteX69" fmla="*/ 414982 w 1418379"/>
                <a:gd name="connsiteY69" fmla="*/ 629247 h 1210214"/>
                <a:gd name="connsiteX70" fmla="*/ 403356 w 1418379"/>
                <a:gd name="connsiteY70" fmla="*/ 662185 h 1210214"/>
                <a:gd name="connsiteX71" fmla="*/ 414336 w 1418379"/>
                <a:gd name="connsiteY71" fmla="*/ 698253 h 1210214"/>
                <a:gd name="connsiteX72" fmla="*/ 449261 w 1418379"/>
                <a:gd name="connsiteY72" fmla="*/ 681014 h 1210214"/>
                <a:gd name="connsiteX73" fmla="*/ 457459 w 1418379"/>
                <a:gd name="connsiteY73" fmla="*/ 707692 h 1210214"/>
                <a:gd name="connsiteX74" fmla="*/ 501972 w 1418379"/>
                <a:gd name="connsiteY74" fmla="*/ 731986 h 1210214"/>
                <a:gd name="connsiteX75" fmla="*/ 492384 w 1418379"/>
                <a:gd name="connsiteY75" fmla="*/ 742966 h 1210214"/>
                <a:gd name="connsiteX76" fmla="*/ 430730 w 1418379"/>
                <a:gd name="connsiteY76" fmla="*/ 737451 h 1210214"/>
                <a:gd name="connsiteX77" fmla="*/ 493030 w 1418379"/>
                <a:gd name="connsiteY77" fmla="*/ 770389 h 1210214"/>
                <a:gd name="connsiteX78" fmla="*/ 513548 w 1418379"/>
                <a:gd name="connsiteY78" fmla="*/ 797813 h 1210214"/>
                <a:gd name="connsiteX79" fmla="*/ 508729 w 1418379"/>
                <a:gd name="connsiteY79" fmla="*/ 834676 h 1210214"/>
                <a:gd name="connsiteX80" fmla="*/ 479268 w 1418379"/>
                <a:gd name="connsiteY80" fmla="*/ 836266 h 1210214"/>
                <a:gd name="connsiteX81" fmla="*/ 460787 w 1418379"/>
                <a:gd name="connsiteY81" fmla="*/ 855045 h 1210214"/>
                <a:gd name="connsiteX82" fmla="*/ 441610 w 1418379"/>
                <a:gd name="connsiteY82" fmla="*/ 894243 h 1210214"/>
                <a:gd name="connsiteX83" fmla="*/ 464215 w 1418379"/>
                <a:gd name="connsiteY83" fmla="*/ 916996 h 1210214"/>
                <a:gd name="connsiteX84" fmla="*/ 446429 w 1418379"/>
                <a:gd name="connsiteY84" fmla="*/ 940495 h 1210214"/>
                <a:gd name="connsiteX85" fmla="*/ 478623 w 1418379"/>
                <a:gd name="connsiteY85" fmla="*/ 978898 h 1210214"/>
                <a:gd name="connsiteX86" fmla="*/ 482746 w 1418379"/>
                <a:gd name="connsiteY86" fmla="*/ 1024356 h 1210214"/>
                <a:gd name="connsiteX87" fmla="*/ 496458 w 1418379"/>
                <a:gd name="connsiteY87" fmla="*/ 1038465 h 1210214"/>
                <a:gd name="connsiteX88" fmla="*/ 508133 w 1418379"/>
                <a:gd name="connsiteY88" fmla="*/ 1065144 h 1210214"/>
                <a:gd name="connsiteX89" fmla="*/ 525918 w 1418379"/>
                <a:gd name="connsiteY89" fmla="*/ 1087848 h 1210214"/>
                <a:gd name="connsiteX90" fmla="*/ 536898 w 1418379"/>
                <a:gd name="connsiteY90" fmla="*/ 1119991 h 1210214"/>
                <a:gd name="connsiteX91" fmla="*/ 562930 w 1418379"/>
                <a:gd name="connsiteY91" fmla="*/ 1151340 h 1210214"/>
                <a:gd name="connsiteX92" fmla="*/ 588963 w 1418379"/>
                <a:gd name="connsiteY92" fmla="*/ 1170914 h 1210214"/>
                <a:gd name="connsiteX93" fmla="*/ 611567 w 1418379"/>
                <a:gd name="connsiteY93" fmla="*/ 1178763 h 1210214"/>
                <a:gd name="connsiteX94" fmla="*/ 638991 w 1418379"/>
                <a:gd name="connsiteY94" fmla="*/ 1192078 h 1210214"/>
                <a:gd name="connsiteX95" fmla="*/ 679382 w 1418379"/>
                <a:gd name="connsiteY95" fmla="*/ 1210112 h 1210214"/>
                <a:gd name="connsiteX96" fmla="*/ 696521 w 1418379"/>
                <a:gd name="connsiteY96" fmla="*/ 1189743 h 1210214"/>
                <a:gd name="connsiteX97" fmla="*/ 708146 w 1418379"/>
                <a:gd name="connsiteY97" fmla="*/ 1148210 h 1210214"/>
                <a:gd name="connsiteX98" fmla="*/ 706110 w 1418379"/>
                <a:gd name="connsiteY98" fmla="*/ 1106677 h 1210214"/>
                <a:gd name="connsiteX99" fmla="*/ 717784 w 1418379"/>
                <a:gd name="connsiteY99" fmla="*/ 1093362 h 1210214"/>
                <a:gd name="connsiteX100" fmla="*/ 735570 w 1418379"/>
                <a:gd name="connsiteY100" fmla="*/ 1075328 h 1210214"/>
                <a:gd name="connsiteX101" fmla="*/ 745159 w 1418379"/>
                <a:gd name="connsiteY101" fmla="*/ 1054959 h 1210214"/>
                <a:gd name="connsiteX102" fmla="*/ 745854 w 1418379"/>
                <a:gd name="connsiteY102" fmla="*/ 1036130 h 1210214"/>
                <a:gd name="connsiteX103" fmla="*/ 754747 w 1418379"/>
                <a:gd name="connsiteY103" fmla="*/ 1023611 h 1210214"/>
                <a:gd name="connsiteX104" fmla="*/ 749928 w 1418379"/>
                <a:gd name="connsiteY104" fmla="*/ 1004037 h 1210214"/>
                <a:gd name="connsiteX105" fmla="*/ 753356 w 1418379"/>
                <a:gd name="connsiteY105" fmla="*/ 993852 h 1210214"/>
                <a:gd name="connsiteX106" fmla="*/ 766372 w 1418379"/>
                <a:gd name="connsiteY106" fmla="*/ 986798 h 1210214"/>
                <a:gd name="connsiteX107" fmla="*/ 788281 w 1418379"/>
                <a:gd name="connsiteY107" fmla="*/ 971148 h 1210214"/>
                <a:gd name="connsiteX108" fmla="*/ 807458 w 1418379"/>
                <a:gd name="connsiteY108" fmla="*/ 948395 h 1210214"/>
                <a:gd name="connsiteX109" fmla="*/ 819083 w 1418379"/>
                <a:gd name="connsiteY109" fmla="*/ 947649 h 1210214"/>
                <a:gd name="connsiteX110" fmla="*/ 823902 w 1418379"/>
                <a:gd name="connsiteY110" fmla="*/ 961759 h 1210214"/>
                <a:gd name="connsiteX111" fmla="*/ 867075 w 1418379"/>
                <a:gd name="connsiteY111" fmla="*/ 951574 h 1210214"/>
                <a:gd name="connsiteX112" fmla="*/ 918444 w 1418379"/>
                <a:gd name="connsiteY112" fmla="*/ 900652 h 1210214"/>
                <a:gd name="connsiteX113" fmla="*/ 947209 w 1418379"/>
                <a:gd name="connsiteY113" fmla="*/ 867713 h 1210214"/>
                <a:gd name="connsiteX114" fmla="*/ 969119 w 1418379"/>
                <a:gd name="connsiteY114" fmla="*/ 857529 h 1210214"/>
                <a:gd name="connsiteX115" fmla="*/ 991723 w 1418379"/>
                <a:gd name="connsiteY115" fmla="*/ 851269 h 1210214"/>
                <a:gd name="connsiteX116" fmla="*/ 1026003 w 1418379"/>
                <a:gd name="connsiteY116" fmla="*/ 842625 h 1210214"/>
                <a:gd name="connsiteX117" fmla="*/ 1108870 w 1418379"/>
                <a:gd name="connsiteY117" fmla="*/ 816741 h 1210214"/>
                <a:gd name="connsiteX118" fmla="*/ 1174597 w 1418379"/>
                <a:gd name="connsiteY118" fmla="*/ 777543 h 1210214"/>
                <a:gd name="connsiteX119" fmla="*/ 1183490 w 1418379"/>
                <a:gd name="connsiteY119" fmla="*/ 764229 h 1210214"/>
                <a:gd name="connsiteX120" fmla="*/ 1142404 w 1418379"/>
                <a:gd name="connsiteY120" fmla="*/ 766564 h 1210214"/>
                <a:gd name="connsiteX121" fmla="*/ 1091034 w 1418379"/>
                <a:gd name="connsiteY121" fmla="*/ 759509 h 1210214"/>
                <a:gd name="connsiteX122" fmla="*/ 1097890 w 1418379"/>
                <a:gd name="connsiteY122" fmla="*/ 742270 h 1210214"/>
                <a:gd name="connsiteX123" fmla="*/ 1102014 w 1418379"/>
                <a:gd name="connsiteY123" fmla="*/ 717181 h 1210214"/>
                <a:gd name="connsiteX124" fmla="*/ 1134903 w 1418379"/>
                <a:gd name="connsiteY124" fmla="*/ 729701 h 1210214"/>
                <a:gd name="connsiteX125" fmla="*/ 1185577 w 1418379"/>
                <a:gd name="connsiteY125" fmla="*/ 749325 h 1210214"/>
                <a:gd name="connsiteX126" fmla="*/ 1193824 w 1418379"/>
                <a:gd name="connsiteY126" fmla="*/ 714051 h 1210214"/>
                <a:gd name="connsiteX127" fmla="*/ 1133561 w 1418379"/>
                <a:gd name="connsiteY127" fmla="*/ 652895 h 1210214"/>
                <a:gd name="connsiteX128" fmla="*/ 1167841 w 1418379"/>
                <a:gd name="connsiteY128" fmla="*/ 657614 h 1210214"/>
                <a:gd name="connsiteX129" fmla="*/ 1189750 w 1418379"/>
                <a:gd name="connsiteY129" fmla="*/ 630191 h 1210214"/>
                <a:gd name="connsiteX130" fmla="*/ 1134257 w 1418379"/>
                <a:gd name="connsiteY130" fmla="*/ 629396 h 1210214"/>
                <a:gd name="connsiteX131" fmla="*/ 1123973 w 1418379"/>
                <a:gd name="connsiteY131" fmla="*/ 612157 h 1210214"/>
                <a:gd name="connsiteX132" fmla="*/ 1132866 w 1418379"/>
                <a:gd name="connsiteY132" fmla="*/ 590248 h 1210214"/>
                <a:gd name="connsiteX133" fmla="*/ 1184235 w 1418379"/>
                <a:gd name="connsiteY133" fmla="*/ 607487 h 1210214"/>
                <a:gd name="connsiteX134" fmla="*/ 1223284 w 1418379"/>
                <a:gd name="connsiteY134" fmla="*/ 596507 h 1210214"/>
                <a:gd name="connsiteX135" fmla="*/ 1192482 w 1418379"/>
                <a:gd name="connsiteY135" fmla="*/ 563569 h 1210214"/>
                <a:gd name="connsiteX136" fmla="*/ 1243852 w 1418379"/>
                <a:gd name="connsiteY136" fmla="*/ 558055 h 1210214"/>
                <a:gd name="connsiteX137" fmla="*/ 1250012 w 1418379"/>
                <a:gd name="connsiteY137" fmla="*/ 540020 h 1210214"/>
                <a:gd name="connsiteX138" fmla="*/ 1208231 w 1418379"/>
                <a:gd name="connsiteY138" fmla="*/ 510262 h 1210214"/>
                <a:gd name="connsiteX139" fmla="*/ 1248621 w 1418379"/>
                <a:gd name="connsiteY139" fmla="*/ 502412 h 1210214"/>
                <a:gd name="connsiteX140" fmla="*/ 1237692 w 1418379"/>
                <a:gd name="connsiteY140" fmla="*/ 453825 h 1210214"/>
                <a:gd name="connsiteX141" fmla="*/ 1196606 w 1418379"/>
                <a:gd name="connsiteY141" fmla="*/ 442050 h 1210214"/>
                <a:gd name="connsiteX142" fmla="*/ 1179466 w 1418379"/>
                <a:gd name="connsiteY142" fmla="*/ 421681 h 1210214"/>
                <a:gd name="connsiteX143" fmla="*/ 1210963 w 1418379"/>
                <a:gd name="connsiteY143" fmla="*/ 416962 h 1210214"/>
                <a:gd name="connsiteX144" fmla="*/ 1273958 w 1418379"/>
                <a:gd name="connsiteY144" fmla="*/ 416962 h 1210214"/>
                <a:gd name="connsiteX145" fmla="*/ 1259551 w 1418379"/>
                <a:gd name="connsiteY145" fmla="*/ 388743 h 1210214"/>
                <a:gd name="connsiteX146" fmla="*/ 1221198 w 1418379"/>
                <a:gd name="connsiteY146" fmla="*/ 379354 h 1210214"/>
                <a:gd name="connsiteX147" fmla="*/ 1252695 w 1418379"/>
                <a:gd name="connsiteY147" fmla="*/ 371504 h 1210214"/>
                <a:gd name="connsiteX148" fmla="*/ 1206095 w 1418379"/>
                <a:gd name="connsiteY148" fmla="*/ 359730 h 1210214"/>
                <a:gd name="connsiteX149" fmla="*/ 1187613 w 1418379"/>
                <a:gd name="connsiteY149" fmla="*/ 361270 h 1210214"/>
                <a:gd name="connsiteX150" fmla="*/ 1201971 w 1418379"/>
                <a:gd name="connsiteY150" fmla="*/ 311887 h 1210214"/>
                <a:gd name="connsiteX151" fmla="*/ 1243057 w 1418379"/>
                <a:gd name="connsiteY151" fmla="*/ 275819 h 1210214"/>
                <a:gd name="connsiteX152" fmla="*/ 1281410 w 1418379"/>
                <a:gd name="connsiteY152" fmla="*/ 249191 h 1210214"/>
                <a:gd name="connsiteX153" fmla="*/ 1265662 w 1418379"/>
                <a:gd name="connsiteY153" fmla="*/ 228027 h 1210214"/>
                <a:gd name="connsiteX154" fmla="*/ 1227308 w 1418379"/>
                <a:gd name="connsiteY154" fmla="*/ 242136 h 1210214"/>
                <a:gd name="connsiteX155" fmla="*/ 1258806 w 1418379"/>
                <a:gd name="connsiteY155" fmla="*/ 220177 h 1210214"/>
                <a:gd name="connsiteX156" fmla="*/ 1317031 w 1418379"/>
                <a:gd name="connsiteY156" fmla="*/ 210787 h 1210214"/>
                <a:gd name="connsiteX157" fmla="*/ 1274554 w 1418379"/>
                <a:gd name="connsiteY157" fmla="*/ 199013 h 1210214"/>
                <a:gd name="connsiteX158" fmla="*/ 1285534 w 1418379"/>
                <a:gd name="connsiteY158" fmla="*/ 190418 h 1210214"/>
                <a:gd name="connsiteX159" fmla="*/ 1336208 w 1418379"/>
                <a:gd name="connsiteY159" fmla="*/ 178694 h 1210214"/>
                <a:gd name="connsiteX160" fmla="*/ 1366315 w 1418379"/>
                <a:gd name="connsiteY160" fmla="*/ 163790 h 1210214"/>
                <a:gd name="connsiteX161" fmla="*/ 1418380 w 1418379"/>
                <a:gd name="connsiteY161" fmla="*/ 136366 h 1210214"/>
                <a:gd name="connsiteX162" fmla="*/ 1338891 w 1418379"/>
                <a:gd name="connsiteY162" fmla="*/ 110433 h 1210214"/>
                <a:gd name="connsiteX163" fmla="*/ 485528 w 1418379"/>
                <a:gd name="connsiteY163" fmla="*/ 793044 h 1210214"/>
                <a:gd name="connsiteX164" fmla="*/ 467047 w 1418379"/>
                <a:gd name="connsiteY164" fmla="*/ 773469 h 1210214"/>
                <a:gd name="connsiteX165" fmla="*/ 421837 w 1418379"/>
                <a:gd name="connsiteY165" fmla="*/ 764080 h 1210214"/>
                <a:gd name="connsiteX166" fmla="*/ 418409 w 1418379"/>
                <a:gd name="connsiteY166" fmla="*/ 786784 h 1210214"/>
                <a:gd name="connsiteX167" fmla="*/ 443747 w 1418379"/>
                <a:gd name="connsiteY167" fmla="*/ 804023 h 1210214"/>
                <a:gd name="connsiteX168" fmla="*/ 485528 w 1418379"/>
                <a:gd name="connsiteY168" fmla="*/ 793044 h 121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</a:cxnLst>
              <a:rect l="l" t="t" r="r" b="b"/>
              <a:pathLst>
                <a:path w="1418379" h="1210214">
                  <a:moveTo>
                    <a:pt x="1338891" y="110433"/>
                  </a:moveTo>
                  <a:cubicBezTo>
                    <a:pt x="1313554" y="110433"/>
                    <a:pt x="1292986" y="115152"/>
                    <a:pt x="1291645" y="135521"/>
                  </a:cubicBezTo>
                  <a:cubicBezTo>
                    <a:pt x="1290254" y="155940"/>
                    <a:pt x="1258060" y="131597"/>
                    <a:pt x="1244398" y="138651"/>
                  </a:cubicBezTo>
                  <a:cubicBezTo>
                    <a:pt x="1230686" y="145706"/>
                    <a:pt x="1237542" y="122207"/>
                    <a:pt x="1223831" y="130007"/>
                  </a:cubicBezTo>
                  <a:cubicBezTo>
                    <a:pt x="1210119" y="137856"/>
                    <a:pt x="1195066" y="156685"/>
                    <a:pt x="1178621" y="164485"/>
                  </a:cubicBezTo>
                  <a:cubicBezTo>
                    <a:pt x="1162177" y="172335"/>
                    <a:pt x="1149856" y="191909"/>
                    <a:pt x="1139572" y="193449"/>
                  </a:cubicBezTo>
                  <a:cubicBezTo>
                    <a:pt x="1129289" y="195039"/>
                    <a:pt x="1161481" y="157431"/>
                    <a:pt x="1177926" y="138602"/>
                  </a:cubicBezTo>
                  <a:cubicBezTo>
                    <a:pt x="1194370" y="119773"/>
                    <a:pt x="1185477" y="97864"/>
                    <a:pt x="1163568" y="100199"/>
                  </a:cubicBezTo>
                  <a:cubicBezTo>
                    <a:pt x="1141659" y="102534"/>
                    <a:pt x="1146428" y="118233"/>
                    <a:pt x="1134108" y="121362"/>
                  </a:cubicBezTo>
                  <a:cubicBezTo>
                    <a:pt x="1121787" y="124492"/>
                    <a:pt x="1062866" y="158176"/>
                    <a:pt x="1060133" y="147991"/>
                  </a:cubicBezTo>
                  <a:cubicBezTo>
                    <a:pt x="1057401" y="137807"/>
                    <a:pt x="1108770" y="120568"/>
                    <a:pt x="1108075" y="113513"/>
                  </a:cubicBezTo>
                  <a:cubicBezTo>
                    <a:pt x="1107380" y="106458"/>
                    <a:pt x="1042993" y="105663"/>
                    <a:pt x="1014229" y="110383"/>
                  </a:cubicBezTo>
                  <a:cubicBezTo>
                    <a:pt x="985463" y="115103"/>
                    <a:pt x="934789" y="133882"/>
                    <a:pt x="934094" y="124492"/>
                  </a:cubicBezTo>
                  <a:cubicBezTo>
                    <a:pt x="933398" y="115103"/>
                    <a:pt x="993015" y="101739"/>
                    <a:pt x="1023121" y="97814"/>
                  </a:cubicBezTo>
                  <a:cubicBezTo>
                    <a:pt x="1053923" y="93790"/>
                    <a:pt x="1108721" y="100149"/>
                    <a:pt x="1132021" y="89219"/>
                  </a:cubicBezTo>
                  <a:cubicBezTo>
                    <a:pt x="1155321" y="78240"/>
                    <a:pt x="1190247" y="77445"/>
                    <a:pt x="1196407" y="68850"/>
                  </a:cubicBezTo>
                  <a:cubicBezTo>
                    <a:pt x="1202567" y="60206"/>
                    <a:pt x="1169679" y="48481"/>
                    <a:pt x="1153284" y="49276"/>
                  </a:cubicBezTo>
                  <a:cubicBezTo>
                    <a:pt x="1136840" y="50071"/>
                    <a:pt x="1120396" y="47686"/>
                    <a:pt x="1121787" y="38297"/>
                  </a:cubicBezTo>
                  <a:cubicBezTo>
                    <a:pt x="1123178" y="28907"/>
                    <a:pt x="1096450" y="26522"/>
                    <a:pt x="1093717" y="19468"/>
                  </a:cubicBezTo>
                  <a:cubicBezTo>
                    <a:pt x="1090985" y="12413"/>
                    <a:pt x="1039615" y="17928"/>
                    <a:pt x="1028636" y="10078"/>
                  </a:cubicBezTo>
                  <a:cubicBezTo>
                    <a:pt x="1017657" y="2278"/>
                    <a:pt x="985463" y="-1696"/>
                    <a:pt x="958089" y="688"/>
                  </a:cubicBezTo>
                  <a:cubicBezTo>
                    <a:pt x="930716" y="3023"/>
                    <a:pt x="874527" y="2278"/>
                    <a:pt x="861510" y="3818"/>
                  </a:cubicBezTo>
                  <a:cubicBezTo>
                    <a:pt x="848494" y="5358"/>
                    <a:pt x="840297" y="10873"/>
                    <a:pt x="828622" y="10078"/>
                  </a:cubicBezTo>
                  <a:cubicBezTo>
                    <a:pt x="816997" y="9333"/>
                    <a:pt x="799161" y="14003"/>
                    <a:pt x="806017" y="22647"/>
                  </a:cubicBezTo>
                  <a:cubicBezTo>
                    <a:pt x="818437" y="38247"/>
                    <a:pt x="787536" y="44606"/>
                    <a:pt x="789573" y="32832"/>
                  </a:cubicBezTo>
                  <a:cubicBezTo>
                    <a:pt x="791610" y="21057"/>
                    <a:pt x="762845" y="15593"/>
                    <a:pt x="753952" y="24187"/>
                  </a:cubicBezTo>
                  <a:cubicBezTo>
                    <a:pt x="743817" y="34024"/>
                    <a:pt x="697763" y="14003"/>
                    <a:pt x="690957" y="24187"/>
                  </a:cubicBezTo>
                  <a:cubicBezTo>
                    <a:pt x="684101" y="34372"/>
                    <a:pt x="629999" y="31242"/>
                    <a:pt x="614250" y="34372"/>
                  </a:cubicBezTo>
                  <a:cubicBezTo>
                    <a:pt x="598501" y="37502"/>
                    <a:pt x="638892" y="50816"/>
                    <a:pt x="637551" y="58666"/>
                  </a:cubicBezTo>
                  <a:cubicBezTo>
                    <a:pt x="636159" y="66515"/>
                    <a:pt x="586181" y="58666"/>
                    <a:pt x="596465" y="72775"/>
                  </a:cubicBezTo>
                  <a:cubicBezTo>
                    <a:pt x="606749" y="86884"/>
                    <a:pt x="639637" y="97069"/>
                    <a:pt x="655386" y="115103"/>
                  </a:cubicBezTo>
                  <a:cubicBezTo>
                    <a:pt x="671135" y="133137"/>
                    <a:pt x="643065" y="122157"/>
                    <a:pt x="625279" y="108843"/>
                  </a:cubicBezTo>
                  <a:cubicBezTo>
                    <a:pt x="607444" y="95529"/>
                    <a:pt x="584839" y="100199"/>
                    <a:pt x="573910" y="86884"/>
                  </a:cubicBezTo>
                  <a:cubicBezTo>
                    <a:pt x="562930" y="73570"/>
                    <a:pt x="521844" y="63385"/>
                    <a:pt x="511560" y="71185"/>
                  </a:cubicBezTo>
                  <a:cubicBezTo>
                    <a:pt x="499339" y="80525"/>
                    <a:pt x="539630" y="97864"/>
                    <a:pt x="539630" y="108048"/>
                  </a:cubicBezTo>
                  <a:cubicBezTo>
                    <a:pt x="539630" y="118233"/>
                    <a:pt x="512256" y="105713"/>
                    <a:pt x="507437" y="109588"/>
                  </a:cubicBezTo>
                  <a:cubicBezTo>
                    <a:pt x="502618" y="113513"/>
                    <a:pt x="478672" y="82910"/>
                    <a:pt x="464960" y="82910"/>
                  </a:cubicBezTo>
                  <a:cubicBezTo>
                    <a:pt x="451249" y="82910"/>
                    <a:pt x="462923" y="97019"/>
                    <a:pt x="462923" y="116593"/>
                  </a:cubicBezTo>
                  <a:cubicBezTo>
                    <a:pt x="462923" y="136167"/>
                    <a:pt x="436195" y="147942"/>
                    <a:pt x="443747" y="134627"/>
                  </a:cubicBezTo>
                  <a:cubicBezTo>
                    <a:pt x="451298" y="121313"/>
                    <a:pt x="445783" y="86834"/>
                    <a:pt x="431426" y="80525"/>
                  </a:cubicBezTo>
                  <a:cubicBezTo>
                    <a:pt x="417019" y="74265"/>
                    <a:pt x="380056" y="93839"/>
                    <a:pt x="360880" y="93094"/>
                  </a:cubicBezTo>
                  <a:cubicBezTo>
                    <a:pt x="341703" y="92299"/>
                    <a:pt x="316366" y="99354"/>
                    <a:pt x="332810" y="110333"/>
                  </a:cubicBezTo>
                  <a:cubicBezTo>
                    <a:pt x="349254" y="121313"/>
                    <a:pt x="332114" y="127573"/>
                    <a:pt x="317757" y="115798"/>
                  </a:cubicBezTo>
                  <a:cubicBezTo>
                    <a:pt x="303399" y="104024"/>
                    <a:pt x="256103" y="115798"/>
                    <a:pt x="265692" y="123648"/>
                  </a:cubicBezTo>
                  <a:cubicBezTo>
                    <a:pt x="275280" y="131497"/>
                    <a:pt x="278708" y="154201"/>
                    <a:pt x="272547" y="163641"/>
                  </a:cubicBezTo>
                  <a:cubicBezTo>
                    <a:pt x="266387" y="173030"/>
                    <a:pt x="246515" y="154251"/>
                    <a:pt x="228034" y="155791"/>
                  </a:cubicBezTo>
                  <a:cubicBezTo>
                    <a:pt x="209553" y="157381"/>
                    <a:pt x="117793" y="207509"/>
                    <a:pt x="123257" y="220873"/>
                  </a:cubicBezTo>
                  <a:cubicBezTo>
                    <a:pt x="128722" y="234187"/>
                    <a:pt x="167771" y="223208"/>
                    <a:pt x="180092" y="231057"/>
                  </a:cubicBezTo>
                  <a:cubicBezTo>
                    <a:pt x="192413" y="238907"/>
                    <a:pt x="175969" y="267920"/>
                    <a:pt x="160915" y="279645"/>
                  </a:cubicBezTo>
                  <a:cubicBezTo>
                    <a:pt x="145862" y="291419"/>
                    <a:pt x="89673" y="280440"/>
                    <a:pt x="88332" y="294549"/>
                  </a:cubicBezTo>
                  <a:cubicBezTo>
                    <a:pt x="86941" y="308658"/>
                    <a:pt x="0" y="310993"/>
                    <a:pt x="0" y="333747"/>
                  </a:cubicBezTo>
                  <a:cubicBezTo>
                    <a:pt x="0" y="342391"/>
                    <a:pt x="4123" y="350986"/>
                    <a:pt x="13712" y="353321"/>
                  </a:cubicBezTo>
                  <a:cubicBezTo>
                    <a:pt x="26033" y="356351"/>
                    <a:pt x="41135" y="351781"/>
                    <a:pt x="52065" y="365890"/>
                  </a:cubicBezTo>
                  <a:cubicBezTo>
                    <a:pt x="63045" y="379999"/>
                    <a:pt x="93847" y="380794"/>
                    <a:pt x="115060" y="371405"/>
                  </a:cubicBezTo>
                  <a:cubicBezTo>
                    <a:pt x="136274" y="362015"/>
                    <a:pt x="152023" y="372994"/>
                    <a:pt x="151327" y="387054"/>
                  </a:cubicBezTo>
                  <a:cubicBezTo>
                    <a:pt x="150631" y="401163"/>
                    <a:pt x="103385" y="381540"/>
                    <a:pt x="89028" y="391774"/>
                  </a:cubicBezTo>
                  <a:cubicBezTo>
                    <a:pt x="74670" y="401958"/>
                    <a:pt x="30106" y="393314"/>
                    <a:pt x="32193" y="404293"/>
                  </a:cubicBezTo>
                  <a:cubicBezTo>
                    <a:pt x="34230" y="415273"/>
                    <a:pt x="56189" y="412938"/>
                    <a:pt x="73974" y="416813"/>
                  </a:cubicBezTo>
                  <a:cubicBezTo>
                    <a:pt x="91760" y="420737"/>
                    <a:pt x="75316" y="429382"/>
                    <a:pt x="74670" y="437977"/>
                  </a:cubicBezTo>
                  <a:cubicBezTo>
                    <a:pt x="73974" y="446621"/>
                    <a:pt x="84258" y="445031"/>
                    <a:pt x="102044" y="455216"/>
                  </a:cubicBezTo>
                  <a:cubicBezTo>
                    <a:pt x="119829" y="465400"/>
                    <a:pt x="149290" y="471660"/>
                    <a:pt x="139702" y="459935"/>
                  </a:cubicBezTo>
                  <a:cubicBezTo>
                    <a:pt x="130113" y="448161"/>
                    <a:pt x="158183" y="449751"/>
                    <a:pt x="163002" y="456806"/>
                  </a:cubicBezTo>
                  <a:cubicBezTo>
                    <a:pt x="167771" y="463860"/>
                    <a:pt x="180788" y="446621"/>
                    <a:pt x="193804" y="450546"/>
                  </a:cubicBezTo>
                  <a:cubicBezTo>
                    <a:pt x="206820" y="454471"/>
                    <a:pt x="211589" y="436437"/>
                    <a:pt x="221873" y="444286"/>
                  </a:cubicBezTo>
                  <a:cubicBezTo>
                    <a:pt x="232157" y="452136"/>
                    <a:pt x="280099" y="456806"/>
                    <a:pt x="296543" y="466990"/>
                  </a:cubicBezTo>
                  <a:cubicBezTo>
                    <a:pt x="312987" y="477175"/>
                    <a:pt x="335592" y="479559"/>
                    <a:pt x="333506" y="494414"/>
                  </a:cubicBezTo>
                  <a:cubicBezTo>
                    <a:pt x="331468" y="509318"/>
                    <a:pt x="347217" y="520297"/>
                    <a:pt x="365698" y="529687"/>
                  </a:cubicBezTo>
                  <a:cubicBezTo>
                    <a:pt x="384180" y="539077"/>
                    <a:pt x="387608" y="559495"/>
                    <a:pt x="386912" y="572810"/>
                  </a:cubicBezTo>
                  <a:cubicBezTo>
                    <a:pt x="386217" y="586124"/>
                    <a:pt x="406784" y="595514"/>
                    <a:pt x="403356" y="601823"/>
                  </a:cubicBezTo>
                  <a:cubicBezTo>
                    <a:pt x="399928" y="608083"/>
                    <a:pt x="402661" y="616678"/>
                    <a:pt x="414982" y="629247"/>
                  </a:cubicBezTo>
                  <a:cubicBezTo>
                    <a:pt x="427302" y="641816"/>
                    <a:pt x="395805" y="651206"/>
                    <a:pt x="403356" y="662185"/>
                  </a:cubicBezTo>
                  <a:cubicBezTo>
                    <a:pt x="410858" y="673164"/>
                    <a:pt x="392377" y="694328"/>
                    <a:pt x="414336" y="698253"/>
                  </a:cubicBezTo>
                  <a:cubicBezTo>
                    <a:pt x="436245" y="702178"/>
                    <a:pt x="432817" y="681014"/>
                    <a:pt x="449261" y="681014"/>
                  </a:cubicBezTo>
                  <a:cubicBezTo>
                    <a:pt x="465705" y="681014"/>
                    <a:pt x="448566" y="697458"/>
                    <a:pt x="457459" y="707692"/>
                  </a:cubicBezTo>
                  <a:cubicBezTo>
                    <a:pt x="466351" y="717877"/>
                    <a:pt x="484833" y="715542"/>
                    <a:pt x="501972" y="731986"/>
                  </a:cubicBezTo>
                  <a:cubicBezTo>
                    <a:pt x="519112" y="748430"/>
                    <a:pt x="508133" y="756280"/>
                    <a:pt x="492384" y="742966"/>
                  </a:cubicBezTo>
                  <a:cubicBezTo>
                    <a:pt x="476635" y="729651"/>
                    <a:pt x="430730" y="732781"/>
                    <a:pt x="430730" y="737451"/>
                  </a:cubicBezTo>
                  <a:cubicBezTo>
                    <a:pt x="430730" y="742171"/>
                    <a:pt x="481405" y="775059"/>
                    <a:pt x="493030" y="770389"/>
                  </a:cubicBezTo>
                  <a:cubicBezTo>
                    <a:pt x="504655" y="765670"/>
                    <a:pt x="520404" y="790013"/>
                    <a:pt x="513548" y="797813"/>
                  </a:cubicBezTo>
                  <a:cubicBezTo>
                    <a:pt x="506692" y="805662"/>
                    <a:pt x="510120" y="825236"/>
                    <a:pt x="508729" y="834676"/>
                  </a:cubicBezTo>
                  <a:cubicBezTo>
                    <a:pt x="507387" y="844065"/>
                    <a:pt x="490248" y="834676"/>
                    <a:pt x="479268" y="836266"/>
                  </a:cubicBezTo>
                  <a:cubicBezTo>
                    <a:pt x="468289" y="837855"/>
                    <a:pt x="460787" y="841730"/>
                    <a:pt x="460787" y="855045"/>
                  </a:cubicBezTo>
                  <a:cubicBezTo>
                    <a:pt x="460787" y="868409"/>
                    <a:pt x="443647" y="877799"/>
                    <a:pt x="441610" y="894243"/>
                  </a:cubicBezTo>
                  <a:cubicBezTo>
                    <a:pt x="439573" y="910687"/>
                    <a:pt x="455322" y="909942"/>
                    <a:pt x="464215" y="916996"/>
                  </a:cubicBezTo>
                  <a:cubicBezTo>
                    <a:pt x="473108" y="924051"/>
                    <a:pt x="447771" y="928771"/>
                    <a:pt x="446429" y="940495"/>
                  </a:cubicBezTo>
                  <a:cubicBezTo>
                    <a:pt x="445038" y="952270"/>
                    <a:pt x="469730" y="973434"/>
                    <a:pt x="478623" y="978898"/>
                  </a:cubicBezTo>
                  <a:cubicBezTo>
                    <a:pt x="487515" y="984363"/>
                    <a:pt x="479318" y="1011042"/>
                    <a:pt x="482746" y="1024356"/>
                  </a:cubicBezTo>
                  <a:cubicBezTo>
                    <a:pt x="486174" y="1037671"/>
                    <a:pt x="497799" y="1021226"/>
                    <a:pt x="496458" y="1038465"/>
                  </a:cubicBezTo>
                  <a:cubicBezTo>
                    <a:pt x="495116" y="1055705"/>
                    <a:pt x="507437" y="1054910"/>
                    <a:pt x="508133" y="1065144"/>
                  </a:cubicBezTo>
                  <a:cubicBezTo>
                    <a:pt x="508828" y="1075328"/>
                    <a:pt x="530042" y="1073739"/>
                    <a:pt x="525918" y="1087848"/>
                  </a:cubicBezTo>
                  <a:cubicBezTo>
                    <a:pt x="521795" y="1101957"/>
                    <a:pt x="532079" y="1112142"/>
                    <a:pt x="536898" y="1119991"/>
                  </a:cubicBezTo>
                  <a:cubicBezTo>
                    <a:pt x="541667" y="1127841"/>
                    <a:pt x="559502" y="1141155"/>
                    <a:pt x="562930" y="1151340"/>
                  </a:cubicBezTo>
                  <a:cubicBezTo>
                    <a:pt x="566358" y="1161524"/>
                    <a:pt x="576642" y="1174839"/>
                    <a:pt x="588963" y="1170914"/>
                  </a:cubicBezTo>
                  <a:cubicBezTo>
                    <a:pt x="601284" y="1166989"/>
                    <a:pt x="601979" y="1180303"/>
                    <a:pt x="611567" y="1178763"/>
                  </a:cubicBezTo>
                  <a:cubicBezTo>
                    <a:pt x="621156" y="1177223"/>
                    <a:pt x="636209" y="1183483"/>
                    <a:pt x="638991" y="1192078"/>
                  </a:cubicBezTo>
                  <a:cubicBezTo>
                    <a:pt x="641724" y="1200672"/>
                    <a:pt x="671184" y="1208522"/>
                    <a:pt x="679382" y="1210112"/>
                  </a:cubicBezTo>
                  <a:cubicBezTo>
                    <a:pt x="687628" y="1211702"/>
                    <a:pt x="688970" y="1194462"/>
                    <a:pt x="696521" y="1189743"/>
                  </a:cubicBezTo>
                  <a:cubicBezTo>
                    <a:pt x="704073" y="1185023"/>
                    <a:pt x="701340" y="1150545"/>
                    <a:pt x="708146" y="1148210"/>
                  </a:cubicBezTo>
                  <a:cubicBezTo>
                    <a:pt x="715002" y="1145875"/>
                    <a:pt x="712966" y="1109807"/>
                    <a:pt x="706110" y="1106677"/>
                  </a:cubicBezTo>
                  <a:cubicBezTo>
                    <a:pt x="699254" y="1103547"/>
                    <a:pt x="701986" y="1090978"/>
                    <a:pt x="717784" y="1093362"/>
                  </a:cubicBezTo>
                  <a:cubicBezTo>
                    <a:pt x="733533" y="1095697"/>
                    <a:pt x="728068" y="1077663"/>
                    <a:pt x="735570" y="1075328"/>
                  </a:cubicBezTo>
                  <a:cubicBezTo>
                    <a:pt x="743122" y="1072993"/>
                    <a:pt x="739694" y="1056499"/>
                    <a:pt x="745159" y="1054959"/>
                  </a:cubicBezTo>
                  <a:cubicBezTo>
                    <a:pt x="750624" y="1053370"/>
                    <a:pt x="749978" y="1042390"/>
                    <a:pt x="745854" y="1036130"/>
                  </a:cubicBezTo>
                  <a:cubicBezTo>
                    <a:pt x="741731" y="1029871"/>
                    <a:pt x="746550" y="1025151"/>
                    <a:pt x="754747" y="1023611"/>
                  </a:cubicBezTo>
                  <a:cubicBezTo>
                    <a:pt x="762994" y="1022021"/>
                    <a:pt x="760907" y="1008707"/>
                    <a:pt x="749928" y="1004037"/>
                  </a:cubicBezTo>
                  <a:cubicBezTo>
                    <a:pt x="738948" y="999317"/>
                    <a:pt x="742376" y="985258"/>
                    <a:pt x="753356" y="993852"/>
                  </a:cubicBezTo>
                  <a:cubicBezTo>
                    <a:pt x="764335" y="1002447"/>
                    <a:pt x="772533" y="996187"/>
                    <a:pt x="766372" y="986798"/>
                  </a:cubicBezTo>
                  <a:cubicBezTo>
                    <a:pt x="760212" y="977408"/>
                    <a:pt x="773924" y="972688"/>
                    <a:pt x="788281" y="971148"/>
                  </a:cubicBezTo>
                  <a:cubicBezTo>
                    <a:pt x="802689" y="969558"/>
                    <a:pt x="810190" y="960964"/>
                    <a:pt x="807458" y="948395"/>
                  </a:cubicBezTo>
                  <a:cubicBezTo>
                    <a:pt x="804725" y="935875"/>
                    <a:pt x="823902" y="936620"/>
                    <a:pt x="819083" y="947649"/>
                  </a:cubicBezTo>
                  <a:cubicBezTo>
                    <a:pt x="814314" y="958629"/>
                    <a:pt x="817046" y="969558"/>
                    <a:pt x="823902" y="961759"/>
                  </a:cubicBezTo>
                  <a:cubicBezTo>
                    <a:pt x="830758" y="953909"/>
                    <a:pt x="843775" y="959424"/>
                    <a:pt x="867075" y="951574"/>
                  </a:cubicBezTo>
                  <a:cubicBezTo>
                    <a:pt x="890375" y="943774"/>
                    <a:pt x="912980" y="921815"/>
                    <a:pt x="918444" y="900652"/>
                  </a:cubicBezTo>
                  <a:cubicBezTo>
                    <a:pt x="923909" y="879488"/>
                    <a:pt x="950637" y="881823"/>
                    <a:pt x="947209" y="867713"/>
                  </a:cubicBezTo>
                  <a:cubicBezTo>
                    <a:pt x="943781" y="853604"/>
                    <a:pt x="951979" y="848139"/>
                    <a:pt x="969119" y="857529"/>
                  </a:cubicBezTo>
                  <a:cubicBezTo>
                    <a:pt x="986258" y="866918"/>
                    <a:pt x="972546" y="851269"/>
                    <a:pt x="991723" y="851269"/>
                  </a:cubicBezTo>
                  <a:cubicBezTo>
                    <a:pt x="1010900" y="851269"/>
                    <a:pt x="1007472" y="843420"/>
                    <a:pt x="1026003" y="842625"/>
                  </a:cubicBezTo>
                  <a:cubicBezTo>
                    <a:pt x="1044484" y="841830"/>
                    <a:pt x="1092426" y="832440"/>
                    <a:pt x="1108870" y="816741"/>
                  </a:cubicBezTo>
                  <a:cubicBezTo>
                    <a:pt x="1125314" y="801042"/>
                    <a:pt x="1160239" y="787728"/>
                    <a:pt x="1174597" y="777543"/>
                  </a:cubicBezTo>
                  <a:cubicBezTo>
                    <a:pt x="1189005" y="767359"/>
                    <a:pt x="1192433" y="758714"/>
                    <a:pt x="1183490" y="764229"/>
                  </a:cubicBezTo>
                  <a:cubicBezTo>
                    <a:pt x="1174597" y="769694"/>
                    <a:pt x="1156066" y="770489"/>
                    <a:pt x="1142404" y="766564"/>
                  </a:cubicBezTo>
                  <a:cubicBezTo>
                    <a:pt x="1128692" y="762639"/>
                    <a:pt x="1106783" y="749325"/>
                    <a:pt x="1091034" y="759509"/>
                  </a:cubicBezTo>
                  <a:cubicBezTo>
                    <a:pt x="1075286" y="769694"/>
                    <a:pt x="1084874" y="744605"/>
                    <a:pt x="1097890" y="742270"/>
                  </a:cubicBezTo>
                  <a:cubicBezTo>
                    <a:pt x="1110907" y="739935"/>
                    <a:pt x="1105442" y="732880"/>
                    <a:pt x="1102014" y="717181"/>
                  </a:cubicBezTo>
                  <a:cubicBezTo>
                    <a:pt x="1098586" y="701532"/>
                    <a:pt x="1123923" y="711667"/>
                    <a:pt x="1134903" y="729701"/>
                  </a:cubicBezTo>
                  <a:cubicBezTo>
                    <a:pt x="1145882" y="747735"/>
                    <a:pt x="1167095" y="755584"/>
                    <a:pt x="1185577" y="749325"/>
                  </a:cubicBezTo>
                  <a:cubicBezTo>
                    <a:pt x="1204058" y="743065"/>
                    <a:pt x="1186272" y="725826"/>
                    <a:pt x="1193824" y="714051"/>
                  </a:cubicBezTo>
                  <a:cubicBezTo>
                    <a:pt x="1201375" y="702277"/>
                    <a:pt x="1136989" y="665464"/>
                    <a:pt x="1133561" y="652895"/>
                  </a:cubicBezTo>
                  <a:cubicBezTo>
                    <a:pt x="1130133" y="640325"/>
                    <a:pt x="1150005" y="648970"/>
                    <a:pt x="1167841" y="657614"/>
                  </a:cubicBezTo>
                  <a:cubicBezTo>
                    <a:pt x="1185626" y="666209"/>
                    <a:pt x="1189750" y="641170"/>
                    <a:pt x="1189750" y="630191"/>
                  </a:cubicBezTo>
                  <a:cubicBezTo>
                    <a:pt x="1189750" y="619211"/>
                    <a:pt x="1151396" y="618416"/>
                    <a:pt x="1134257" y="629396"/>
                  </a:cubicBezTo>
                  <a:cubicBezTo>
                    <a:pt x="1117117" y="640375"/>
                    <a:pt x="1100673" y="615287"/>
                    <a:pt x="1123973" y="612157"/>
                  </a:cubicBezTo>
                  <a:cubicBezTo>
                    <a:pt x="1147273" y="609027"/>
                    <a:pt x="1126010" y="598047"/>
                    <a:pt x="1132866" y="590248"/>
                  </a:cubicBezTo>
                  <a:cubicBezTo>
                    <a:pt x="1139721" y="582398"/>
                    <a:pt x="1169132" y="612952"/>
                    <a:pt x="1184235" y="607487"/>
                  </a:cubicBezTo>
                  <a:cubicBezTo>
                    <a:pt x="1199289" y="602022"/>
                    <a:pt x="1210268" y="608282"/>
                    <a:pt x="1223284" y="596507"/>
                  </a:cubicBezTo>
                  <a:cubicBezTo>
                    <a:pt x="1236300" y="584733"/>
                    <a:pt x="1199984" y="573803"/>
                    <a:pt x="1192482" y="563569"/>
                  </a:cubicBezTo>
                  <a:cubicBezTo>
                    <a:pt x="1184931" y="553385"/>
                    <a:pt x="1230140" y="557309"/>
                    <a:pt x="1243852" y="558055"/>
                  </a:cubicBezTo>
                  <a:cubicBezTo>
                    <a:pt x="1257564" y="558849"/>
                    <a:pt x="1260942" y="535350"/>
                    <a:pt x="1250012" y="540020"/>
                  </a:cubicBezTo>
                  <a:cubicBezTo>
                    <a:pt x="1239033" y="544740"/>
                    <a:pt x="1200034" y="524371"/>
                    <a:pt x="1208231" y="510262"/>
                  </a:cubicBezTo>
                  <a:cubicBezTo>
                    <a:pt x="1216428" y="496153"/>
                    <a:pt x="1231531" y="512597"/>
                    <a:pt x="1248621" y="502412"/>
                  </a:cubicBezTo>
                  <a:cubicBezTo>
                    <a:pt x="1265761" y="492228"/>
                    <a:pt x="1250012" y="453825"/>
                    <a:pt x="1237692" y="453825"/>
                  </a:cubicBezTo>
                  <a:cubicBezTo>
                    <a:pt x="1225371" y="453825"/>
                    <a:pt x="1196606" y="449105"/>
                    <a:pt x="1196606" y="442050"/>
                  </a:cubicBezTo>
                  <a:cubicBezTo>
                    <a:pt x="1196606" y="434996"/>
                    <a:pt x="1172610" y="428736"/>
                    <a:pt x="1179466" y="421681"/>
                  </a:cubicBezTo>
                  <a:cubicBezTo>
                    <a:pt x="1186322" y="414627"/>
                    <a:pt x="1195215" y="430326"/>
                    <a:pt x="1210963" y="416962"/>
                  </a:cubicBezTo>
                  <a:cubicBezTo>
                    <a:pt x="1226712" y="403647"/>
                    <a:pt x="1259601" y="420092"/>
                    <a:pt x="1273958" y="416962"/>
                  </a:cubicBezTo>
                  <a:cubicBezTo>
                    <a:pt x="1288366" y="413832"/>
                    <a:pt x="1267798" y="383278"/>
                    <a:pt x="1259551" y="388743"/>
                  </a:cubicBezTo>
                  <a:cubicBezTo>
                    <a:pt x="1251354" y="394258"/>
                    <a:pt x="1223284" y="395798"/>
                    <a:pt x="1221198" y="379354"/>
                  </a:cubicBezTo>
                  <a:cubicBezTo>
                    <a:pt x="1219161" y="362909"/>
                    <a:pt x="1247926" y="379354"/>
                    <a:pt x="1252695" y="371504"/>
                  </a:cubicBezTo>
                  <a:cubicBezTo>
                    <a:pt x="1257464" y="363655"/>
                    <a:pt x="1212951" y="343285"/>
                    <a:pt x="1206095" y="359730"/>
                  </a:cubicBezTo>
                  <a:cubicBezTo>
                    <a:pt x="1199239" y="376174"/>
                    <a:pt x="1174597" y="370709"/>
                    <a:pt x="1187613" y="361270"/>
                  </a:cubicBezTo>
                  <a:cubicBezTo>
                    <a:pt x="1200630" y="351880"/>
                    <a:pt x="1203362" y="325202"/>
                    <a:pt x="1201971" y="311887"/>
                  </a:cubicBezTo>
                  <a:cubicBezTo>
                    <a:pt x="1200630" y="298573"/>
                    <a:pt x="1248572" y="297778"/>
                    <a:pt x="1243057" y="275819"/>
                  </a:cubicBezTo>
                  <a:cubicBezTo>
                    <a:pt x="1237592" y="253910"/>
                    <a:pt x="1265662" y="249191"/>
                    <a:pt x="1281410" y="249191"/>
                  </a:cubicBezTo>
                  <a:cubicBezTo>
                    <a:pt x="1297159" y="249191"/>
                    <a:pt x="1280715" y="225692"/>
                    <a:pt x="1265662" y="228027"/>
                  </a:cubicBezTo>
                  <a:cubicBezTo>
                    <a:pt x="1250608" y="230362"/>
                    <a:pt x="1234860" y="249936"/>
                    <a:pt x="1227308" y="242136"/>
                  </a:cubicBezTo>
                  <a:cubicBezTo>
                    <a:pt x="1219757" y="234286"/>
                    <a:pt x="1245094" y="220177"/>
                    <a:pt x="1258806" y="220177"/>
                  </a:cubicBezTo>
                  <a:cubicBezTo>
                    <a:pt x="1272518" y="220177"/>
                    <a:pt x="1305356" y="218637"/>
                    <a:pt x="1317031" y="210787"/>
                  </a:cubicBezTo>
                  <a:cubicBezTo>
                    <a:pt x="1328657" y="202988"/>
                    <a:pt x="1296464" y="195883"/>
                    <a:pt x="1274554" y="199013"/>
                  </a:cubicBezTo>
                  <a:cubicBezTo>
                    <a:pt x="1252645" y="202143"/>
                    <a:pt x="1252645" y="191164"/>
                    <a:pt x="1285534" y="190418"/>
                  </a:cubicBezTo>
                  <a:cubicBezTo>
                    <a:pt x="1318422" y="189624"/>
                    <a:pt x="1312908" y="181774"/>
                    <a:pt x="1336208" y="178694"/>
                  </a:cubicBezTo>
                  <a:cubicBezTo>
                    <a:pt x="1359508" y="175564"/>
                    <a:pt x="1351957" y="164585"/>
                    <a:pt x="1366315" y="163790"/>
                  </a:cubicBezTo>
                  <a:cubicBezTo>
                    <a:pt x="1380722" y="162995"/>
                    <a:pt x="1418380" y="144961"/>
                    <a:pt x="1418380" y="136366"/>
                  </a:cubicBezTo>
                  <a:cubicBezTo>
                    <a:pt x="1418380" y="127672"/>
                    <a:pt x="1364228" y="110433"/>
                    <a:pt x="1338891" y="110433"/>
                  </a:cubicBezTo>
                  <a:close/>
                  <a:moveTo>
                    <a:pt x="485528" y="793044"/>
                  </a:moveTo>
                  <a:cubicBezTo>
                    <a:pt x="486224" y="780524"/>
                    <a:pt x="473903" y="788324"/>
                    <a:pt x="467047" y="773469"/>
                  </a:cubicBezTo>
                  <a:cubicBezTo>
                    <a:pt x="460191" y="758565"/>
                    <a:pt x="425216" y="752405"/>
                    <a:pt x="421837" y="764080"/>
                  </a:cubicBezTo>
                  <a:cubicBezTo>
                    <a:pt x="420447" y="768799"/>
                    <a:pt x="409517" y="775854"/>
                    <a:pt x="418409" y="786784"/>
                  </a:cubicBezTo>
                  <a:cubicBezTo>
                    <a:pt x="427302" y="797763"/>
                    <a:pt x="433463" y="793044"/>
                    <a:pt x="443747" y="804023"/>
                  </a:cubicBezTo>
                  <a:cubicBezTo>
                    <a:pt x="454031" y="815002"/>
                    <a:pt x="484833" y="805563"/>
                    <a:pt x="485528" y="793044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00" name="Freeform: Shape 134">
              <a:extLst>
                <a:ext uri="{FF2B5EF4-FFF2-40B4-BE49-F238E27FC236}">
                  <a16:creationId xmlns:a16="http://schemas.microsoft.com/office/drawing/2014/main" xmlns="" id="{5F322BD3-5A7E-3AD4-0DFF-C75C76A4C171}"/>
                </a:ext>
              </a:extLst>
            </p:cNvPr>
            <p:cNvSpPr/>
            <p:nvPr/>
          </p:nvSpPr>
          <p:spPr>
            <a:xfrm>
              <a:off x="2189092" y="1644089"/>
              <a:ext cx="36337" cy="24462"/>
            </a:xfrm>
            <a:custGeom>
              <a:avLst/>
              <a:gdLst>
                <a:gd name="connsiteX0" fmla="*/ 29739 w 36337"/>
                <a:gd name="connsiteY0" fmla="*/ 2789 h 24462"/>
                <a:gd name="connsiteX1" fmla="*/ 7134 w 36337"/>
                <a:gd name="connsiteY1" fmla="*/ 22761 h 24462"/>
                <a:gd name="connsiteX2" fmla="*/ 29739 w 36337"/>
                <a:gd name="connsiteY2" fmla="*/ 2789 h 24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337" h="24462">
                  <a:moveTo>
                    <a:pt x="29739" y="2789"/>
                  </a:moveTo>
                  <a:cubicBezTo>
                    <a:pt x="11258" y="-7793"/>
                    <a:pt x="-11943" y="14564"/>
                    <a:pt x="7134" y="22761"/>
                  </a:cubicBezTo>
                  <a:cubicBezTo>
                    <a:pt x="23578" y="29815"/>
                    <a:pt x="48270" y="13322"/>
                    <a:pt x="29739" y="278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01" name="Freeform: Shape 135">
              <a:extLst>
                <a:ext uri="{FF2B5EF4-FFF2-40B4-BE49-F238E27FC236}">
                  <a16:creationId xmlns:a16="http://schemas.microsoft.com/office/drawing/2014/main" xmlns="" id="{CAADD9F5-F4DB-E581-2F29-EA4EEAB78FC4}"/>
                </a:ext>
              </a:extLst>
            </p:cNvPr>
            <p:cNvSpPr/>
            <p:nvPr/>
          </p:nvSpPr>
          <p:spPr>
            <a:xfrm>
              <a:off x="1924241" y="1832604"/>
              <a:ext cx="147107" cy="146419"/>
            </a:xfrm>
            <a:custGeom>
              <a:avLst/>
              <a:gdLst>
                <a:gd name="connsiteX0" fmla="*/ 74753 w 147107"/>
                <a:gd name="connsiteY0" fmla="*/ 141073 h 146419"/>
                <a:gd name="connsiteX1" fmla="*/ 115839 w 147107"/>
                <a:gd name="connsiteY1" fmla="*/ 128156 h 146419"/>
                <a:gd name="connsiteX2" fmla="*/ 146641 w 147107"/>
                <a:gd name="connsiteY2" fmla="*/ 63521 h 146419"/>
                <a:gd name="connsiteX3" fmla="*/ 132233 w 147107"/>
                <a:gd name="connsiteY3" fmla="*/ 59994 h 146419"/>
                <a:gd name="connsiteX4" fmla="*/ 129153 w 147107"/>
                <a:gd name="connsiteY4" fmla="*/ 70576 h 146419"/>
                <a:gd name="connsiteX5" fmla="*/ 100388 w 147107"/>
                <a:gd name="connsiteY5" fmla="*/ 57659 h 146419"/>
                <a:gd name="connsiteX6" fmla="*/ 130196 w 147107"/>
                <a:gd name="connsiteY6" fmla="*/ 29440 h 146419"/>
                <a:gd name="connsiteX7" fmla="*/ 113752 w 147107"/>
                <a:gd name="connsiteY7" fmla="*/ 4749 h 146419"/>
                <a:gd name="connsiteX8" fmla="*/ 83944 w 147107"/>
                <a:gd name="connsiteY8" fmla="*/ 12996 h 146419"/>
                <a:gd name="connsiteX9" fmla="*/ 70580 w 147107"/>
                <a:gd name="connsiteY9" fmla="*/ 17716 h 146419"/>
                <a:gd name="connsiteX10" fmla="*/ 30487 w 147107"/>
                <a:gd name="connsiteY10" fmla="*/ 38880 h 146419"/>
                <a:gd name="connsiteX11" fmla="*/ 56172 w 147107"/>
                <a:gd name="connsiteY11" fmla="*/ 62379 h 146419"/>
                <a:gd name="connsiteX12" fmla="*/ 9920 w 147107"/>
                <a:gd name="connsiteY12" fmla="*/ 57659 h 146419"/>
                <a:gd name="connsiteX13" fmla="*/ 27407 w 147107"/>
                <a:gd name="connsiteY13" fmla="*/ 96459 h 146419"/>
                <a:gd name="connsiteX14" fmla="*/ 74753 w 147107"/>
                <a:gd name="connsiteY14" fmla="*/ 141073 h 14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107" h="146419">
                  <a:moveTo>
                    <a:pt x="74753" y="141073"/>
                  </a:moveTo>
                  <a:cubicBezTo>
                    <a:pt x="97358" y="158709"/>
                    <a:pt x="90154" y="126963"/>
                    <a:pt x="115839" y="128156"/>
                  </a:cubicBezTo>
                  <a:cubicBezTo>
                    <a:pt x="141523" y="129348"/>
                    <a:pt x="142567" y="81158"/>
                    <a:pt x="146641" y="63521"/>
                  </a:cubicBezTo>
                  <a:cubicBezTo>
                    <a:pt x="150764" y="45885"/>
                    <a:pt x="126073" y="47077"/>
                    <a:pt x="132233" y="59994"/>
                  </a:cubicBezTo>
                  <a:cubicBezTo>
                    <a:pt x="138394" y="72911"/>
                    <a:pt x="131190" y="85828"/>
                    <a:pt x="129153" y="70576"/>
                  </a:cubicBezTo>
                  <a:cubicBezTo>
                    <a:pt x="127116" y="55274"/>
                    <a:pt x="107592" y="69383"/>
                    <a:pt x="100388" y="57659"/>
                  </a:cubicBezTo>
                  <a:cubicBezTo>
                    <a:pt x="93184" y="45885"/>
                    <a:pt x="122993" y="44742"/>
                    <a:pt x="130196" y="29440"/>
                  </a:cubicBezTo>
                  <a:cubicBezTo>
                    <a:pt x="137400" y="14188"/>
                    <a:pt x="106548" y="16523"/>
                    <a:pt x="113752" y="4749"/>
                  </a:cubicBezTo>
                  <a:cubicBezTo>
                    <a:pt x="120956" y="-7025"/>
                    <a:pt x="68543" y="5941"/>
                    <a:pt x="83944" y="12996"/>
                  </a:cubicBezTo>
                  <a:cubicBezTo>
                    <a:pt x="99345" y="20051"/>
                    <a:pt x="84987" y="29440"/>
                    <a:pt x="70580" y="17716"/>
                  </a:cubicBezTo>
                  <a:cubicBezTo>
                    <a:pt x="56172" y="5941"/>
                    <a:pt x="16328" y="25615"/>
                    <a:pt x="30487" y="38880"/>
                  </a:cubicBezTo>
                  <a:cubicBezTo>
                    <a:pt x="41765" y="49462"/>
                    <a:pt x="75697" y="31825"/>
                    <a:pt x="56172" y="62379"/>
                  </a:cubicBezTo>
                  <a:cubicBezTo>
                    <a:pt x="36648" y="92932"/>
                    <a:pt x="28450" y="54132"/>
                    <a:pt x="9920" y="57659"/>
                  </a:cubicBezTo>
                  <a:cubicBezTo>
                    <a:pt x="-8561" y="61186"/>
                    <a:pt x="-364" y="87020"/>
                    <a:pt x="27407" y="96459"/>
                  </a:cubicBezTo>
                  <a:cubicBezTo>
                    <a:pt x="55228" y="105799"/>
                    <a:pt x="52148" y="123436"/>
                    <a:pt x="74753" y="14107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02" name="Freeform: Shape 136">
              <a:extLst>
                <a:ext uri="{FF2B5EF4-FFF2-40B4-BE49-F238E27FC236}">
                  <a16:creationId xmlns:a16="http://schemas.microsoft.com/office/drawing/2014/main" xmlns="" id="{C1D8C091-EA43-098D-26CC-4BB08B7BF72D}"/>
                </a:ext>
              </a:extLst>
            </p:cNvPr>
            <p:cNvSpPr/>
            <p:nvPr/>
          </p:nvSpPr>
          <p:spPr>
            <a:xfrm>
              <a:off x="1876631" y="1764003"/>
              <a:ext cx="24105" cy="23769"/>
            </a:xfrm>
            <a:custGeom>
              <a:avLst/>
              <a:gdLst>
                <a:gd name="connsiteX0" fmla="*/ 22704 w 24105"/>
                <a:gd name="connsiteY0" fmla="*/ 19199 h 23769"/>
                <a:gd name="connsiteX1" fmla="*/ 1142 w 24105"/>
                <a:gd name="connsiteY1" fmla="*/ 6282 h 23769"/>
                <a:gd name="connsiteX2" fmla="*/ 22704 w 24105"/>
                <a:gd name="connsiteY2" fmla="*/ 19199 h 23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105" h="23769">
                  <a:moveTo>
                    <a:pt x="22704" y="19199"/>
                  </a:moveTo>
                  <a:cubicBezTo>
                    <a:pt x="29907" y="9809"/>
                    <a:pt x="7303" y="-10162"/>
                    <a:pt x="1142" y="6282"/>
                  </a:cubicBezTo>
                  <a:cubicBezTo>
                    <a:pt x="-5018" y="22726"/>
                    <a:pt x="15401" y="28787"/>
                    <a:pt x="22704" y="1919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03" name="Freeform: Shape 137">
              <a:extLst>
                <a:ext uri="{FF2B5EF4-FFF2-40B4-BE49-F238E27FC236}">
                  <a16:creationId xmlns:a16="http://schemas.microsoft.com/office/drawing/2014/main" xmlns="" id="{241CF239-8C65-7CC9-259B-DA56727827B1}"/>
                </a:ext>
              </a:extLst>
            </p:cNvPr>
            <p:cNvSpPr/>
            <p:nvPr/>
          </p:nvSpPr>
          <p:spPr>
            <a:xfrm>
              <a:off x="2059694" y="1759638"/>
              <a:ext cx="80768" cy="49531"/>
            </a:xfrm>
            <a:custGeom>
              <a:avLst/>
              <a:gdLst>
                <a:gd name="connsiteX0" fmla="*/ 70805 w 80768"/>
                <a:gd name="connsiteY0" fmla="*/ 49447 h 49531"/>
                <a:gd name="connsiteX1" fmla="*/ 59527 w 80768"/>
                <a:gd name="connsiteY1" fmla="*/ 4784 h 49531"/>
                <a:gd name="connsiteX2" fmla="*/ 954 w 80768"/>
                <a:gd name="connsiteY2" fmla="*/ 30668 h 49531"/>
                <a:gd name="connsiteX3" fmla="*/ 70805 w 80768"/>
                <a:gd name="connsiteY3" fmla="*/ 49447 h 49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768" h="49531">
                  <a:moveTo>
                    <a:pt x="70805" y="49447"/>
                  </a:moveTo>
                  <a:cubicBezTo>
                    <a:pt x="89286" y="48255"/>
                    <a:pt x="80045" y="22421"/>
                    <a:pt x="59527" y="4784"/>
                  </a:cubicBezTo>
                  <a:cubicBezTo>
                    <a:pt x="38959" y="-12852"/>
                    <a:pt x="-7194" y="23414"/>
                    <a:pt x="954" y="30668"/>
                  </a:cubicBezTo>
                  <a:cubicBezTo>
                    <a:pt x="10194" y="38865"/>
                    <a:pt x="52323" y="50639"/>
                    <a:pt x="70805" y="4944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04" name="Freeform: Shape 138">
              <a:extLst>
                <a:ext uri="{FF2B5EF4-FFF2-40B4-BE49-F238E27FC236}">
                  <a16:creationId xmlns:a16="http://schemas.microsoft.com/office/drawing/2014/main" xmlns="" id="{F6822CF1-1388-11AA-B9DD-ED97864E90AE}"/>
                </a:ext>
              </a:extLst>
            </p:cNvPr>
            <p:cNvSpPr/>
            <p:nvPr/>
          </p:nvSpPr>
          <p:spPr>
            <a:xfrm>
              <a:off x="1541821" y="1853686"/>
              <a:ext cx="421231" cy="257508"/>
            </a:xfrm>
            <a:custGeom>
              <a:avLst/>
              <a:gdLst>
                <a:gd name="connsiteX0" fmla="*/ 388316 w 421231"/>
                <a:gd name="connsiteY0" fmla="*/ 195207 h 257508"/>
                <a:gd name="connsiteX1" fmla="*/ 421205 w 421231"/>
                <a:gd name="connsiteY1" fmla="*/ 194015 h 257508"/>
                <a:gd name="connsiteX2" fmla="*/ 380119 w 421231"/>
                <a:gd name="connsiteY2" fmla="*/ 158742 h 257508"/>
                <a:gd name="connsiteX3" fmla="*/ 343157 w 421231"/>
                <a:gd name="connsiteY3" fmla="*/ 137578 h 257508"/>
                <a:gd name="connsiteX4" fmla="*/ 333916 w 421231"/>
                <a:gd name="connsiteY4" fmla="*/ 99970 h 257508"/>
                <a:gd name="connsiteX5" fmla="*/ 324675 w 421231"/>
                <a:gd name="connsiteY5" fmla="*/ 40005 h 257508"/>
                <a:gd name="connsiteX6" fmla="*/ 327756 w 421231"/>
                <a:gd name="connsiteY6" fmla="*/ 2397 h 257508"/>
                <a:gd name="connsiteX7" fmla="*/ 282546 w 421231"/>
                <a:gd name="connsiteY7" fmla="*/ 14171 h 257508"/>
                <a:gd name="connsiteX8" fmla="*/ 311311 w 421231"/>
                <a:gd name="connsiteY8" fmla="*/ 42390 h 257508"/>
                <a:gd name="connsiteX9" fmla="*/ 279466 w 421231"/>
                <a:gd name="connsiteY9" fmla="*/ 28281 h 257508"/>
                <a:gd name="connsiteX10" fmla="*/ 254824 w 421231"/>
                <a:gd name="connsiteY10" fmla="*/ 28281 h 257508"/>
                <a:gd name="connsiteX11" fmla="*/ 270225 w 421231"/>
                <a:gd name="connsiteY11" fmla="*/ 92965 h 257508"/>
                <a:gd name="connsiteX12" fmla="*/ 255868 w 421231"/>
                <a:gd name="connsiteY12" fmla="*/ 107074 h 257508"/>
                <a:gd name="connsiteX13" fmla="*/ 238380 w 421231"/>
                <a:gd name="connsiteY13" fmla="*/ 61219 h 257508"/>
                <a:gd name="connsiteX14" fmla="*/ 195257 w 421231"/>
                <a:gd name="connsiteY14" fmla="*/ 42390 h 257508"/>
                <a:gd name="connsiteX15" fmla="*/ 212745 w 421231"/>
                <a:gd name="connsiteY15" fmla="*/ 64696 h 257508"/>
                <a:gd name="connsiteX16" fmla="*/ 186017 w 421231"/>
                <a:gd name="connsiteY16" fmla="*/ 67031 h 257508"/>
                <a:gd name="connsiteX17" fmla="*/ 178813 w 421231"/>
                <a:gd name="connsiteY17" fmla="*/ 59977 h 257508"/>
                <a:gd name="connsiteX18" fmla="*/ 141801 w 421231"/>
                <a:gd name="connsiteY18" fmla="*/ 40005 h 257508"/>
                <a:gd name="connsiteX19" fmla="*/ 126400 w 421231"/>
                <a:gd name="connsiteY19" fmla="*/ 64696 h 257508"/>
                <a:gd name="connsiteX20" fmla="*/ 108913 w 421231"/>
                <a:gd name="connsiteY20" fmla="*/ 56450 h 257508"/>
                <a:gd name="connsiteX21" fmla="*/ 113036 w 421231"/>
                <a:gd name="connsiteY21" fmla="*/ 25896 h 257508"/>
                <a:gd name="connsiteX22" fmla="*/ 54463 w 421231"/>
                <a:gd name="connsiteY22" fmla="*/ 41198 h 257508"/>
                <a:gd name="connsiteX23" fmla="*/ 12334 w 421231"/>
                <a:gd name="connsiteY23" fmla="*/ 69416 h 257508"/>
                <a:gd name="connsiteX24" fmla="*/ 5130 w 421231"/>
                <a:gd name="connsiteY24" fmla="*/ 88245 h 257508"/>
                <a:gd name="connsiteX25" fmla="*/ 16407 w 421231"/>
                <a:gd name="connsiteY25" fmla="*/ 110601 h 257508"/>
                <a:gd name="connsiteX26" fmla="*/ 25648 w 421231"/>
                <a:gd name="connsiteY26" fmla="*/ 123518 h 257508"/>
                <a:gd name="connsiteX27" fmla="*/ 80098 w 421231"/>
                <a:gd name="connsiteY27" fmla="*/ 115271 h 257508"/>
                <a:gd name="connsiteX28" fmla="*/ 19488 w 421231"/>
                <a:gd name="connsiteY28" fmla="*/ 142298 h 257508"/>
                <a:gd name="connsiteX29" fmla="*/ 87302 w 421231"/>
                <a:gd name="connsiteY29" fmla="*/ 158742 h 257508"/>
                <a:gd name="connsiteX30" fmla="*/ 166393 w 421231"/>
                <a:gd name="connsiteY30" fmla="*/ 171659 h 257508"/>
                <a:gd name="connsiteX31" fmla="*/ 106826 w 421231"/>
                <a:gd name="connsiteY31" fmla="*/ 176378 h 257508"/>
                <a:gd name="connsiteX32" fmla="*/ 39012 w 421231"/>
                <a:gd name="connsiteY32" fmla="*/ 194015 h 257508"/>
                <a:gd name="connsiteX33" fmla="*/ 70857 w 421231"/>
                <a:gd name="connsiteY33" fmla="*/ 218706 h 257508"/>
                <a:gd name="connsiteX34" fmla="*/ 124264 w 421231"/>
                <a:gd name="connsiteY34" fmla="*/ 231623 h 257508"/>
                <a:gd name="connsiteX35" fmla="*/ 174590 w 421231"/>
                <a:gd name="connsiteY35" fmla="*/ 257457 h 257508"/>
                <a:gd name="connsiteX36" fmla="*/ 244441 w 421231"/>
                <a:gd name="connsiteY36" fmla="*/ 239820 h 257508"/>
                <a:gd name="connsiteX37" fmla="*/ 278323 w 421231"/>
                <a:gd name="connsiteY37" fmla="*/ 223376 h 257508"/>
                <a:gd name="connsiteX38" fmla="*/ 295761 w 421231"/>
                <a:gd name="connsiteY38" fmla="*/ 224569 h 257508"/>
                <a:gd name="connsiteX39" fmla="*/ 325570 w 421231"/>
                <a:gd name="connsiteY39" fmla="*/ 236343 h 257508"/>
                <a:gd name="connsiteX40" fmla="*/ 398501 w 421231"/>
                <a:gd name="connsiteY40" fmla="*/ 237535 h 257508"/>
                <a:gd name="connsiteX41" fmla="*/ 383100 w 421231"/>
                <a:gd name="connsiteY41" fmla="*/ 214036 h 257508"/>
                <a:gd name="connsiteX42" fmla="*/ 365662 w 421231"/>
                <a:gd name="connsiteY42" fmla="*/ 212844 h 257508"/>
                <a:gd name="connsiteX43" fmla="*/ 388316 w 421231"/>
                <a:gd name="connsiteY43" fmla="*/ 195207 h 257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421231" h="257508">
                  <a:moveTo>
                    <a:pt x="388316" y="195207"/>
                  </a:moveTo>
                  <a:cubicBezTo>
                    <a:pt x="394476" y="186960"/>
                    <a:pt x="420161" y="211652"/>
                    <a:pt x="421205" y="194015"/>
                  </a:cubicBezTo>
                  <a:cubicBezTo>
                    <a:pt x="422248" y="176378"/>
                    <a:pt x="392440" y="168131"/>
                    <a:pt x="380119" y="158742"/>
                  </a:cubicBezTo>
                  <a:cubicBezTo>
                    <a:pt x="367798" y="149352"/>
                    <a:pt x="362681" y="154022"/>
                    <a:pt x="343157" y="137578"/>
                  </a:cubicBezTo>
                  <a:cubicBezTo>
                    <a:pt x="323632" y="121134"/>
                    <a:pt x="348274" y="112887"/>
                    <a:pt x="333916" y="99970"/>
                  </a:cubicBezTo>
                  <a:cubicBezTo>
                    <a:pt x="319558" y="87053"/>
                    <a:pt x="314391" y="51780"/>
                    <a:pt x="324675" y="40005"/>
                  </a:cubicBezTo>
                  <a:cubicBezTo>
                    <a:pt x="334959" y="28231"/>
                    <a:pt x="346237" y="10594"/>
                    <a:pt x="327756" y="2397"/>
                  </a:cubicBezTo>
                  <a:cubicBezTo>
                    <a:pt x="309274" y="-5850"/>
                    <a:pt x="279466" y="9452"/>
                    <a:pt x="282546" y="14171"/>
                  </a:cubicBezTo>
                  <a:cubicBezTo>
                    <a:pt x="285626" y="18891"/>
                    <a:pt x="311311" y="35335"/>
                    <a:pt x="311311" y="42390"/>
                  </a:cubicBezTo>
                  <a:cubicBezTo>
                    <a:pt x="311311" y="49445"/>
                    <a:pt x="287663" y="22418"/>
                    <a:pt x="279466" y="28281"/>
                  </a:cubicBezTo>
                  <a:cubicBezTo>
                    <a:pt x="271269" y="34143"/>
                    <a:pt x="261978" y="16556"/>
                    <a:pt x="254824" y="28281"/>
                  </a:cubicBezTo>
                  <a:cubicBezTo>
                    <a:pt x="247621" y="40055"/>
                    <a:pt x="264065" y="81190"/>
                    <a:pt x="270225" y="92965"/>
                  </a:cubicBezTo>
                  <a:cubicBezTo>
                    <a:pt x="276386" y="104739"/>
                    <a:pt x="264065" y="104739"/>
                    <a:pt x="255868" y="107074"/>
                  </a:cubicBezTo>
                  <a:cubicBezTo>
                    <a:pt x="247671" y="109409"/>
                    <a:pt x="246627" y="74136"/>
                    <a:pt x="238380" y="61219"/>
                  </a:cubicBezTo>
                  <a:cubicBezTo>
                    <a:pt x="230183" y="48302"/>
                    <a:pt x="197294" y="33000"/>
                    <a:pt x="195257" y="42390"/>
                  </a:cubicBezTo>
                  <a:cubicBezTo>
                    <a:pt x="193221" y="51780"/>
                    <a:pt x="215776" y="51780"/>
                    <a:pt x="212745" y="64696"/>
                  </a:cubicBezTo>
                  <a:cubicBezTo>
                    <a:pt x="209665" y="77613"/>
                    <a:pt x="197344" y="56450"/>
                    <a:pt x="186017" y="67031"/>
                  </a:cubicBezTo>
                  <a:cubicBezTo>
                    <a:pt x="174739" y="77613"/>
                    <a:pt x="176776" y="70559"/>
                    <a:pt x="178813" y="59977"/>
                  </a:cubicBezTo>
                  <a:cubicBezTo>
                    <a:pt x="180850" y="49395"/>
                    <a:pt x="162369" y="37621"/>
                    <a:pt x="141801" y="40005"/>
                  </a:cubicBezTo>
                  <a:cubicBezTo>
                    <a:pt x="121233" y="42340"/>
                    <a:pt x="132561" y="58834"/>
                    <a:pt x="126400" y="64696"/>
                  </a:cubicBezTo>
                  <a:cubicBezTo>
                    <a:pt x="120240" y="70559"/>
                    <a:pt x="89438" y="61169"/>
                    <a:pt x="108913" y="56450"/>
                  </a:cubicBezTo>
                  <a:cubicBezTo>
                    <a:pt x="128437" y="51730"/>
                    <a:pt x="120190" y="38813"/>
                    <a:pt x="113036" y="25896"/>
                  </a:cubicBezTo>
                  <a:cubicBezTo>
                    <a:pt x="105832" y="12979"/>
                    <a:pt x="86308" y="28231"/>
                    <a:pt x="54463" y="41198"/>
                  </a:cubicBezTo>
                  <a:cubicBezTo>
                    <a:pt x="22618" y="54115"/>
                    <a:pt x="8210" y="68224"/>
                    <a:pt x="12334" y="69416"/>
                  </a:cubicBezTo>
                  <a:cubicBezTo>
                    <a:pt x="16457" y="70608"/>
                    <a:pt x="17451" y="76471"/>
                    <a:pt x="5130" y="88245"/>
                  </a:cubicBezTo>
                  <a:cubicBezTo>
                    <a:pt x="-7191" y="100019"/>
                    <a:pt x="5130" y="110601"/>
                    <a:pt x="16407" y="110601"/>
                  </a:cubicBezTo>
                  <a:cubicBezTo>
                    <a:pt x="27735" y="110601"/>
                    <a:pt x="17749" y="120935"/>
                    <a:pt x="25648" y="123518"/>
                  </a:cubicBezTo>
                  <a:cubicBezTo>
                    <a:pt x="32852" y="125853"/>
                    <a:pt x="69814" y="107074"/>
                    <a:pt x="80098" y="115271"/>
                  </a:cubicBezTo>
                  <a:cubicBezTo>
                    <a:pt x="90382" y="123518"/>
                    <a:pt x="19488" y="128188"/>
                    <a:pt x="19488" y="142298"/>
                  </a:cubicBezTo>
                  <a:cubicBezTo>
                    <a:pt x="19488" y="156407"/>
                    <a:pt x="58537" y="164654"/>
                    <a:pt x="87302" y="158742"/>
                  </a:cubicBezTo>
                  <a:cubicBezTo>
                    <a:pt x="116067" y="152879"/>
                    <a:pt x="166393" y="163461"/>
                    <a:pt x="166393" y="171659"/>
                  </a:cubicBezTo>
                  <a:cubicBezTo>
                    <a:pt x="166393" y="179906"/>
                    <a:pt x="132511" y="177521"/>
                    <a:pt x="106826" y="176378"/>
                  </a:cubicBezTo>
                  <a:cubicBezTo>
                    <a:pt x="81141" y="175186"/>
                    <a:pt x="36975" y="184625"/>
                    <a:pt x="39012" y="194015"/>
                  </a:cubicBezTo>
                  <a:cubicBezTo>
                    <a:pt x="41297" y="204547"/>
                    <a:pt x="44129" y="204597"/>
                    <a:pt x="70857" y="218706"/>
                  </a:cubicBezTo>
                  <a:cubicBezTo>
                    <a:pt x="97586" y="232815"/>
                    <a:pt x="125307" y="211652"/>
                    <a:pt x="124264" y="231623"/>
                  </a:cubicBezTo>
                  <a:cubicBezTo>
                    <a:pt x="123221" y="251595"/>
                    <a:pt x="138671" y="256314"/>
                    <a:pt x="174590" y="257457"/>
                  </a:cubicBezTo>
                  <a:cubicBezTo>
                    <a:pt x="210559" y="258649"/>
                    <a:pt x="227003" y="238678"/>
                    <a:pt x="244441" y="239820"/>
                  </a:cubicBezTo>
                  <a:cubicBezTo>
                    <a:pt x="261929" y="241013"/>
                    <a:pt x="270126" y="237485"/>
                    <a:pt x="278323" y="223376"/>
                  </a:cubicBezTo>
                  <a:cubicBezTo>
                    <a:pt x="286521" y="209267"/>
                    <a:pt x="293724" y="217514"/>
                    <a:pt x="295761" y="224569"/>
                  </a:cubicBezTo>
                  <a:cubicBezTo>
                    <a:pt x="297798" y="231623"/>
                    <a:pt x="320403" y="230431"/>
                    <a:pt x="325570" y="236343"/>
                  </a:cubicBezTo>
                  <a:cubicBezTo>
                    <a:pt x="338685" y="251346"/>
                    <a:pt x="382056" y="246925"/>
                    <a:pt x="398501" y="237535"/>
                  </a:cubicBezTo>
                  <a:cubicBezTo>
                    <a:pt x="414945" y="228146"/>
                    <a:pt x="391297" y="202262"/>
                    <a:pt x="383100" y="214036"/>
                  </a:cubicBezTo>
                  <a:cubicBezTo>
                    <a:pt x="374902" y="225811"/>
                    <a:pt x="367699" y="218756"/>
                    <a:pt x="365662" y="212844"/>
                  </a:cubicBezTo>
                  <a:cubicBezTo>
                    <a:pt x="363674" y="206982"/>
                    <a:pt x="382156" y="203454"/>
                    <a:pt x="388316" y="19520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05" name="Freeform: Shape 139">
              <a:extLst>
                <a:ext uri="{FF2B5EF4-FFF2-40B4-BE49-F238E27FC236}">
                  <a16:creationId xmlns:a16="http://schemas.microsoft.com/office/drawing/2014/main" xmlns="" id="{087D9197-7E4E-5107-C9B6-CB04448024D2}"/>
                </a:ext>
              </a:extLst>
            </p:cNvPr>
            <p:cNvSpPr/>
            <p:nvPr/>
          </p:nvSpPr>
          <p:spPr>
            <a:xfrm>
              <a:off x="2072682" y="1635172"/>
              <a:ext cx="69158" cy="22605"/>
            </a:xfrm>
            <a:custGeom>
              <a:avLst/>
              <a:gdLst>
                <a:gd name="connsiteX0" fmla="*/ 69094 w 69158"/>
                <a:gd name="connsiteY0" fmla="*/ 2267 h 22605"/>
                <a:gd name="connsiteX1" fmla="*/ 1280 w 69158"/>
                <a:gd name="connsiteY1" fmla="*/ 16376 h 22605"/>
                <a:gd name="connsiteX2" fmla="*/ 69094 w 69158"/>
                <a:gd name="connsiteY2" fmla="*/ 2267 h 22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9158" h="22605">
                  <a:moveTo>
                    <a:pt x="69094" y="2267"/>
                  </a:moveTo>
                  <a:cubicBezTo>
                    <a:pt x="67057" y="-4788"/>
                    <a:pt x="-10842" y="5943"/>
                    <a:pt x="1280" y="16376"/>
                  </a:cubicBezTo>
                  <a:cubicBezTo>
                    <a:pt x="21848" y="34013"/>
                    <a:pt x="71181" y="9321"/>
                    <a:pt x="69094" y="226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06" name="Freeform: Shape 140">
              <a:extLst>
                <a:ext uri="{FF2B5EF4-FFF2-40B4-BE49-F238E27FC236}">
                  <a16:creationId xmlns:a16="http://schemas.microsoft.com/office/drawing/2014/main" xmlns="" id="{4186C539-99D3-9023-F761-F5BDA3F31C39}"/>
                </a:ext>
              </a:extLst>
            </p:cNvPr>
            <p:cNvSpPr/>
            <p:nvPr/>
          </p:nvSpPr>
          <p:spPr>
            <a:xfrm>
              <a:off x="2427233" y="1851682"/>
              <a:ext cx="105975" cy="56723"/>
            </a:xfrm>
            <a:custGeom>
              <a:avLst/>
              <a:gdLst>
                <a:gd name="connsiteX0" fmla="*/ 1199 w 105975"/>
                <a:gd name="connsiteY0" fmla="*/ 5594 h 56723"/>
                <a:gd name="connsiteX1" fmla="*/ 15557 w 105975"/>
                <a:gd name="connsiteY1" fmla="*/ 38532 h 56723"/>
                <a:gd name="connsiteX2" fmla="*/ 50483 w 105975"/>
                <a:gd name="connsiteY2" fmla="*/ 51449 h 56723"/>
                <a:gd name="connsiteX3" fmla="*/ 105976 w 105975"/>
                <a:gd name="connsiteY3" fmla="*/ 40867 h 56723"/>
                <a:gd name="connsiteX4" fmla="*/ 47402 w 105975"/>
                <a:gd name="connsiteY4" fmla="*/ 7929 h 56723"/>
                <a:gd name="connsiteX5" fmla="*/ 1199 w 105975"/>
                <a:gd name="connsiteY5" fmla="*/ 5594 h 56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5975" h="56723">
                  <a:moveTo>
                    <a:pt x="1199" y="5594"/>
                  </a:moveTo>
                  <a:cubicBezTo>
                    <a:pt x="-4961" y="20895"/>
                    <a:pt x="14564" y="20895"/>
                    <a:pt x="15557" y="38532"/>
                  </a:cubicBezTo>
                  <a:cubicBezTo>
                    <a:pt x="16600" y="56169"/>
                    <a:pt x="36125" y="62031"/>
                    <a:pt x="50483" y="51449"/>
                  </a:cubicBezTo>
                  <a:cubicBezTo>
                    <a:pt x="64840" y="40867"/>
                    <a:pt x="105976" y="54579"/>
                    <a:pt x="105976" y="40867"/>
                  </a:cubicBezTo>
                  <a:cubicBezTo>
                    <a:pt x="105976" y="27950"/>
                    <a:pt x="62853" y="4401"/>
                    <a:pt x="47402" y="7929"/>
                  </a:cubicBezTo>
                  <a:cubicBezTo>
                    <a:pt x="32001" y="11506"/>
                    <a:pt x="7360" y="-9658"/>
                    <a:pt x="1199" y="5594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07" name="Freeform: Shape 141">
              <a:extLst>
                <a:ext uri="{FF2B5EF4-FFF2-40B4-BE49-F238E27FC236}">
                  <a16:creationId xmlns:a16="http://schemas.microsoft.com/office/drawing/2014/main" xmlns="" id="{EE1B21B9-F558-5C47-B65B-65FEDADA76BD}"/>
                </a:ext>
              </a:extLst>
            </p:cNvPr>
            <p:cNvSpPr/>
            <p:nvPr/>
          </p:nvSpPr>
          <p:spPr>
            <a:xfrm>
              <a:off x="2027647" y="1573031"/>
              <a:ext cx="76662" cy="58545"/>
            </a:xfrm>
            <a:custGeom>
              <a:avLst/>
              <a:gdLst>
                <a:gd name="connsiteX0" fmla="*/ 30914 w 76662"/>
                <a:gd name="connsiteY0" fmla="*/ 58545 h 58545"/>
                <a:gd name="connsiteX1" fmla="*/ 72000 w 76662"/>
                <a:gd name="connsiteY1" fmla="*/ 50298 h 58545"/>
                <a:gd name="connsiteX2" fmla="*/ 74037 w 76662"/>
                <a:gd name="connsiteY2" fmla="*/ 30327 h 58545"/>
                <a:gd name="connsiteX3" fmla="*/ 49395 w 76662"/>
                <a:gd name="connsiteY3" fmla="*/ 19745 h 58545"/>
                <a:gd name="connsiteX4" fmla="*/ 1105 w 76662"/>
                <a:gd name="connsiteY4" fmla="*/ 2108 h 58545"/>
                <a:gd name="connsiteX5" fmla="*/ 30914 w 76662"/>
                <a:gd name="connsiteY5" fmla="*/ 58545 h 58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662" h="58545">
                  <a:moveTo>
                    <a:pt x="30914" y="58545"/>
                  </a:moveTo>
                  <a:cubicBezTo>
                    <a:pt x="46315" y="58545"/>
                    <a:pt x="58636" y="56210"/>
                    <a:pt x="72000" y="50298"/>
                  </a:cubicBezTo>
                  <a:cubicBezTo>
                    <a:pt x="85364" y="44436"/>
                    <a:pt x="64796" y="44436"/>
                    <a:pt x="74037" y="30327"/>
                  </a:cubicBezTo>
                  <a:cubicBezTo>
                    <a:pt x="83277" y="16217"/>
                    <a:pt x="51432" y="15025"/>
                    <a:pt x="49395" y="19745"/>
                  </a:cubicBezTo>
                  <a:cubicBezTo>
                    <a:pt x="47358" y="24464"/>
                    <a:pt x="7266" y="-8474"/>
                    <a:pt x="1105" y="2108"/>
                  </a:cubicBezTo>
                  <a:cubicBezTo>
                    <a:pt x="-5005" y="12690"/>
                    <a:pt x="15513" y="58545"/>
                    <a:pt x="30914" y="5854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08" name="Freeform: Shape 142">
              <a:extLst>
                <a:ext uri="{FF2B5EF4-FFF2-40B4-BE49-F238E27FC236}">
                  <a16:creationId xmlns:a16="http://schemas.microsoft.com/office/drawing/2014/main" xmlns="" id="{F5C1CA19-9706-7A3F-6E48-CB3A08A79A7D}"/>
                </a:ext>
              </a:extLst>
            </p:cNvPr>
            <p:cNvSpPr/>
            <p:nvPr/>
          </p:nvSpPr>
          <p:spPr>
            <a:xfrm>
              <a:off x="2061440" y="1423117"/>
              <a:ext cx="265532" cy="193287"/>
            </a:xfrm>
            <a:custGeom>
              <a:avLst/>
              <a:gdLst>
                <a:gd name="connsiteX0" fmla="*/ 242692 w 265532"/>
                <a:gd name="connsiteY0" fmla="*/ 110887 h 193287"/>
                <a:gd name="connsiteX1" fmla="*/ 220087 w 265532"/>
                <a:gd name="connsiteY1" fmla="*/ 93250 h 193287"/>
                <a:gd name="connsiteX2" fmla="*/ 209803 w 265532"/>
                <a:gd name="connsiteY2" fmla="*/ 68559 h 193287"/>
                <a:gd name="connsiteX3" fmla="*/ 193359 w 265532"/>
                <a:gd name="connsiteY3" fmla="*/ 63839 h 193287"/>
                <a:gd name="connsiteX4" fmla="*/ 171798 w 265532"/>
                <a:gd name="connsiteY4" fmla="*/ 52065 h 193287"/>
                <a:gd name="connsiteX5" fmla="*/ 98867 w 265532"/>
                <a:gd name="connsiteY5" fmla="*/ 6210 h 193287"/>
                <a:gd name="connsiteX6" fmla="*/ 91663 w 265532"/>
                <a:gd name="connsiteY6" fmla="*/ 0 h 193287"/>
                <a:gd name="connsiteX7" fmla="*/ 70300 w 265532"/>
                <a:gd name="connsiteY7" fmla="*/ 6061 h 193287"/>
                <a:gd name="connsiteX8" fmla="*/ 60861 w 265532"/>
                <a:gd name="connsiteY8" fmla="*/ 12122 h 193287"/>
                <a:gd name="connsiteX9" fmla="*/ 45460 w 265532"/>
                <a:gd name="connsiteY9" fmla="*/ 22704 h 193287"/>
                <a:gd name="connsiteX10" fmla="*/ 25936 w 265532"/>
                <a:gd name="connsiteY10" fmla="*/ 35621 h 193287"/>
                <a:gd name="connsiteX11" fmla="*/ 30059 w 265532"/>
                <a:gd name="connsiteY11" fmla="*/ 65032 h 193287"/>
                <a:gd name="connsiteX12" fmla="*/ 17738 w 265532"/>
                <a:gd name="connsiteY12" fmla="*/ 77949 h 193287"/>
                <a:gd name="connsiteX13" fmla="*/ 9541 w 265532"/>
                <a:gd name="connsiteY13" fmla="*/ 92058 h 193287"/>
                <a:gd name="connsiteX14" fmla="*/ 32146 w 265532"/>
                <a:gd name="connsiteY14" fmla="*/ 120277 h 193287"/>
                <a:gd name="connsiteX15" fmla="*/ 99960 w 265532"/>
                <a:gd name="connsiteY15" fmla="*/ 122612 h 193287"/>
                <a:gd name="connsiteX16" fmla="*/ 58874 w 265532"/>
                <a:gd name="connsiteY16" fmla="*/ 144968 h 193287"/>
                <a:gd name="connsiteX17" fmla="*/ 91762 w 265532"/>
                <a:gd name="connsiteY17" fmla="*/ 173186 h 193287"/>
                <a:gd name="connsiteX18" fmla="*/ 146212 w 265532"/>
                <a:gd name="connsiteY18" fmla="*/ 190823 h 193287"/>
                <a:gd name="connsiteX19" fmla="*/ 179101 w 265532"/>
                <a:gd name="connsiteY19" fmla="*/ 189631 h 193287"/>
                <a:gd name="connsiteX20" fmla="*/ 202749 w 265532"/>
                <a:gd name="connsiteY20" fmla="*/ 160220 h 193287"/>
                <a:gd name="connsiteX21" fmla="*/ 226397 w 265532"/>
                <a:gd name="connsiteY21" fmla="*/ 137864 h 193287"/>
                <a:gd name="connsiteX22" fmla="*/ 265446 w 265532"/>
                <a:gd name="connsiteY22" fmla="*/ 122562 h 193287"/>
                <a:gd name="connsiteX23" fmla="*/ 242692 w 265532"/>
                <a:gd name="connsiteY23" fmla="*/ 110887 h 193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65532" h="193287">
                  <a:moveTo>
                    <a:pt x="242692" y="110887"/>
                  </a:moveTo>
                  <a:cubicBezTo>
                    <a:pt x="224211" y="113222"/>
                    <a:pt x="211890" y="105025"/>
                    <a:pt x="220087" y="93250"/>
                  </a:cubicBezTo>
                  <a:cubicBezTo>
                    <a:pt x="228284" y="81476"/>
                    <a:pt x="199520" y="77949"/>
                    <a:pt x="209803" y="68559"/>
                  </a:cubicBezTo>
                  <a:cubicBezTo>
                    <a:pt x="220087" y="59170"/>
                    <a:pt x="190279" y="49780"/>
                    <a:pt x="193359" y="63839"/>
                  </a:cubicBezTo>
                  <a:cubicBezTo>
                    <a:pt x="196439" y="77949"/>
                    <a:pt x="174878" y="65032"/>
                    <a:pt x="171798" y="52065"/>
                  </a:cubicBezTo>
                  <a:cubicBezTo>
                    <a:pt x="168718" y="39148"/>
                    <a:pt x="126589" y="34429"/>
                    <a:pt x="98867" y="6210"/>
                  </a:cubicBezTo>
                  <a:cubicBezTo>
                    <a:pt x="96482" y="3776"/>
                    <a:pt x="94048" y="1789"/>
                    <a:pt x="91663" y="0"/>
                  </a:cubicBezTo>
                  <a:cubicBezTo>
                    <a:pt x="84757" y="2534"/>
                    <a:pt x="77504" y="4322"/>
                    <a:pt x="70300" y="6061"/>
                  </a:cubicBezTo>
                  <a:cubicBezTo>
                    <a:pt x="72635" y="9539"/>
                    <a:pt x="69108" y="12818"/>
                    <a:pt x="60861" y="12122"/>
                  </a:cubicBezTo>
                  <a:cubicBezTo>
                    <a:pt x="47497" y="10930"/>
                    <a:pt x="23899" y="13314"/>
                    <a:pt x="45460" y="22704"/>
                  </a:cubicBezTo>
                  <a:cubicBezTo>
                    <a:pt x="67021" y="32094"/>
                    <a:pt x="43423" y="35621"/>
                    <a:pt x="25936" y="35621"/>
                  </a:cubicBezTo>
                  <a:cubicBezTo>
                    <a:pt x="8448" y="35621"/>
                    <a:pt x="7455" y="61505"/>
                    <a:pt x="30059" y="65032"/>
                  </a:cubicBezTo>
                  <a:cubicBezTo>
                    <a:pt x="52664" y="68559"/>
                    <a:pt x="36220" y="83861"/>
                    <a:pt x="17738" y="77949"/>
                  </a:cubicBezTo>
                  <a:cubicBezTo>
                    <a:pt x="-743" y="72086"/>
                    <a:pt x="-6903" y="82668"/>
                    <a:pt x="9541" y="92058"/>
                  </a:cubicBezTo>
                  <a:cubicBezTo>
                    <a:pt x="24694" y="100752"/>
                    <a:pt x="15701" y="112030"/>
                    <a:pt x="32146" y="120277"/>
                  </a:cubicBezTo>
                  <a:cubicBezTo>
                    <a:pt x="48590" y="128524"/>
                    <a:pt x="95836" y="109695"/>
                    <a:pt x="99960" y="122612"/>
                  </a:cubicBezTo>
                  <a:cubicBezTo>
                    <a:pt x="104083" y="135529"/>
                    <a:pt x="51670" y="136721"/>
                    <a:pt x="58874" y="144968"/>
                  </a:cubicBezTo>
                  <a:cubicBezTo>
                    <a:pt x="66077" y="153215"/>
                    <a:pt x="95836" y="166132"/>
                    <a:pt x="91762" y="173186"/>
                  </a:cubicBezTo>
                  <a:cubicBezTo>
                    <a:pt x="87639" y="180241"/>
                    <a:pt x="141095" y="200213"/>
                    <a:pt x="146212" y="190823"/>
                  </a:cubicBezTo>
                  <a:cubicBezTo>
                    <a:pt x="151329" y="181433"/>
                    <a:pt x="165737" y="183768"/>
                    <a:pt x="179101" y="189631"/>
                  </a:cubicBezTo>
                  <a:cubicBezTo>
                    <a:pt x="192465" y="195493"/>
                    <a:pt x="193508" y="153165"/>
                    <a:pt x="202749" y="160220"/>
                  </a:cubicBezTo>
                  <a:cubicBezTo>
                    <a:pt x="211989" y="167274"/>
                    <a:pt x="210946" y="144918"/>
                    <a:pt x="226397" y="137864"/>
                  </a:cubicBezTo>
                  <a:cubicBezTo>
                    <a:pt x="241798" y="130809"/>
                    <a:pt x="264005" y="130759"/>
                    <a:pt x="265446" y="122562"/>
                  </a:cubicBezTo>
                  <a:cubicBezTo>
                    <a:pt x="266290" y="116749"/>
                    <a:pt x="261173" y="108502"/>
                    <a:pt x="242692" y="11088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09" name="Freeform: Shape 143">
              <a:extLst>
                <a:ext uri="{FF2B5EF4-FFF2-40B4-BE49-F238E27FC236}">
                  <a16:creationId xmlns:a16="http://schemas.microsoft.com/office/drawing/2014/main" xmlns="" id="{3A5D54BB-DEE5-D22D-EDD9-1F43B82F97D1}"/>
                </a:ext>
              </a:extLst>
            </p:cNvPr>
            <p:cNvSpPr/>
            <p:nvPr/>
          </p:nvSpPr>
          <p:spPr>
            <a:xfrm>
              <a:off x="2216836" y="1850728"/>
              <a:ext cx="654747" cy="549953"/>
            </a:xfrm>
            <a:custGeom>
              <a:avLst/>
              <a:gdLst>
                <a:gd name="connsiteX0" fmla="*/ 649780 w 654747"/>
                <a:gd name="connsiteY0" fmla="*/ 345916 h 549953"/>
                <a:gd name="connsiteX1" fmla="*/ 649233 w 654747"/>
                <a:gd name="connsiteY1" fmla="*/ 343183 h 549953"/>
                <a:gd name="connsiteX2" fmla="*/ 645457 w 654747"/>
                <a:gd name="connsiteY2" fmla="*/ 337122 h 549953"/>
                <a:gd name="connsiteX3" fmla="*/ 641781 w 654747"/>
                <a:gd name="connsiteY3" fmla="*/ 330962 h 549953"/>
                <a:gd name="connsiteX4" fmla="*/ 622505 w 654747"/>
                <a:gd name="connsiteY4" fmla="*/ 310990 h 549953"/>
                <a:gd name="connsiteX5" fmla="*/ 581419 w 654747"/>
                <a:gd name="connsiteY5" fmla="*/ 286299 h 549953"/>
                <a:gd name="connsiteX6" fmla="*/ 540334 w 654747"/>
                <a:gd name="connsiteY6" fmla="*/ 269855 h 549953"/>
                <a:gd name="connsiteX7" fmla="*/ 509532 w 654747"/>
                <a:gd name="connsiteY7" fmla="*/ 240444 h 549953"/>
                <a:gd name="connsiteX8" fmla="*/ 541377 w 654747"/>
                <a:gd name="connsiteY8" fmla="*/ 232197 h 549953"/>
                <a:gd name="connsiteX9" fmla="*/ 514649 w 654747"/>
                <a:gd name="connsiteY9" fmla="*/ 216895 h 549953"/>
                <a:gd name="connsiteX10" fmla="*/ 528013 w 654747"/>
                <a:gd name="connsiteY10" fmla="*/ 205121 h 549953"/>
                <a:gd name="connsiteX11" fmla="*/ 515692 w 654747"/>
                <a:gd name="connsiteY11" fmla="*/ 182765 h 549953"/>
                <a:gd name="connsiteX12" fmla="*/ 499248 w 654747"/>
                <a:gd name="connsiteY12" fmla="*/ 192154 h 549953"/>
                <a:gd name="connsiteX13" fmla="*/ 503371 w 654747"/>
                <a:gd name="connsiteY13" fmla="*/ 170990 h 549953"/>
                <a:gd name="connsiteX14" fmla="*/ 467402 w 654747"/>
                <a:gd name="connsiteY14" fmla="*/ 158073 h 549953"/>
                <a:gd name="connsiteX15" fmla="*/ 450958 w 654747"/>
                <a:gd name="connsiteY15" fmla="*/ 145156 h 549953"/>
                <a:gd name="connsiteX16" fmla="*/ 421150 w 654747"/>
                <a:gd name="connsiteY16" fmla="*/ 152211 h 549953"/>
                <a:gd name="connsiteX17" fmla="*/ 412953 w 654747"/>
                <a:gd name="connsiteY17" fmla="*/ 143964 h 549953"/>
                <a:gd name="connsiteX18" fmla="*/ 432477 w 654747"/>
                <a:gd name="connsiteY18" fmla="*/ 122800 h 549953"/>
                <a:gd name="connsiteX19" fmla="*/ 397552 w 654747"/>
                <a:gd name="connsiteY19" fmla="*/ 123993 h 549953"/>
                <a:gd name="connsiteX20" fmla="*/ 370823 w 654747"/>
                <a:gd name="connsiteY20" fmla="*/ 99301 h 549953"/>
                <a:gd name="connsiteX21" fmla="*/ 342058 w 654747"/>
                <a:gd name="connsiteY21" fmla="*/ 80472 h 549953"/>
                <a:gd name="connsiteX22" fmla="*/ 292726 w 654747"/>
                <a:gd name="connsiteY22" fmla="*/ 58116 h 549953"/>
                <a:gd name="connsiteX23" fmla="*/ 267041 w 654747"/>
                <a:gd name="connsiteY23" fmla="*/ 80472 h 549953"/>
                <a:gd name="connsiteX24" fmla="*/ 252633 w 654747"/>
                <a:gd name="connsiteY24" fmla="*/ 74610 h 549953"/>
                <a:gd name="connsiteX25" fmla="*/ 214628 w 654747"/>
                <a:gd name="connsiteY25" fmla="*/ 88719 h 549953"/>
                <a:gd name="connsiteX26" fmla="*/ 215671 w 654747"/>
                <a:gd name="connsiteY26" fmla="*/ 44057 h 549953"/>
                <a:gd name="connsiteX27" fmla="*/ 199227 w 654747"/>
                <a:gd name="connsiteY27" fmla="*/ 12311 h 549953"/>
                <a:gd name="connsiteX28" fmla="*/ 154018 w 654747"/>
                <a:gd name="connsiteY28" fmla="*/ 12311 h 549953"/>
                <a:gd name="connsiteX29" fmla="*/ 104734 w 654747"/>
                <a:gd name="connsiteY29" fmla="*/ 34667 h 549953"/>
                <a:gd name="connsiteX30" fmla="*/ 111938 w 654747"/>
                <a:gd name="connsiteY30" fmla="*/ 73467 h 549953"/>
                <a:gd name="connsiteX31" fmla="*/ 99617 w 654747"/>
                <a:gd name="connsiteY31" fmla="*/ 98159 h 549953"/>
                <a:gd name="connsiteX32" fmla="*/ 124259 w 654747"/>
                <a:gd name="connsiteY32" fmla="*/ 118130 h 549953"/>
                <a:gd name="connsiteX33" fmla="*/ 85210 w 654747"/>
                <a:gd name="connsiteY33" fmla="*/ 100494 h 549953"/>
                <a:gd name="connsiteX34" fmla="*/ 80093 w 654747"/>
                <a:gd name="connsiteY34" fmla="*/ 66413 h 549953"/>
                <a:gd name="connsiteX35" fmla="*/ 92414 w 654747"/>
                <a:gd name="connsiteY35" fmla="*/ 28805 h 549953"/>
                <a:gd name="connsiteX36" fmla="*/ 116062 w 654747"/>
                <a:gd name="connsiteY36" fmla="*/ 5306 h 549953"/>
                <a:gd name="connsiteX37" fmla="*/ 24649 w 654747"/>
                <a:gd name="connsiteY37" fmla="*/ 31140 h 549953"/>
                <a:gd name="connsiteX38" fmla="*/ 3088 w 654747"/>
                <a:gd name="connsiteY38" fmla="*/ 122850 h 549953"/>
                <a:gd name="connsiteX39" fmla="*/ 52371 w 654747"/>
                <a:gd name="connsiteY39" fmla="*/ 133432 h 549953"/>
                <a:gd name="connsiteX40" fmla="*/ 47254 w 654747"/>
                <a:gd name="connsiteY40" fmla="*/ 145206 h 549953"/>
                <a:gd name="connsiteX41" fmla="*/ 12329 w 654747"/>
                <a:gd name="connsiteY41" fmla="*/ 148733 h 549953"/>
                <a:gd name="connsiteX42" fmla="*/ 57538 w 654747"/>
                <a:gd name="connsiteY42" fmla="*/ 174617 h 549953"/>
                <a:gd name="connsiteX43" fmla="*/ 81186 w 654747"/>
                <a:gd name="connsiteY43" fmla="*/ 180479 h 549953"/>
                <a:gd name="connsiteX44" fmla="*/ 127438 w 654747"/>
                <a:gd name="connsiteY44" fmla="*/ 188726 h 549953"/>
                <a:gd name="connsiteX45" fmla="*/ 178808 w 654747"/>
                <a:gd name="connsiteY45" fmla="*/ 199308 h 549953"/>
                <a:gd name="connsiteX46" fmla="*/ 202456 w 654747"/>
                <a:gd name="connsiteY46" fmla="*/ 187534 h 549953"/>
                <a:gd name="connsiteX47" fmla="*/ 216367 w 654747"/>
                <a:gd name="connsiteY47" fmla="*/ 187633 h 549953"/>
                <a:gd name="connsiteX48" fmla="*/ 250944 w 654747"/>
                <a:gd name="connsiteY48" fmla="*/ 188627 h 549953"/>
                <a:gd name="connsiteX49" fmla="*/ 255962 w 654747"/>
                <a:gd name="connsiteY49" fmla="*/ 194042 h 549953"/>
                <a:gd name="connsiteX50" fmla="*/ 260086 w 654747"/>
                <a:gd name="connsiteY50" fmla="*/ 193297 h 549953"/>
                <a:gd name="connsiteX51" fmla="*/ 251789 w 654747"/>
                <a:gd name="connsiteY51" fmla="*/ 179287 h 549953"/>
                <a:gd name="connsiteX52" fmla="*/ 256906 w 654747"/>
                <a:gd name="connsiteY52" fmla="*/ 166370 h 549953"/>
                <a:gd name="connsiteX53" fmla="*/ 284628 w 654747"/>
                <a:gd name="connsiteY53" fmla="*/ 186342 h 549953"/>
                <a:gd name="connsiteX54" fmla="*/ 296948 w 654747"/>
                <a:gd name="connsiteY54" fmla="*/ 199259 h 549953"/>
                <a:gd name="connsiteX55" fmla="*/ 331874 w 654747"/>
                <a:gd name="connsiteY55" fmla="*/ 226285 h 549953"/>
                <a:gd name="connsiteX56" fmla="*/ 309269 w 654747"/>
                <a:gd name="connsiteY56" fmla="*/ 248641 h 549953"/>
                <a:gd name="connsiteX57" fmla="*/ 345238 w 654747"/>
                <a:gd name="connsiteY57" fmla="*/ 236867 h 549953"/>
                <a:gd name="connsiteX58" fmla="*/ 366799 w 654747"/>
                <a:gd name="connsiteY58" fmla="*/ 262750 h 549953"/>
                <a:gd name="connsiteX59" fmla="*/ 401725 w 654747"/>
                <a:gd name="connsiteY59" fmla="*/ 288584 h 549953"/>
                <a:gd name="connsiteX60" fmla="*/ 401725 w 654747"/>
                <a:gd name="connsiteY60" fmla="*/ 334439 h 549953"/>
                <a:gd name="connsiteX61" fmla="*/ 439730 w 654747"/>
                <a:gd name="connsiteY61" fmla="*/ 330912 h 549953"/>
                <a:gd name="connsiteX62" fmla="*/ 475699 w 654747"/>
                <a:gd name="connsiteY62" fmla="*/ 350884 h 549953"/>
                <a:gd name="connsiteX63" fmla="*/ 441817 w 654747"/>
                <a:gd name="connsiteY63" fmla="*/ 369713 h 549953"/>
                <a:gd name="connsiteX64" fmla="*/ 383243 w 654747"/>
                <a:gd name="connsiteY64" fmla="*/ 345021 h 549953"/>
                <a:gd name="connsiteX65" fmla="*/ 377083 w 654747"/>
                <a:gd name="connsiteY65" fmla="*/ 389684 h 549953"/>
                <a:gd name="connsiteX66" fmla="*/ 322633 w 654747"/>
                <a:gd name="connsiteY66" fmla="*/ 402601 h 549953"/>
                <a:gd name="connsiteX67" fmla="*/ 291831 w 654747"/>
                <a:gd name="connsiteY67" fmla="*/ 409656 h 549953"/>
                <a:gd name="connsiteX68" fmla="*/ 278467 w 654747"/>
                <a:gd name="connsiteY68" fmla="*/ 442594 h 549953"/>
                <a:gd name="connsiteX69" fmla="*/ 329837 w 654747"/>
                <a:gd name="connsiteY69" fmla="*/ 444929 h 549953"/>
                <a:gd name="connsiteX70" fmla="*/ 352442 w 654747"/>
                <a:gd name="connsiteY70" fmla="*/ 440209 h 549953"/>
                <a:gd name="connsiteX71" fmla="*/ 387367 w 654747"/>
                <a:gd name="connsiteY71" fmla="*/ 437874 h 549953"/>
                <a:gd name="connsiteX72" fmla="*/ 414095 w 654747"/>
                <a:gd name="connsiteY72" fmla="*/ 464901 h 549953"/>
                <a:gd name="connsiteX73" fmla="*/ 427459 w 654747"/>
                <a:gd name="connsiteY73" fmla="*/ 498981 h 549953"/>
                <a:gd name="connsiteX74" fmla="*/ 482952 w 654747"/>
                <a:gd name="connsiteY74" fmla="*/ 518953 h 549953"/>
                <a:gd name="connsiteX75" fmla="*/ 490852 w 654747"/>
                <a:gd name="connsiteY75" fmla="*/ 526008 h 549953"/>
                <a:gd name="connsiteX76" fmla="*/ 516040 w 654747"/>
                <a:gd name="connsiteY76" fmla="*/ 531274 h 549953"/>
                <a:gd name="connsiteX77" fmla="*/ 526373 w 654747"/>
                <a:gd name="connsiteY77" fmla="*/ 534155 h 549953"/>
                <a:gd name="connsiteX78" fmla="*/ 550617 w 654747"/>
                <a:gd name="connsiteY78" fmla="*/ 545880 h 549953"/>
                <a:gd name="connsiteX79" fmla="*/ 555238 w 654747"/>
                <a:gd name="connsiteY79" fmla="*/ 549954 h 549953"/>
                <a:gd name="connsiteX80" fmla="*/ 494230 w 654747"/>
                <a:gd name="connsiteY80" fmla="*/ 480202 h 549953"/>
                <a:gd name="connsiteX81" fmla="*/ 529155 w 654747"/>
                <a:gd name="connsiteY81" fmla="*/ 487257 h 549953"/>
                <a:gd name="connsiteX82" fmla="*/ 591803 w 654747"/>
                <a:gd name="connsiteY82" fmla="*/ 491976 h 549953"/>
                <a:gd name="connsiteX83" fmla="*/ 593392 w 654747"/>
                <a:gd name="connsiteY83" fmla="*/ 476277 h 549953"/>
                <a:gd name="connsiteX84" fmla="*/ 585841 w 654747"/>
                <a:gd name="connsiteY84" fmla="*/ 471409 h 549953"/>
                <a:gd name="connsiteX85" fmla="*/ 582314 w 654747"/>
                <a:gd name="connsiteY85" fmla="*/ 468577 h 549953"/>
                <a:gd name="connsiteX86" fmla="*/ 571781 w 654747"/>
                <a:gd name="connsiteY86" fmla="*/ 435390 h 549953"/>
                <a:gd name="connsiteX87" fmla="*/ 555883 w 654747"/>
                <a:gd name="connsiteY87" fmla="*/ 425007 h 549953"/>
                <a:gd name="connsiteX88" fmla="*/ 517878 w 654747"/>
                <a:gd name="connsiteY88" fmla="*/ 385064 h 549953"/>
                <a:gd name="connsiteX89" fmla="*/ 524038 w 654747"/>
                <a:gd name="connsiteY89" fmla="*/ 355653 h 549953"/>
                <a:gd name="connsiteX90" fmla="*/ 556927 w 654747"/>
                <a:gd name="connsiteY90" fmla="*/ 368570 h 549953"/>
                <a:gd name="connsiteX91" fmla="*/ 590809 w 654747"/>
                <a:gd name="connsiteY91" fmla="*/ 406178 h 549953"/>
                <a:gd name="connsiteX92" fmla="*/ 595479 w 654747"/>
                <a:gd name="connsiteY92" fmla="*/ 410302 h 549953"/>
                <a:gd name="connsiteX93" fmla="*/ 602732 w 654747"/>
                <a:gd name="connsiteY93" fmla="*/ 406874 h 549953"/>
                <a:gd name="connsiteX94" fmla="*/ 614656 w 654747"/>
                <a:gd name="connsiteY94" fmla="*/ 402502 h 549953"/>
                <a:gd name="connsiteX95" fmla="*/ 615450 w 654747"/>
                <a:gd name="connsiteY95" fmla="*/ 399123 h 549953"/>
                <a:gd name="connsiteX96" fmla="*/ 617140 w 654747"/>
                <a:gd name="connsiteY96" fmla="*/ 395646 h 549953"/>
                <a:gd name="connsiteX97" fmla="*/ 639943 w 654747"/>
                <a:gd name="connsiteY97" fmla="*/ 371054 h 549953"/>
                <a:gd name="connsiteX98" fmla="*/ 640440 w 654747"/>
                <a:gd name="connsiteY98" fmla="*/ 370557 h 549953"/>
                <a:gd name="connsiteX99" fmla="*/ 649283 w 654747"/>
                <a:gd name="connsiteY99" fmla="*/ 363850 h 549953"/>
                <a:gd name="connsiteX100" fmla="*/ 649829 w 654747"/>
                <a:gd name="connsiteY100" fmla="*/ 363304 h 549953"/>
                <a:gd name="connsiteX101" fmla="*/ 654748 w 654747"/>
                <a:gd name="connsiteY101" fmla="*/ 355703 h 549953"/>
                <a:gd name="connsiteX102" fmla="*/ 649780 w 654747"/>
                <a:gd name="connsiteY102" fmla="*/ 345916 h 549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654747" h="549953">
                  <a:moveTo>
                    <a:pt x="649780" y="345916"/>
                  </a:moveTo>
                  <a:cubicBezTo>
                    <a:pt x="649680" y="344972"/>
                    <a:pt x="649482" y="344077"/>
                    <a:pt x="649233" y="343183"/>
                  </a:cubicBezTo>
                  <a:cubicBezTo>
                    <a:pt x="647941" y="341196"/>
                    <a:pt x="646749" y="339109"/>
                    <a:pt x="645457" y="337122"/>
                  </a:cubicBezTo>
                  <a:cubicBezTo>
                    <a:pt x="644116" y="335085"/>
                    <a:pt x="642924" y="333048"/>
                    <a:pt x="641781" y="330962"/>
                  </a:cubicBezTo>
                  <a:cubicBezTo>
                    <a:pt x="625585" y="332005"/>
                    <a:pt x="622505" y="319138"/>
                    <a:pt x="622505" y="310990"/>
                  </a:cubicBezTo>
                  <a:cubicBezTo>
                    <a:pt x="622505" y="302743"/>
                    <a:pt x="591703" y="282772"/>
                    <a:pt x="581419" y="286299"/>
                  </a:cubicBezTo>
                  <a:cubicBezTo>
                    <a:pt x="571135" y="289826"/>
                    <a:pt x="553698" y="270997"/>
                    <a:pt x="540334" y="269855"/>
                  </a:cubicBezTo>
                  <a:cubicBezTo>
                    <a:pt x="526969" y="268662"/>
                    <a:pt x="507445" y="256938"/>
                    <a:pt x="509532" y="240444"/>
                  </a:cubicBezTo>
                  <a:cubicBezTo>
                    <a:pt x="511568" y="223999"/>
                    <a:pt x="536260" y="245163"/>
                    <a:pt x="541377" y="232197"/>
                  </a:cubicBezTo>
                  <a:cubicBezTo>
                    <a:pt x="546494" y="219280"/>
                    <a:pt x="515692" y="226334"/>
                    <a:pt x="514649" y="216895"/>
                  </a:cubicBezTo>
                  <a:cubicBezTo>
                    <a:pt x="513605" y="207506"/>
                    <a:pt x="521852" y="211033"/>
                    <a:pt x="528013" y="205121"/>
                  </a:cubicBezTo>
                  <a:cubicBezTo>
                    <a:pt x="534173" y="199259"/>
                    <a:pt x="522896" y="187484"/>
                    <a:pt x="515692" y="182765"/>
                  </a:cubicBezTo>
                  <a:cubicBezTo>
                    <a:pt x="508488" y="178045"/>
                    <a:pt x="506451" y="192154"/>
                    <a:pt x="499248" y="192154"/>
                  </a:cubicBezTo>
                  <a:cubicBezTo>
                    <a:pt x="492044" y="192154"/>
                    <a:pt x="498204" y="179237"/>
                    <a:pt x="503371" y="170990"/>
                  </a:cubicBezTo>
                  <a:cubicBezTo>
                    <a:pt x="508488" y="162743"/>
                    <a:pt x="479723" y="153354"/>
                    <a:pt x="467402" y="158073"/>
                  </a:cubicBezTo>
                  <a:cubicBezTo>
                    <a:pt x="455082" y="162793"/>
                    <a:pt x="450958" y="154546"/>
                    <a:pt x="450958" y="145156"/>
                  </a:cubicBezTo>
                  <a:cubicBezTo>
                    <a:pt x="450958" y="135767"/>
                    <a:pt x="429397" y="145156"/>
                    <a:pt x="421150" y="152211"/>
                  </a:cubicBezTo>
                  <a:cubicBezTo>
                    <a:pt x="412953" y="159266"/>
                    <a:pt x="402669" y="145156"/>
                    <a:pt x="412953" y="143964"/>
                  </a:cubicBezTo>
                  <a:cubicBezTo>
                    <a:pt x="423236" y="142772"/>
                    <a:pt x="435557" y="133382"/>
                    <a:pt x="432477" y="122800"/>
                  </a:cubicBezTo>
                  <a:cubicBezTo>
                    <a:pt x="429397" y="112218"/>
                    <a:pt x="402669" y="111026"/>
                    <a:pt x="397552" y="123993"/>
                  </a:cubicBezTo>
                  <a:cubicBezTo>
                    <a:pt x="392434" y="136910"/>
                    <a:pt x="370823" y="109883"/>
                    <a:pt x="370823" y="99301"/>
                  </a:cubicBezTo>
                  <a:cubicBezTo>
                    <a:pt x="370823" y="88719"/>
                    <a:pt x="337935" y="98109"/>
                    <a:pt x="342058" y="80472"/>
                  </a:cubicBezTo>
                  <a:cubicBezTo>
                    <a:pt x="346182" y="62836"/>
                    <a:pt x="304053" y="58116"/>
                    <a:pt x="292726" y="58116"/>
                  </a:cubicBezTo>
                  <a:cubicBezTo>
                    <a:pt x="281448" y="58116"/>
                    <a:pt x="265004" y="68698"/>
                    <a:pt x="267041" y="80472"/>
                  </a:cubicBezTo>
                  <a:cubicBezTo>
                    <a:pt x="269078" y="92247"/>
                    <a:pt x="254720" y="87527"/>
                    <a:pt x="252633" y="74610"/>
                  </a:cubicBezTo>
                  <a:cubicBezTo>
                    <a:pt x="250597" y="61693"/>
                    <a:pt x="222825" y="88719"/>
                    <a:pt x="214628" y="88719"/>
                  </a:cubicBezTo>
                  <a:cubicBezTo>
                    <a:pt x="206430" y="88719"/>
                    <a:pt x="219745" y="54639"/>
                    <a:pt x="215671" y="44057"/>
                  </a:cubicBezTo>
                  <a:cubicBezTo>
                    <a:pt x="211548" y="33475"/>
                    <a:pt x="205387" y="29947"/>
                    <a:pt x="199227" y="12311"/>
                  </a:cubicBezTo>
                  <a:cubicBezTo>
                    <a:pt x="193066" y="-5326"/>
                    <a:pt x="162265" y="1729"/>
                    <a:pt x="154018" y="12311"/>
                  </a:cubicBezTo>
                  <a:cubicBezTo>
                    <a:pt x="145820" y="22893"/>
                    <a:pt x="119092" y="18173"/>
                    <a:pt x="104734" y="34667"/>
                  </a:cubicBezTo>
                  <a:cubicBezTo>
                    <a:pt x="90327" y="51111"/>
                    <a:pt x="105778" y="67555"/>
                    <a:pt x="111938" y="73467"/>
                  </a:cubicBezTo>
                  <a:cubicBezTo>
                    <a:pt x="118098" y="79330"/>
                    <a:pt x="90377" y="88769"/>
                    <a:pt x="99617" y="98159"/>
                  </a:cubicBezTo>
                  <a:cubicBezTo>
                    <a:pt x="108858" y="107548"/>
                    <a:pt x="123265" y="102878"/>
                    <a:pt x="124259" y="118130"/>
                  </a:cubicBezTo>
                  <a:cubicBezTo>
                    <a:pt x="125302" y="133382"/>
                    <a:pt x="90377" y="113411"/>
                    <a:pt x="85210" y="100494"/>
                  </a:cubicBezTo>
                  <a:cubicBezTo>
                    <a:pt x="80093" y="87577"/>
                    <a:pt x="87247" y="75802"/>
                    <a:pt x="80093" y="66413"/>
                  </a:cubicBezTo>
                  <a:cubicBezTo>
                    <a:pt x="72889" y="57023"/>
                    <a:pt x="79050" y="45249"/>
                    <a:pt x="92414" y="28805"/>
                  </a:cubicBezTo>
                  <a:cubicBezTo>
                    <a:pt x="105778" y="12360"/>
                    <a:pt x="116062" y="14695"/>
                    <a:pt x="116062" y="5306"/>
                  </a:cubicBezTo>
                  <a:cubicBezTo>
                    <a:pt x="116062" y="-4084"/>
                    <a:pt x="58531" y="-4084"/>
                    <a:pt x="24649" y="31140"/>
                  </a:cubicBezTo>
                  <a:cubicBezTo>
                    <a:pt x="-9282" y="66413"/>
                    <a:pt x="1001" y="113460"/>
                    <a:pt x="3088" y="122850"/>
                  </a:cubicBezTo>
                  <a:cubicBezTo>
                    <a:pt x="5125" y="132240"/>
                    <a:pt x="34933" y="127570"/>
                    <a:pt x="52371" y="133432"/>
                  </a:cubicBezTo>
                  <a:cubicBezTo>
                    <a:pt x="69859" y="139294"/>
                    <a:pt x="60568" y="147541"/>
                    <a:pt x="47254" y="145206"/>
                  </a:cubicBezTo>
                  <a:cubicBezTo>
                    <a:pt x="33890" y="142871"/>
                    <a:pt x="11285" y="138152"/>
                    <a:pt x="12329" y="148733"/>
                  </a:cubicBezTo>
                  <a:cubicBezTo>
                    <a:pt x="13372" y="159315"/>
                    <a:pt x="41094" y="179287"/>
                    <a:pt x="57538" y="174617"/>
                  </a:cubicBezTo>
                  <a:cubicBezTo>
                    <a:pt x="73982" y="169897"/>
                    <a:pt x="73982" y="169897"/>
                    <a:pt x="81186" y="180479"/>
                  </a:cubicBezTo>
                  <a:cubicBezTo>
                    <a:pt x="88390" y="191061"/>
                    <a:pt x="107914" y="187534"/>
                    <a:pt x="127438" y="188726"/>
                  </a:cubicBezTo>
                  <a:cubicBezTo>
                    <a:pt x="146963" y="189919"/>
                    <a:pt x="169568" y="198116"/>
                    <a:pt x="178808" y="199308"/>
                  </a:cubicBezTo>
                  <a:cubicBezTo>
                    <a:pt x="188049" y="200501"/>
                    <a:pt x="199376" y="193446"/>
                    <a:pt x="202456" y="187534"/>
                  </a:cubicBezTo>
                  <a:cubicBezTo>
                    <a:pt x="203549" y="185447"/>
                    <a:pt x="209163" y="186044"/>
                    <a:pt x="216367" y="187633"/>
                  </a:cubicBezTo>
                  <a:cubicBezTo>
                    <a:pt x="225756" y="178641"/>
                    <a:pt x="242051" y="179386"/>
                    <a:pt x="250944" y="188627"/>
                  </a:cubicBezTo>
                  <a:cubicBezTo>
                    <a:pt x="252633" y="190415"/>
                    <a:pt x="254273" y="192204"/>
                    <a:pt x="255962" y="194042"/>
                  </a:cubicBezTo>
                  <a:cubicBezTo>
                    <a:pt x="257303" y="193694"/>
                    <a:pt x="258694" y="193446"/>
                    <a:pt x="260086" y="193297"/>
                  </a:cubicBezTo>
                  <a:cubicBezTo>
                    <a:pt x="262669" y="189372"/>
                    <a:pt x="257254" y="181970"/>
                    <a:pt x="251789" y="179287"/>
                  </a:cubicBezTo>
                  <a:cubicBezTo>
                    <a:pt x="244585" y="175760"/>
                    <a:pt x="247665" y="160458"/>
                    <a:pt x="256906" y="166370"/>
                  </a:cubicBezTo>
                  <a:cubicBezTo>
                    <a:pt x="266147" y="172232"/>
                    <a:pt x="281547" y="175760"/>
                    <a:pt x="284628" y="186342"/>
                  </a:cubicBezTo>
                  <a:cubicBezTo>
                    <a:pt x="287261" y="195334"/>
                    <a:pt x="295905" y="191061"/>
                    <a:pt x="296948" y="199259"/>
                  </a:cubicBezTo>
                  <a:cubicBezTo>
                    <a:pt x="297992" y="207506"/>
                    <a:pt x="330831" y="216895"/>
                    <a:pt x="331874" y="226285"/>
                  </a:cubicBezTo>
                  <a:cubicBezTo>
                    <a:pt x="332917" y="235674"/>
                    <a:pt x="300029" y="240394"/>
                    <a:pt x="309269" y="248641"/>
                  </a:cubicBezTo>
                  <a:cubicBezTo>
                    <a:pt x="318510" y="256888"/>
                    <a:pt x="332917" y="238059"/>
                    <a:pt x="345238" y="236867"/>
                  </a:cubicBezTo>
                  <a:cubicBezTo>
                    <a:pt x="357559" y="235674"/>
                    <a:pt x="357559" y="267420"/>
                    <a:pt x="366799" y="262750"/>
                  </a:cubicBezTo>
                  <a:cubicBezTo>
                    <a:pt x="379418" y="256342"/>
                    <a:pt x="389404" y="268613"/>
                    <a:pt x="401725" y="288584"/>
                  </a:cubicBezTo>
                  <a:cubicBezTo>
                    <a:pt x="414045" y="308556"/>
                    <a:pt x="400681" y="327385"/>
                    <a:pt x="401725" y="334439"/>
                  </a:cubicBezTo>
                  <a:cubicBezTo>
                    <a:pt x="402768" y="341494"/>
                    <a:pt x="426366" y="339159"/>
                    <a:pt x="439730" y="330912"/>
                  </a:cubicBezTo>
                  <a:cubicBezTo>
                    <a:pt x="453094" y="322665"/>
                    <a:pt x="465415" y="340302"/>
                    <a:pt x="475699" y="350884"/>
                  </a:cubicBezTo>
                  <a:cubicBezTo>
                    <a:pt x="485983" y="361466"/>
                    <a:pt x="437693" y="379102"/>
                    <a:pt x="441817" y="369713"/>
                  </a:cubicBezTo>
                  <a:cubicBezTo>
                    <a:pt x="445940" y="360323"/>
                    <a:pt x="413052" y="332104"/>
                    <a:pt x="383243" y="345021"/>
                  </a:cubicBezTo>
                  <a:cubicBezTo>
                    <a:pt x="353435" y="357938"/>
                    <a:pt x="374003" y="377960"/>
                    <a:pt x="377083" y="389684"/>
                  </a:cubicBezTo>
                  <a:cubicBezTo>
                    <a:pt x="380163" y="401458"/>
                    <a:pt x="350355" y="413183"/>
                    <a:pt x="322633" y="402601"/>
                  </a:cubicBezTo>
                  <a:cubicBezTo>
                    <a:pt x="294911" y="392019"/>
                    <a:pt x="303109" y="409656"/>
                    <a:pt x="291831" y="409656"/>
                  </a:cubicBezTo>
                  <a:cubicBezTo>
                    <a:pt x="280504" y="409656"/>
                    <a:pt x="268183" y="429627"/>
                    <a:pt x="278467" y="442594"/>
                  </a:cubicBezTo>
                  <a:cubicBezTo>
                    <a:pt x="288751" y="455511"/>
                    <a:pt x="311356" y="443786"/>
                    <a:pt x="329837" y="444929"/>
                  </a:cubicBezTo>
                  <a:cubicBezTo>
                    <a:pt x="348318" y="446121"/>
                    <a:pt x="350405" y="451984"/>
                    <a:pt x="352442" y="440209"/>
                  </a:cubicBezTo>
                  <a:cubicBezTo>
                    <a:pt x="354479" y="428435"/>
                    <a:pt x="374003" y="434347"/>
                    <a:pt x="387367" y="437874"/>
                  </a:cubicBezTo>
                  <a:cubicBezTo>
                    <a:pt x="400731" y="441402"/>
                    <a:pt x="397651" y="462566"/>
                    <a:pt x="414095" y="464901"/>
                  </a:cubicBezTo>
                  <a:cubicBezTo>
                    <a:pt x="430539" y="467236"/>
                    <a:pt x="417175" y="486064"/>
                    <a:pt x="427459" y="498981"/>
                  </a:cubicBezTo>
                  <a:cubicBezTo>
                    <a:pt x="437743" y="511898"/>
                    <a:pt x="470582" y="504844"/>
                    <a:pt x="482952" y="518953"/>
                  </a:cubicBezTo>
                  <a:cubicBezTo>
                    <a:pt x="484791" y="521040"/>
                    <a:pt x="487573" y="523474"/>
                    <a:pt x="490852" y="526008"/>
                  </a:cubicBezTo>
                  <a:cubicBezTo>
                    <a:pt x="498999" y="523673"/>
                    <a:pt x="508290" y="525262"/>
                    <a:pt x="516040" y="531274"/>
                  </a:cubicBezTo>
                  <a:cubicBezTo>
                    <a:pt x="520014" y="531522"/>
                    <a:pt x="523442" y="532516"/>
                    <a:pt x="526373" y="534155"/>
                  </a:cubicBezTo>
                  <a:cubicBezTo>
                    <a:pt x="534869" y="536689"/>
                    <a:pt x="542768" y="540663"/>
                    <a:pt x="550617" y="545880"/>
                  </a:cubicBezTo>
                  <a:cubicBezTo>
                    <a:pt x="552406" y="547072"/>
                    <a:pt x="553896" y="548463"/>
                    <a:pt x="555238" y="549954"/>
                  </a:cubicBezTo>
                  <a:cubicBezTo>
                    <a:pt x="560851" y="536788"/>
                    <a:pt x="509333" y="484822"/>
                    <a:pt x="494230" y="480202"/>
                  </a:cubicBezTo>
                  <a:cubicBezTo>
                    <a:pt x="478829" y="475482"/>
                    <a:pt x="509631" y="469620"/>
                    <a:pt x="529155" y="487257"/>
                  </a:cubicBezTo>
                  <a:cubicBezTo>
                    <a:pt x="548680" y="504893"/>
                    <a:pt x="577445" y="513140"/>
                    <a:pt x="591803" y="491976"/>
                  </a:cubicBezTo>
                  <a:cubicBezTo>
                    <a:pt x="597715" y="483282"/>
                    <a:pt x="596671" y="479159"/>
                    <a:pt x="593392" y="476277"/>
                  </a:cubicBezTo>
                  <a:cubicBezTo>
                    <a:pt x="590610" y="475035"/>
                    <a:pt x="588027" y="473396"/>
                    <a:pt x="585841" y="471409"/>
                  </a:cubicBezTo>
                  <a:cubicBezTo>
                    <a:pt x="584549" y="470564"/>
                    <a:pt x="583357" y="469670"/>
                    <a:pt x="582314" y="468577"/>
                  </a:cubicBezTo>
                  <a:cubicBezTo>
                    <a:pt x="571086" y="461274"/>
                    <a:pt x="566565" y="446618"/>
                    <a:pt x="571781" y="435390"/>
                  </a:cubicBezTo>
                  <a:cubicBezTo>
                    <a:pt x="567757" y="429280"/>
                    <a:pt x="562342" y="425007"/>
                    <a:pt x="555883" y="425007"/>
                  </a:cubicBezTo>
                  <a:cubicBezTo>
                    <a:pt x="541476" y="425007"/>
                    <a:pt x="504514" y="392069"/>
                    <a:pt x="517878" y="385064"/>
                  </a:cubicBezTo>
                  <a:cubicBezTo>
                    <a:pt x="531242" y="378009"/>
                    <a:pt x="513754" y="368620"/>
                    <a:pt x="524038" y="355653"/>
                  </a:cubicBezTo>
                  <a:cubicBezTo>
                    <a:pt x="534322" y="342736"/>
                    <a:pt x="544606" y="367427"/>
                    <a:pt x="556927" y="368570"/>
                  </a:cubicBezTo>
                  <a:cubicBezTo>
                    <a:pt x="569247" y="369762"/>
                    <a:pt x="571334" y="387399"/>
                    <a:pt x="590809" y="406178"/>
                  </a:cubicBezTo>
                  <a:cubicBezTo>
                    <a:pt x="592498" y="407818"/>
                    <a:pt x="594038" y="409109"/>
                    <a:pt x="595479" y="410302"/>
                  </a:cubicBezTo>
                  <a:cubicBezTo>
                    <a:pt x="597615" y="408911"/>
                    <a:pt x="599950" y="407669"/>
                    <a:pt x="602732" y="406874"/>
                  </a:cubicBezTo>
                  <a:cubicBezTo>
                    <a:pt x="606508" y="405781"/>
                    <a:pt x="610631" y="404290"/>
                    <a:pt x="614656" y="402502"/>
                  </a:cubicBezTo>
                  <a:cubicBezTo>
                    <a:pt x="614904" y="401359"/>
                    <a:pt x="615202" y="400266"/>
                    <a:pt x="615450" y="399123"/>
                  </a:cubicBezTo>
                  <a:cubicBezTo>
                    <a:pt x="615798" y="397683"/>
                    <a:pt x="616394" y="396590"/>
                    <a:pt x="617140" y="395646"/>
                  </a:cubicBezTo>
                  <a:cubicBezTo>
                    <a:pt x="617636" y="383524"/>
                    <a:pt x="627076" y="373190"/>
                    <a:pt x="639943" y="371054"/>
                  </a:cubicBezTo>
                  <a:cubicBezTo>
                    <a:pt x="640092" y="370905"/>
                    <a:pt x="640241" y="370706"/>
                    <a:pt x="640440" y="370557"/>
                  </a:cubicBezTo>
                  <a:cubicBezTo>
                    <a:pt x="643272" y="367924"/>
                    <a:pt x="646252" y="365788"/>
                    <a:pt x="649283" y="363850"/>
                  </a:cubicBezTo>
                  <a:cubicBezTo>
                    <a:pt x="649482" y="363652"/>
                    <a:pt x="649631" y="363502"/>
                    <a:pt x="649829" y="363304"/>
                  </a:cubicBezTo>
                  <a:cubicBezTo>
                    <a:pt x="650972" y="360621"/>
                    <a:pt x="652661" y="358038"/>
                    <a:pt x="654748" y="355703"/>
                  </a:cubicBezTo>
                  <a:cubicBezTo>
                    <a:pt x="652115" y="353020"/>
                    <a:pt x="650326" y="349642"/>
                    <a:pt x="649780" y="345916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10" name="Freeform: Shape 144">
              <a:extLst>
                <a:ext uri="{FF2B5EF4-FFF2-40B4-BE49-F238E27FC236}">
                  <a16:creationId xmlns:a16="http://schemas.microsoft.com/office/drawing/2014/main" xmlns="" id="{F31B9FBC-F2C7-37A1-46C3-D8C9FDEBB04A}"/>
                </a:ext>
              </a:extLst>
            </p:cNvPr>
            <p:cNvSpPr/>
            <p:nvPr/>
          </p:nvSpPr>
          <p:spPr>
            <a:xfrm>
              <a:off x="2506682" y="2119066"/>
              <a:ext cx="58946" cy="51659"/>
            </a:xfrm>
            <a:custGeom>
              <a:avLst/>
              <a:gdLst>
                <a:gd name="connsiteX0" fmla="*/ 50175 w 58946"/>
                <a:gd name="connsiteY0" fmla="*/ 43893 h 51659"/>
                <a:gd name="connsiteX1" fmla="*/ 53255 w 58946"/>
                <a:gd name="connsiteY1" fmla="*/ 8620 h 51659"/>
                <a:gd name="connsiteX2" fmla="*/ 23447 w 58946"/>
                <a:gd name="connsiteY2" fmla="*/ 373 h 51659"/>
                <a:gd name="connsiteX3" fmla="*/ 2879 w 58946"/>
                <a:gd name="connsiteY3" fmla="*/ 41509 h 51659"/>
                <a:gd name="connsiteX4" fmla="*/ 50175 w 58946"/>
                <a:gd name="connsiteY4" fmla="*/ 43893 h 51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8946" h="51659">
                  <a:moveTo>
                    <a:pt x="50175" y="43893"/>
                  </a:moveTo>
                  <a:cubicBezTo>
                    <a:pt x="62496" y="41558"/>
                    <a:pt x="60210" y="19798"/>
                    <a:pt x="53255" y="8620"/>
                  </a:cubicBezTo>
                  <a:cubicBezTo>
                    <a:pt x="48138" y="373"/>
                    <a:pt x="34774" y="-770"/>
                    <a:pt x="23447" y="373"/>
                  </a:cubicBezTo>
                  <a:cubicBezTo>
                    <a:pt x="12120" y="1565"/>
                    <a:pt x="-7355" y="21537"/>
                    <a:pt x="2879" y="41509"/>
                  </a:cubicBezTo>
                  <a:cubicBezTo>
                    <a:pt x="13163" y="61480"/>
                    <a:pt x="37804" y="46228"/>
                    <a:pt x="50175" y="4389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11" name="Freeform: Shape 145">
              <a:extLst>
                <a:ext uri="{FF2B5EF4-FFF2-40B4-BE49-F238E27FC236}">
                  <a16:creationId xmlns:a16="http://schemas.microsoft.com/office/drawing/2014/main" xmlns="" id="{DD8FD6FF-37AE-D498-E75F-713A534C6E2D}"/>
                </a:ext>
              </a:extLst>
            </p:cNvPr>
            <p:cNvSpPr/>
            <p:nvPr/>
          </p:nvSpPr>
          <p:spPr>
            <a:xfrm>
              <a:off x="2060354" y="1677771"/>
              <a:ext cx="394359" cy="138310"/>
            </a:xfrm>
            <a:custGeom>
              <a:avLst/>
              <a:gdLst>
                <a:gd name="connsiteX0" fmla="*/ 383529 w 394359"/>
                <a:gd name="connsiteY0" fmla="*/ 112087 h 138310"/>
                <a:gd name="connsiteX1" fmla="*/ 383678 w 394359"/>
                <a:gd name="connsiteY1" fmla="*/ 112087 h 138310"/>
                <a:gd name="connsiteX2" fmla="*/ 384424 w 394359"/>
                <a:gd name="connsiteY2" fmla="*/ 107815 h 138310"/>
                <a:gd name="connsiteX3" fmla="*/ 391230 w 394359"/>
                <a:gd name="connsiteY3" fmla="*/ 96339 h 138310"/>
                <a:gd name="connsiteX4" fmla="*/ 394360 w 394359"/>
                <a:gd name="connsiteY4" fmla="*/ 83968 h 138310"/>
                <a:gd name="connsiteX5" fmla="*/ 267426 w 394359"/>
                <a:gd name="connsiteY5" fmla="*/ 77212 h 138310"/>
                <a:gd name="connsiteX6" fmla="*/ 201698 w 394359"/>
                <a:gd name="connsiteY6" fmla="*/ 80739 h 138310"/>
                <a:gd name="connsiteX7" fmla="*/ 163693 w 394359"/>
                <a:gd name="connsiteY7" fmla="*/ 67822 h 138310"/>
                <a:gd name="connsiteX8" fmla="*/ 170896 w 394359"/>
                <a:gd name="connsiteY8" fmla="*/ 43131 h 138310"/>
                <a:gd name="connsiteX9" fmla="*/ 109243 w 394359"/>
                <a:gd name="connsiteY9" fmla="*/ 21967 h 138310"/>
                <a:gd name="connsiteX10" fmla="*/ 59910 w 394359"/>
                <a:gd name="connsiteY10" fmla="*/ 5523 h 138310"/>
                <a:gd name="connsiteX11" fmla="*/ 1337 w 394359"/>
                <a:gd name="connsiteY11" fmla="*/ 14912 h 138310"/>
                <a:gd name="connsiteX12" fmla="*/ 74268 w 394359"/>
                <a:gd name="connsiteY12" fmla="*/ 39603 h 138310"/>
                <a:gd name="connsiteX13" fmla="*/ 105070 w 394359"/>
                <a:gd name="connsiteY13" fmla="*/ 66630 h 138310"/>
                <a:gd name="connsiteX14" fmla="*/ 106113 w 394359"/>
                <a:gd name="connsiteY14" fmla="*/ 107765 h 138310"/>
                <a:gd name="connsiteX15" fmla="*/ 132841 w 394359"/>
                <a:gd name="connsiteY15" fmla="*/ 124209 h 138310"/>
                <a:gd name="connsiteX16" fmla="*/ 170847 w 394359"/>
                <a:gd name="connsiteY16" fmla="*/ 130072 h 138310"/>
                <a:gd name="connsiteX17" fmla="*/ 187291 w 394359"/>
                <a:gd name="connsiteY17" fmla="*/ 121825 h 138310"/>
                <a:gd name="connsiteX18" fmla="*/ 264346 w 394359"/>
                <a:gd name="connsiteY18" fmla="*/ 138269 h 138310"/>
                <a:gd name="connsiteX19" fmla="*/ 315715 w 394359"/>
                <a:gd name="connsiteY19" fmla="*/ 124160 h 138310"/>
                <a:gd name="connsiteX20" fmla="*/ 358987 w 394359"/>
                <a:gd name="connsiteY20" fmla="*/ 132158 h 138310"/>
                <a:gd name="connsiteX21" fmla="*/ 383529 w 394359"/>
                <a:gd name="connsiteY21" fmla="*/ 112087 h 138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94359" h="138310">
                  <a:moveTo>
                    <a:pt x="383529" y="112087"/>
                  </a:moveTo>
                  <a:lnTo>
                    <a:pt x="383678" y="112087"/>
                  </a:lnTo>
                  <a:cubicBezTo>
                    <a:pt x="383827" y="110597"/>
                    <a:pt x="384076" y="109206"/>
                    <a:pt x="384424" y="107815"/>
                  </a:cubicBezTo>
                  <a:cubicBezTo>
                    <a:pt x="385715" y="103145"/>
                    <a:pt x="388100" y="99319"/>
                    <a:pt x="391230" y="96339"/>
                  </a:cubicBezTo>
                  <a:cubicBezTo>
                    <a:pt x="391379" y="92066"/>
                    <a:pt x="392422" y="87744"/>
                    <a:pt x="394360" y="83968"/>
                  </a:cubicBezTo>
                  <a:cubicBezTo>
                    <a:pt x="375431" y="72989"/>
                    <a:pt x="284963" y="65586"/>
                    <a:pt x="267426" y="77212"/>
                  </a:cubicBezTo>
                  <a:cubicBezTo>
                    <a:pt x="247901" y="90129"/>
                    <a:pt x="217099" y="71349"/>
                    <a:pt x="201698" y="80739"/>
                  </a:cubicBezTo>
                  <a:cubicBezTo>
                    <a:pt x="186297" y="90129"/>
                    <a:pt x="191415" y="68965"/>
                    <a:pt x="163693" y="67822"/>
                  </a:cubicBezTo>
                  <a:cubicBezTo>
                    <a:pt x="135971" y="66630"/>
                    <a:pt x="165730" y="50185"/>
                    <a:pt x="170896" y="43131"/>
                  </a:cubicBezTo>
                  <a:cubicBezTo>
                    <a:pt x="176014" y="36076"/>
                    <a:pt x="128767" y="17297"/>
                    <a:pt x="109243" y="21967"/>
                  </a:cubicBezTo>
                  <a:cubicBezTo>
                    <a:pt x="89718" y="26686"/>
                    <a:pt x="78391" y="14912"/>
                    <a:pt x="59910" y="5523"/>
                  </a:cubicBezTo>
                  <a:cubicBezTo>
                    <a:pt x="41429" y="-3867"/>
                    <a:pt x="-8798" y="-1631"/>
                    <a:pt x="1337" y="14912"/>
                  </a:cubicBezTo>
                  <a:cubicBezTo>
                    <a:pt x="8540" y="26637"/>
                    <a:pt x="68107" y="51328"/>
                    <a:pt x="74268" y="39603"/>
                  </a:cubicBezTo>
                  <a:cubicBezTo>
                    <a:pt x="80428" y="27829"/>
                    <a:pt x="95829" y="53713"/>
                    <a:pt x="105070" y="66630"/>
                  </a:cubicBezTo>
                  <a:cubicBezTo>
                    <a:pt x="114310" y="79547"/>
                    <a:pt x="98909" y="84266"/>
                    <a:pt x="106113" y="107765"/>
                  </a:cubicBezTo>
                  <a:cubicBezTo>
                    <a:pt x="113317" y="131264"/>
                    <a:pt x="121514" y="114820"/>
                    <a:pt x="132841" y="124209"/>
                  </a:cubicBezTo>
                  <a:cubicBezTo>
                    <a:pt x="144119" y="133599"/>
                    <a:pt x="161606" y="139511"/>
                    <a:pt x="170847" y="130072"/>
                  </a:cubicBezTo>
                  <a:cubicBezTo>
                    <a:pt x="180087" y="120682"/>
                    <a:pt x="184211" y="113627"/>
                    <a:pt x="187291" y="121825"/>
                  </a:cubicBezTo>
                  <a:cubicBezTo>
                    <a:pt x="192309" y="135189"/>
                    <a:pt x="215013" y="137126"/>
                    <a:pt x="264346" y="138269"/>
                  </a:cubicBezTo>
                  <a:cubicBezTo>
                    <a:pt x="313678" y="139461"/>
                    <a:pt x="301308" y="114770"/>
                    <a:pt x="315715" y="124160"/>
                  </a:cubicBezTo>
                  <a:cubicBezTo>
                    <a:pt x="325453" y="130568"/>
                    <a:pt x="343735" y="132605"/>
                    <a:pt x="358987" y="132158"/>
                  </a:cubicBezTo>
                  <a:cubicBezTo>
                    <a:pt x="361570" y="120881"/>
                    <a:pt x="371755" y="112087"/>
                    <a:pt x="383529" y="11208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12" name="Freeform: Shape 146">
              <a:extLst>
                <a:ext uri="{FF2B5EF4-FFF2-40B4-BE49-F238E27FC236}">
                  <a16:creationId xmlns:a16="http://schemas.microsoft.com/office/drawing/2014/main" xmlns="" id="{A75A70C9-49EE-0B14-F4BA-6783B2311823}"/>
                </a:ext>
              </a:extLst>
            </p:cNvPr>
            <p:cNvSpPr/>
            <p:nvPr/>
          </p:nvSpPr>
          <p:spPr>
            <a:xfrm>
              <a:off x="2180875" y="1308405"/>
              <a:ext cx="711900" cy="415634"/>
            </a:xfrm>
            <a:custGeom>
              <a:avLst/>
              <a:gdLst>
                <a:gd name="connsiteX0" fmla="*/ 692398 w 711900"/>
                <a:gd name="connsiteY0" fmla="*/ 37509 h 415634"/>
                <a:gd name="connsiteX1" fmla="*/ 657224 w 711900"/>
                <a:gd name="connsiteY1" fmla="*/ 26231 h 415634"/>
                <a:gd name="connsiteX2" fmla="*/ 656876 w 711900"/>
                <a:gd name="connsiteY2" fmla="*/ 25933 h 415634"/>
                <a:gd name="connsiteX3" fmla="*/ 651461 w 711900"/>
                <a:gd name="connsiteY3" fmla="*/ 20816 h 415634"/>
                <a:gd name="connsiteX4" fmla="*/ 650865 w 711900"/>
                <a:gd name="connsiteY4" fmla="*/ 20319 h 415634"/>
                <a:gd name="connsiteX5" fmla="*/ 649027 w 711900"/>
                <a:gd name="connsiteY5" fmla="*/ 18978 h 415634"/>
                <a:gd name="connsiteX6" fmla="*/ 642916 w 711900"/>
                <a:gd name="connsiteY6" fmla="*/ 15302 h 415634"/>
                <a:gd name="connsiteX7" fmla="*/ 641475 w 711900"/>
                <a:gd name="connsiteY7" fmla="*/ 14854 h 415634"/>
                <a:gd name="connsiteX8" fmla="*/ 629701 w 711900"/>
                <a:gd name="connsiteY8" fmla="*/ 12768 h 415634"/>
                <a:gd name="connsiteX9" fmla="*/ 612859 w 711900"/>
                <a:gd name="connsiteY9" fmla="*/ 9886 h 415634"/>
                <a:gd name="connsiteX10" fmla="*/ 601482 w 711900"/>
                <a:gd name="connsiteY10" fmla="*/ 12818 h 415634"/>
                <a:gd name="connsiteX11" fmla="*/ 599843 w 711900"/>
                <a:gd name="connsiteY11" fmla="*/ 12818 h 415634"/>
                <a:gd name="connsiteX12" fmla="*/ 577338 w 711900"/>
                <a:gd name="connsiteY12" fmla="*/ 21015 h 415634"/>
                <a:gd name="connsiteX13" fmla="*/ 574307 w 711900"/>
                <a:gd name="connsiteY13" fmla="*/ 12619 h 415634"/>
                <a:gd name="connsiteX14" fmla="*/ 555627 w 711900"/>
                <a:gd name="connsiteY14" fmla="*/ 1441 h 415634"/>
                <a:gd name="connsiteX15" fmla="*/ 530936 w 711900"/>
                <a:gd name="connsiteY15" fmla="*/ 0 h 415634"/>
                <a:gd name="connsiteX16" fmla="*/ 527359 w 711900"/>
                <a:gd name="connsiteY16" fmla="*/ 5216 h 415634"/>
                <a:gd name="connsiteX17" fmla="*/ 505549 w 711900"/>
                <a:gd name="connsiteY17" fmla="*/ 17984 h 415634"/>
                <a:gd name="connsiteX18" fmla="*/ 471419 w 711900"/>
                <a:gd name="connsiteY18" fmla="*/ 5614 h 415634"/>
                <a:gd name="connsiteX19" fmla="*/ 441859 w 711900"/>
                <a:gd name="connsiteY19" fmla="*/ 15848 h 415634"/>
                <a:gd name="connsiteX20" fmla="*/ 375833 w 711900"/>
                <a:gd name="connsiteY20" fmla="*/ 14507 h 415634"/>
                <a:gd name="connsiteX21" fmla="*/ 348062 w 711900"/>
                <a:gd name="connsiteY21" fmla="*/ 2087 h 415634"/>
                <a:gd name="connsiteX22" fmla="*/ 313335 w 711900"/>
                <a:gd name="connsiteY22" fmla="*/ 10433 h 415634"/>
                <a:gd name="connsiteX23" fmla="*/ 271206 w 711900"/>
                <a:gd name="connsiteY23" fmla="*/ 8098 h 415634"/>
                <a:gd name="connsiteX24" fmla="*/ 258885 w 711900"/>
                <a:gd name="connsiteY24" fmla="*/ 15153 h 415634"/>
                <a:gd name="connsiteX25" fmla="*/ 244478 w 711900"/>
                <a:gd name="connsiteY25" fmla="*/ 28070 h 415634"/>
                <a:gd name="connsiteX26" fmla="*/ 206472 w 711900"/>
                <a:gd name="connsiteY26" fmla="*/ 37459 h 415634"/>
                <a:gd name="connsiteX27" fmla="*/ 178751 w 711900"/>
                <a:gd name="connsiteY27" fmla="*/ 45706 h 415634"/>
                <a:gd name="connsiteX28" fmla="*/ 138658 w 711900"/>
                <a:gd name="connsiteY28" fmla="*/ 40986 h 415634"/>
                <a:gd name="connsiteX29" fmla="*/ 116054 w 711900"/>
                <a:gd name="connsiteY29" fmla="*/ 56288 h 415634"/>
                <a:gd name="connsiteX30" fmla="*/ 100653 w 711900"/>
                <a:gd name="connsiteY30" fmla="*/ 69205 h 415634"/>
                <a:gd name="connsiteX31" fmla="*/ 64684 w 711900"/>
                <a:gd name="connsiteY31" fmla="*/ 63343 h 415634"/>
                <a:gd name="connsiteX32" fmla="*/ 46203 w 711900"/>
                <a:gd name="connsiteY32" fmla="*/ 79787 h 415634"/>
                <a:gd name="connsiteX33" fmla="*/ 10483 w 711900"/>
                <a:gd name="connsiteY33" fmla="*/ 79539 h 415634"/>
                <a:gd name="connsiteX34" fmla="*/ 0 w 711900"/>
                <a:gd name="connsiteY34" fmla="*/ 95536 h 415634"/>
                <a:gd name="connsiteX35" fmla="*/ 14358 w 711900"/>
                <a:gd name="connsiteY35" fmla="*/ 90369 h 415634"/>
                <a:gd name="connsiteX36" fmla="*/ 27722 w 711900"/>
                <a:gd name="connsiteY36" fmla="*/ 93896 h 415634"/>
                <a:gd name="connsiteX37" fmla="*/ 36962 w 711900"/>
                <a:gd name="connsiteY37" fmla="*/ 104478 h 415634"/>
                <a:gd name="connsiteX38" fmla="*/ 29759 w 711900"/>
                <a:gd name="connsiteY38" fmla="*/ 122115 h 415634"/>
                <a:gd name="connsiteX39" fmla="*/ 51320 w 711900"/>
                <a:gd name="connsiteY39" fmla="*/ 138559 h 415634"/>
                <a:gd name="connsiteX40" fmla="*/ 109893 w 711900"/>
                <a:gd name="connsiteY40" fmla="*/ 140894 h 415634"/>
                <a:gd name="connsiteX41" fmla="*/ 117097 w 711900"/>
                <a:gd name="connsiteY41" fmla="*/ 153811 h 415634"/>
                <a:gd name="connsiteX42" fmla="*/ 182824 w 711900"/>
                <a:gd name="connsiteY42" fmla="*/ 159673 h 415634"/>
                <a:gd name="connsiteX43" fmla="*/ 207466 w 711900"/>
                <a:gd name="connsiteY43" fmla="*/ 156146 h 415634"/>
                <a:gd name="connsiteX44" fmla="*/ 281440 w 711900"/>
                <a:gd name="connsiteY44" fmla="*/ 129120 h 415634"/>
                <a:gd name="connsiteX45" fmla="*/ 281440 w 711900"/>
                <a:gd name="connsiteY45" fmla="*/ 151476 h 415634"/>
                <a:gd name="connsiteX46" fmla="*/ 205429 w 711900"/>
                <a:gd name="connsiteY46" fmla="*/ 170305 h 415634"/>
                <a:gd name="connsiteX47" fmla="*/ 234194 w 711900"/>
                <a:gd name="connsiteY47" fmla="*/ 205578 h 415634"/>
                <a:gd name="connsiteX48" fmla="*/ 195145 w 711900"/>
                <a:gd name="connsiteY48" fmla="*/ 192661 h 415634"/>
                <a:gd name="connsiteX49" fmla="*/ 122214 w 711900"/>
                <a:gd name="connsiteY49" fmla="*/ 173832 h 415634"/>
                <a:gd name="connsiteX50" fmla="*/ 123257 w 711900"/>
                <a:gd name="connsiteY50" fmla="*/ 216160 h 415634"/>
                <a:gd name="connsiteX51" fmla="*/ 166430 w 711900"/>
                <a:gd name="connsiteY51" fmla="*/ 247906 h 415634"/>
                <a:gd name="connsiteX52" fmla="*/ 211639 w 711900"/>
                <a:gd name="connsiteY52" fmla="*/ 279652 h 415634"/>
                <a:gd name="connsiteX53" fmla="*/ 148992 w 711900"/>
                <a:gd name="connsiteY53" fmla="*/ 265543 h 415634"/>
                <a:gd name="connsiteX54" fmla="*/ 89425 w 711900"/>
                <a:gd name="connsiteY54" fmla="*/ 296096 h 415634"/>
                <a:gd name="connsiteX55" fmla="*/ 144918 w 711900"/>
                <a:gd name="connsiteY55" fmla="*/ 297288 h 415634"/>
                <a:gd name="connsiteX56" fmla="*/ 139801 w 711900"/>
                <a:gd name="connsiteY56" fmla="*/ 313733 h 415634"/>
                <a:gd name="connsiteX57" fmla="*/ 166529 w 711900"/>
                <a:gd name="connsiteY57" fmla="*/ 349006 h 415634"/>
                <a:gd name="connsiteX58" fmla="*/ 135727 w 711900"/>
                <a:gd name="connsiteY58" fmla="*/ 345479 h 415634"/>
                <a:gd name="connsiteX59" fmla="*/ 95685 w 711900"/>
                <a:gd name="connsiteY59" fmla="*/ 321980 h 415634"/>
                <a:gd name="connsiteX60" fmla="*/ 92604 w 711900"/>
                <a:gd name="connsiteY60" fmla="*/ 347863 h 415634"/>
                <a:gd name="connsiteX61" fmla="*/ 91561 w 711900"/>
                <a:gd name="connsiteY61" fmla="*/ 364307 h 415634"/>
                <a:gd name="connsiteX62" fmla="*/ 44315 w 711900"/>
                <a:gd name="connsiteY62" fmla="*/ 391334 h 415634"/>
                <a:gd name="connsiteX63" fmla="*/ 120326 w 711900"/>
                <a:gd name="connsiteY63" fmla="*/ 400723 h 415634"/>
                <a:gd name="connsiteX64" fmla="*/ 161412 w 711900"/>
                <a:gd name="connsiteY64" fmla="*/ 403058 h 415634"/>
                <a:gd name="connsiteX65" fmla="*/ 208658 w 711900"/>
                <a:gd name="connsiteY65" fmla="*/ 397196 h 415634"/>
                <a:gd name="connsiteX66" fmla="*/ 243584 w 711900"/>
                <a:gd name="connsiteY66" fmla="*/ 410113 h 415634"/>
                <a:gd name="connsiteX67" fmla="*/ 280546 w 711900"/>
                <a:gd name="connsiteY67" fmla="*/ 406586 h 415634"/>
                <a:gd name="connsiteX68" fmla="*/ 306231 w 711900"/>
                <a:gd name="connsiteY68" fmla="*/ 397196 h 415634"/>
                <a:gd name="connsiteX69" fmla="*/ 314428 w 711900"/>
                <a:gd name="connsiteY69" fmla="*/ 395507 h 415634"/>
                <a:gd name="connsiteX70" fmla="*/ 317111 w 711900"/>
                <a:gd name="connsiteY70" fmla="*/ 388601 h 415634"/>
                <a:gd name="connsiteX71" fmla="*/ 320092 w 711900"/>
                <a:gd name="connsiteY71" fmla="*/ 384577 h 415634"/>
                <a:gd name="connsiteX72" fmla="*/ 316515 w 711900"/>
                <a:gd name="connsiteY72" fmla="*/ 373647 h 415634"/>
                <a:gd name="connsiteX73" fmla="*/ 288793 w 711900"/>
                <a:gd name="connsiteY73" fmla="*/ 373647 h 415634"/>
                <a:gd name="connsiteX74" fmla="*/ 240503 w 711900"/>
                <a:gd name="connsiteY74" fmla="*/ 363065 h 415634"/>
                <a:gd name="connsiteX75" fmla="*/ 241547 w 711900"/>
                <a:gd name="connsiteY75" fmla="*/ 347764 h 415634"/>
                <a:gd name="connsiteX76" fmla="*/ 302157 w 711900"/>
                <a:gd name="connsiteY76" fmla="*/ 345429 h 415634"/>
                <a:gd name="connsiteX77" fmla="*/ 306281 w 711900"/>
                <a:gd name="connsiteY77" fmla="*/ 319595 h 415634"/>
                <a:gd name="connsiteX78" fmla="*/ 349453 w 711900"/>
                <a:gd name="connsiteY78" fmla="*/ 316068 h 415634"/>
                <a:gd name="connsiteX79" fmla="*/ 360730 w 711900"/>
                <a:gd name="connsiteY79" fmla="*/ 312640 h 415634"/>
                <a:gd name="connsiteX80" fmla="*/ 377075 w 711900"/>
                <a:gd name="connsiteY80" fmla="*/ 284073 h 415634"/>
                <a:gd name="connsiteX81" fmla="*/ 376877 w 711900"/>
                <a:gd name="connsiteY81" fmla="*/ 280596 h 415634"/>
                <a:gd name="connsiteX82" fmla="*/ 389396 w 711900"/>
                <a:gd name="connsiteY82" fmla="*/ 258339 h 415634"/>
                <a:gd name="connsiteX83" fmla="*/ 394265 w 711900"/>
                <a:gd name="connsiteY83" fmla="*/ 255805 h 415634"/>
                <a:gd name="connsiteX84" fmla="*/ 334052 w 711900"/>
                <a:gd name="connsiteY84" fmla="*/ 246664 h 415634"/>
                <a:gd name="connsiteX85" fmla="*/ 386465 w 711900"/>
                <a:gd name="connsiteY85" fmla="*/ 231362 h 415634"/>
                <a:gd name="connsiteX86" fmla="*/ 415230 w 711900"/>
                <a:gd name="connsiteY86" fmla="*/ 206671 h 415634"/>
                <a:gd name="connsiteX87" fmla="*/ 452838 w 711900"/>
                <a:gd name="connsiteY87" fmla="*/ 211093 h 415634"/>
                <a:gd name="connsiteX88" fmla="*/ 468736 w 711900"/>
                <a:gd name="connsiteY88" fmla="*/ 191270 h 415634"/>
                <a:gd name="connsiteX89" fmla="*/ 493079 w 711900"/>
                <a:gd name="connsiteY89" fmla="*/ 172392 h 415634"/>
                <a:gd name="connsiteX90" fmla="*/ 500532 w 711900"/>
                <a:gd name="connsiteY90" fmla="*/ 168169 h 415634"/>
                <a:gd name="connsiteX91" fmla="*/ 519609 w 711900"/>
                <a:gd name="connsiteY91" fmla="*/ 164989 h 415634"/>
                <a:gd name="connsiteX92" fmla="*/ 552845 w 711900"/>
                <a:gd name="connsiteY92" fmla="*/ 143179 h 415634"/>
                <a:gd name="connsiteX93" fmla="*/ 629900 w 711900"/>
                <a:gd name="connsiteY93" fmla="*/ 105571 h 415634"/>
                <a:gd name="connsiteX94" fmla="*/ 561092 w 711900"/>
                <a:gd name="connsiteY94" fmla="*/ 100852 h 415634"/>
                <a:gd name="connsiteX95" fmla="*/ 615542 w 711900"/>
                <a:gd name="connsiteY95" fmla="*/ 86742 h 415634"/>
                <a:gd name="connsiteX96" fmla="*/ 686436 w 711900"/>
                <a:gd name="connsiteY96" fmla="*/ 63243 h 415634"/>
                <a:gd name="connsiteX97" fmla="*/ 692398 w 711900"/>
                <a:gd name="connsiteY97" fmla="*/ 37509 h 415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711900" h="415634">
                  <a:moveTo>
                    <a:pt x="692398" y="37509"/>
                  </a:moveTo>
                  <a:cubicBezTo>
                    <a:pt x="677444" y="40539"/>
                    <a:pt x="661000" y="35770"/>
                    <a:pt x="657224" y="26231"/>
                  </a:cubicBezTo>
                  <a:cubicBezTo>
                    <a:pt x="657125" y="26132"/>
                    <a:pt x="656976" y="26082"/>
                    <a:pt x="656876" y="25933"/>
                  </a:cubicBezTo>
                  <a:cubicBezTo>
                    <a:pt x="655137" y="24194"/>
                    <a:pt x="653250" y="22555"/>
                    <a:pt x="651461" y="20816"/>
                  </a:cubicBezTo>
                  <a:cubicBezTo>
                    <a:pt x="651213" y="20568"/>
                    <a:pt x="651064" y="20468"/>
                    <a:pt x="650865" y="20319"/>
                  </a:cubicBezTo>
                  <a:cubicBezTo>
                    <a:pt x="650269" y="19872"/>
                    <a:pt x="649623" y="19425"/>
                    <a:pt x="649027" y="18978"/>
                  </a:cubicBezTo>
                  <a:cubicBezTo>
                    <a:pt x="647039" y="17637"/>
                    <a:pt x="644953" y="16494"/>
                    <a:pt x="642916" y="15302"/>
                  </a:cubicBezTo>
                  <a:cubicBezTo>
                    <a:pt x="642419" y="15153"/>
                    <a:pt x="641972" y="15004"/>
                    <a:pt x="641475" y="14854"/>
                  </a:cubicBezTo>
                  <a:cubicBezTo>
                    <a:pt x="635613" y="15351"/>
                    <a:pt x="630198" y="15898"/>
                    <a:pt x="629701" y="12768"/>
                  </a:cubicBezTo>
                  <a:cubicBezTo>
                    <a:pt x="629204" y="9191"/>
                    <a:pt x="622646" y="8346"/>
                    <a:pt x="612859" y="9886"/>
                  </a:cubicBezTo>
                  <a:cubicBezTo>
                    <a:pt x="609332" y="11774"/>
                    <a:pt x="605457" y="12818"/>
                    <a:pt x="601482" y="12818"/>
                  </a:cubicBezTo>
                  <a:lnTo>
                    <a:pt x="599843" y="12818"/>
                  </a:lnTo>
                  <a:cubicBezTo>
                    <a:pt x="592888" y="14805"/>
                    <a:pt x="585187" y="17537"/>
                    <a:pt x="577338" y="21015"/>
                  </a:cubicBezTo>
                  <a:cubicBezTo>
                    <a:pt x="558807" y="29162"/>
                    <a:pt x="565017" y="20369"/>
                    <a:pt x="574307" y="12619"/>
                  </a:cubicBezTo>
                  <a:cubicBezTo>
                    <a:pt x="566408" y="11973"/>
                    <a:pt x="559751" y="7750"/>
                    <a:pt x="555627" y="1441"/>
                  </a:cubicBezTo>
                  <a:cubicBezTo>
                    <a:pt x="547480" y="1143"/>
                    <a:pt x="538785" y="745"/>
                    <a:pt x="530936" y="0"/>
                  </a:cubicBezTo>
                  <a:cubicBezTo>
                    <a:pt x="529644" y="1540"/>
                    <a:pt x="528402" y="3180"/>
                    <a:pt x="527359" y="5216"/>
                  </a:cubicBezTo>
                  <a:cubicBezTo>
                    <a:pt x="523633" y="12519"/>
                    <a:pt x="513796" y="18829"/>
                    <a:pt x="505549" y="17984"/>
                  </a:cubicBezTo>
                  <a:cubicBezTo>
                    <a:pt x="491837" y="16544"/>
                    <a:pt x="480361" y="12420"/>
                    <a:pt x="471419" y="5614"/>
                  </a:cubicBezTo>
                  <a:cubicBezTo>
                    <a:pt x="462973" y="11228"/>
                    <a:pt x="453186" y="14854"/>
                    <a:pt x="441859" y="15848"/>
                  </a:cubicBezTo>
                  <a:cubicBezTo>
                    <a:pt x="419701" y="17835"/>
                    <a:pt x="397892" y="9042"/>
                    <a:pt x="375833" y="14507"/>
                  </a:cubicBezTo>
                  <a:cubicBezTo>
                    <a:pt x="362916" y="17686"/>
                    <a:pt x="353030" y="11327"/>
                    <a:pt x="348062" y="2087"/>
                  </a:cubicBezTo>
                  <a:cubicBezTo>
                    <a:pt x="328190" y="-298"/>
                    <a:pt x="336486" y="21959"/>
                    <a:pt x="313335" y="10433"/>
                  </a:cubicBezTo>
                  <a:cubicBezTo>
                    <a:pt x="289737" y="-1341"/>
                    <a:pt x="264052" y="4571"/>
                    <a:pt x="271206" y="8098"/>
                  </a:cubicBezTo>
                  <a:cubicBezTo>
                    <a:pt x="278410" y="11625"/>
                    <a:pt x="269169" y="18680"/>
                    <a:pt x="258885" y="15153"/>
                  </a:cubicBezTo>
                  <a:cubicBezTo>
                    <a:pt x="248601" y="11625"/>
                    <a:pt x="239361" y="16345"/>
                    <a:pt x="244478" y="28070"/>
                  </a:cubicBezTo>
                  <a:cubicBezTo>
                    <a:pt x="249595" y="39844"/>
                    <a:pt x="206472" y="24542"/>
                    <a:pt x="206472" y="37459"/>
                  </a:cubicBezTo>
                  <a:cubicBezTo>
                    <a:pt x="206472" y="50376"/>
                    <a:pt x="191071" y="57431"/>
                    <a:pt x="178751" y="45706"/>
                  </a:cubicBezTo>
                  <a:cubicBezTo>
                    <a:pt x="166430" y="33932"/>
                    <a:pt x="127381" y="30404"/>
                    <a:pt x="138658" y="40986"/>
                  </a:cubicBezTo>
                  <a:cubicBezTo>
                    <a:pt x="149936" y="51568"/>
                    <a:pt x="103733" y="45706"/>
                    <a:pt x="116054" y="56288"/>
                  </a:cubicBezTo>
                  <a:cubicBezTo>
                    <a:pt x="128375" y="66870"/>
                    <a:pt x="100653" y="75117"/>
                    <a:pt x="100653" y="69205"/>
                  </a:cubicBezTo>
                  <a:cubicBezTo>
                    <a:pt x="100653" y="63343"/>
                    <a:pt x="74968" y="52761"/>
                    <a:pt x="64684" y="63343"/>
                  </a:cubicBezTo>
                  <a:cubicBezTo>
                    <a:pt x="54400" y="73925"/>
                    <a:pt x="51320" y="86842"/>
                    <a:pt x="46203" y="79787"/>
                  </a:cubicBezTo>
                  <a:cubicBezTo>
                    <a:pt x="42129" y="74223"/>
                    <a:pt x="27225" y="74521"/>
                    <a:pt x="10483" y="79539"/>
                  </a:cubicBezTo>
                  <a:cubicBezTo>
                    <a:pt x="6707" y="84457"/>
                    <a:pt x="3179" y="90816"/>
                    <a:pt x="0" y="95536"/>
                  </a:cubicBezTo>
                  <a:cubicBezTo>
                    <a:pt x="4670" y="95138"/>
                    <a:pt x="9986" y="93598"/>
                    <a:pt x="14358" y="90369"/>
                  </a:cubicBezTo>
                  <a:cubicBezTo>
                    <a:pt x="28765" y="79787"/>
                    <a:pt x="40043" y="86842"/>
                    <a:pt x="27722" y="93896"/>
                  </a:cubicBezTo>
                  <a:cubicBezTo>
                    <a:pt x="15401" y="100951"/>
                    <a:pt x="19475" y="105671"/>
                    <a:pt x="36962" y="104478"/>
                  </a:cubicBezTo>
                  <a:cubicBezTo>
                    <a:pt x="54450" y="103286"/>
                    <a:pt x="29759" y="110341"/>
                    <a:pt x="29759" y="122115"/>
                  </a:cubicBezTo>
                  <a:cubicBezTo>
                    <a:pt x="29759" y="133889"/>
                    <a:pt x="50326" y="126834"/>
                    <a:pt x="51320" y="138559"/>
                  </a:cubicBezTo>
                  <a:cubicBezTo>
                    <a:pt x="52363" y="150333"/>
                    <a:pt x="96529" y="155003"/>
                    <a:pt x="109893" y="140894"/>
                  </a:cubicBezTo>
                  <a:cubicBezTo>
                    <a:pt x="123257" y="126785"/>
                    <a:pt x="118091" y="144421"/>
                    <a:pt x="117097" y="153811"/>
                  </a:cubicBezTo>
                  <a:cubicBezTo>
                    <a:pt x="116054" y="163201"/>
                    <a:pt x="179744" y="171448"/>
                    <a:pt x="182824" y="159673"/>
                  </a:cubicBezTo>
                  <a:cubicBezTo>
                    <a:pt x="185905" y="147899"/>
                    <a:pt x="195145" y="152619"/>
                    <a:pt x="207466" y="156146"/>
                  </a:cubicBezTo>
                  <a:cubicBezTo>
                    <a:pt x="219787" y="159673"/>
                    <a:pt x="280397" y="143229"/>
                    <a:pt x="281440" y="129120"/>
                  </a:cubicBezTo>
                  <a:cubicBezTo>
                    <a:pt x="282484" y="115010"/>
                    <a:pt x="300965" y="136174"/>
                    <a:pt x="281440" y="151476"/>
                  </a:cubicBezTo>
                  <a:cubicBezTo>
                    <a:pt x="261916" y="166778"/>
                    <a:pt x="222867" y="164393"/>
                    <a:pt x="205429" y="170305"/>
                  </a:cubicBezTo>
                  <a:cubicBezTo>
                    <a:pt x="187991" y="176167"/>
                    <a:pt x="216707" y="190277"/>
                    <a:pt x="234194" y="205578"/>
                  </a:cubicBezTo>
                  <a:cubicBezTo>
                    <a:pt x="251632" y="220880"/>
                    <a:pt x="211589" y="212633"/>
                    <a:pt x="195145" y="192661"/>
                  </a:cubicBezTo>
                  <a:cubicBezTo>
                    <a:pt x="178701" y="172690"/>
                    <a:pt x="141739" y="172690"/>
                    <a:pt x="122214" y="173832"/>
                  </a:cubicBezTo>
                  <a:cubicBezTo>
                    <a:pt x="102690" y="175025"/>
                    <a:pt x="108850" y="216160"/>
                    <a:pt x="123257" y="216160"/>
                  </a:cubicBezTo>
                  <a:cubicBezTo>
                    <a:pt x="137665" y="216160"/>
                    <a:pt x="152022" y="222022"/>
                    <a:pt x="166430" y="247906"/>
                  </a:cubicBezTo>
                  <a:cubicBezTo>
                    <a:pt x="180837" y="273790"/>
                    <a:pt x="211639" y="267878"/>
                    <a:pt x="211639" y="279652"/>
                  </a:cubicBezTo>
                  <a:cubicBezTo>
                    <a:pt x="211639" y="291426"/>
                    <a:pt x="171547" y="270262"/>
                    <a:pt x="148992" y="265543"/>
                  </a:cubicBezTo>
                  <a:cubicBezTo>
                    <a:pt x="126387" y="260823"/>
                    <a:pt x="90419" y="277317"/>
                    <a:pt x="89425" y="296096"/>
                  </a:cubicBezTo>
                  <a:cubicBezTo>
                    <a:pt x="88382" y="314925"/>
                    <a:pt x="122313" y="312540"/>
                    <a:pt x="144918" y="297288"/>
                  </a:cubicBezTo>
                  <a:cubicBezTo>
                    <a:pt x="167523" y="281987"/>
                    <a:pt x="151078" y="302008"/>
                    <a:pt x="139801" y="313733"/>
                  </a:cubicBezTo>
                  <a:cubicBezTo>
                    <a:pt x="128474" y="325507"/>
                    <a:pt x="166529" y="334897"/>
                    <a:pt x="166529" y="349006"/>
                  </a:cubicBezTo>
                  <a:cubicBezTo>
                    <a:pt x="166529" y="363115"/>
                    <a:pt x="138807" y="358396"/>
                    <a:pt x="135727" y="345479"/>
                  </a:cubicBezTo>
                  <a:cubicBezTo>
                    <a:pt x="132647" y="332562"/>
                    <a:pt x="122363" y="319645"/>
                    <a:pt x="95685" y="321980"/>
                  </a:cubicBezTo>
                  <a:cubicBezTo>
                    <a:pt x="68956" y="324315"/>
                    <a:pt x="76160" y="345479"/>
                    <a:pt x="92604" y="347863"/>
                  </a:cubicBezTo>
                  <a:cubicBezTo>
                    <a:pt x="109049" y="350198"/>
                    <a:pt x="110092" y="364307"/>
                    <a:pt x="91561" y="364307"/>
                  </a:cubicBezTo>
                  <a:cubicBezTo>
                    <a:pt x="73080" y="364307"/>
                    <a:pt x="31348" y="377572"/>
                    <a:pt x="44315" y="391334"/>
                  </a:cubicBezTo>
                  <a:cubicBezTo>
                    <a:pt x="58673" y="406635"/>
                    <a:pt x="111086" y="391334"/>
                    <a:pt x="120326" y="400723"/>
                  </a:cubicBezTo>
                  <a:cubicBezTo>
                    <a:pt x="129567" y="410113"/>
                    <a:pt x="155252" y="413640"/>
                    <a:pt x="161412" y="403058"/>
                  </a:cubicBezTo>
                  <a:cubicBezTo>
                    <a:pt x="167572" y="392476"/>
                    <a:pt x="188140" y="397196"/>
                    <a:pt x="208658" y="397196"/>
                  </a:cubicBezTo>
                  <a:cubicBezTo>
                    <a:pt x="229226" y="397196"/>
                    <a:pt x="234343" y="400723"/>
                    <a:pt x="243584" y="410113"/>
                  </a:cubicBezTo>
                  <a:cubicBezTo>
                    <a:pt x="252824" y="419503"/>
                    <a:pt x="269268" y="415975"/>
                    <a:pt x="280546" y="406586"/>
                  </a:cubicBezTo>
                  <a:cubicBezTo>
                    <a:pt x="291824" y="397196"/>
                    <a:pt x="291824" y="397196"/>
                    <a:pt x="306231" y="397196"/>
                  </a:cubicBezTo>
                  <a:cubicBezTo>
                    <a:pt x="309609" y="397196"/>
                    <a:pt x="312292" y="396550"/>
                    <a:pt x="314428" y="395507"/>
                  </a:cubicBezTo>
                  <a:cubicBezTo>
                    <a:pt x="315024" y="393023"/>
                    <a:pt x="315919" y="390638"/>
                    <a:pt x="317111" y="388601"/>
                  </a:cubicBezTo>
                  <a:cubicBezTo>
                    <a:pt x="317956" y="387111"/>
                    <a:pt x="318999" y="385819"/>
                    <a:pt x="320092" y="384577"/>
                  </a:cubicBezTo>
                  <a:cubicBezTo>
                    <a:pt x="319843" y="381298"/>
                    <a:pt x="318750" y="377622"/>
                    <a:pt x="316515" y="373647"/>
                  </a:cubicBezTo>
                  <a:cubicBezTo>
                    <a:pt x="309311" y="360730"/>
                    <a:pt x="290830" y="383037"/>
                    <a:pt x="288793" y="373647"/>
                  </a:cubicBezTo>
                  <a:cubicBezTo>
                    <a:pt x="286259" y="362022"/>
                    <a:pt x="269268" y="358346"/>
                    <a:pt x="240503" y="363065"/>
                  </a:cubicBezTo>
                  <a:cubicBezTo>
                    <a:pt x="211738" y="367785"/>
                    <a:pt x="224059" y="341902"/>
                    <a:pt x="241547" y="347764"/>
                  </a:cubicBezTo>
                  <a:cubicBezTo>
                    <a:pt x="258985" y="353626"/>
                    <a:pt x="282633" y="351291"/>
                    <a:pt x="302157" y="345429"/>
                  </a:cubicBezTo>
                  <a:cubicBezTo>
                    <a:pt x="321682" y="339567"/>
                    <a:pt x="306281" y="328985"/>
                    <a:pt x="306281" y="319595"/>
                  </a:cubicBezTo>
                  <a:cubicBezTo>
                    <a:pt x="306281" y="310205"/>
                    <a:pt x="330922" y="316068"/>
                    <a:pt x="349453" y="316068"/>
                  </a:cubicBezTo>
                  <a:cubicBezTo>
                    <a:pt x="352980" y="316068"/>
                    <a:pt x="356806" y="314826"/>
                    <a:pt x="360730" y="312640"/>
                  </a:cubicBezTo>
                  <a:cubicBezTo>
                    <a:pt x="364456" y="301462"/>
                    <a:pt x="369176" y="291774"/>
                    <a:pt x="377075" y="284073"/>
                  </a:cubicBezTo>
                  <a:cubicBezTo>
                    <a:pt x="377026" y="282931"/>
                    <a:pt x="376926" y="281788"/>
                    <a:pt x="376877" y="280596"/>
                  </a:cubicBezTo>
                  <a:cubicBezTo>
                    <a:pt x="376728" y="272200"/>
                    <a:pt x="381646" y="262065"/>
                    <a:pt x="389396" y="258339"/>
                  </a:cubicBezTo>
                  <a:cubicBezTo>
                    <a:pt x="391036" y="257544"/>
                    <a:pt x="392675" y="256699"/>
                    <a:pt x="394265" y="255805"/>
                  </a:cubicBezTo>
                  <a:cubicBezTo>
                    <a:pt x="386862" y="243037"/>
                    <a:pt x="352136" y="246664"/>
                    <a:pt x="334052" y="246664"/>
                  </a:cubicBezTo>
                  <a:cubicBezTo>
                    <a:pt x="313484" y="246664"/>
                    <a:pt x="347416" y="229027"/>
                    <a:pt x="386465" y="231362"/>
                  </a:cubicBezTo>
                  <a:cubicBezTo>
                    <a:pt x="425514" y="233697"/>
                    <a:pt x="408026" y="213726"/>
                    <a:pt x="415230" y="206671"/>
                  </a:cubicBezTo>
                  <a:cubicBezTo>
                    <a:pt x="421490" y="200560"/>
                    <a:pt x="436245" y="211242"/>
                    <a:pt x="452838" y="211093"/>
                  </a:cubicBezTo>
                  <a:cubicBezTo>
                    <a:pt x="460837" y="203839"/>
                    <a:pt x="468090" y="196238"/>
                    <a:pt x="468736" y="191270"/>
                  </a:cubicBezTo>
                  <a:cubicBezTo>
                    <a:pt x="470127" y="180638"/>
                    <a:pt x="483292" y="171895"/>
                    <a:pt x="493079" y="172392"/>
                  </a:cubicBezTo>
                  <a:cubicBezTo>
                    <a:pt x="492781" y="175969"/>
                    <a:pt x="495265" y="174577"/>
                    <a:pt x="500532" y="168169"/>
                  </a:cubicBezTo>
                  <a:cubicBezTo>
                    <a:pt x="507288" y="163797"/>
                    <a:pt x="513896" y="163151"/>
                    <a:pt x="519609" y="164989"/>
                  </a:cubicBezTo>
                  <a:cubicBezTo>
                    <a:pt x="528899" y="158829"/>
                    <a:pt x="539878" y="151526"/>
                    <a:pt x="552845" y="143179"/>
                  </a:cubicBezTo>
                  <a:cubicBezTo>
                    <a:pt x="594974" y="116153"/>
                    <a:pt x="627813" y="120823"/>
                    <a:pt x="629900" y="105571"/>
                  </a:cubicBezTo>
                  <a:cubicBezTo>
                    <a:pt x="631937" y="90270"/>
                    <a:pt x="571326" y="105571"/>
                    <a:pt x="561092" y="100852"/>
                  </a:cubicBezTo>
                  <a:cubicBezTo>
                    <a:pt x="550808" y="96132"/>
                    <a:pt x="603221" y="83215"/>
                    <a:pt x="615542" y="86742"/>
                  </a:cubicBezTo>
                  <a:cubicBezTo>
                    <a:pt x="627863" y="90270"/>
                    <a:pt x="644307" y="86742"/>
                    <a:pt x="686436" y="63243"/>
                  </a:cubicBezTo>
                  <a:cubicBezTo>
                    <a:pt x="728317" y="39844"/>
                    <a:pt x="709836" y="33981"/>
                    <a:pt x="692398" y="3750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13" name="Freeform: Shape 147">
              <a:extLst>
                <a:ext uri="{FF2B5EF4-FFF2-40B4-BE49-F238E27FC236}">
                  <a16:creationId xmlns:a16="http://schemas.microsoft.com/office/drawing/2014/main" xmlns="" id="{F76CD9BB-B383-2AC0-AF60-95F7AFEB7605}"/>
                </a:ext>
              </a:extLst>
            </p:cNvPr>
            <p:cNvSpPr/>
            <p:nvPr/>
          </p:nvSpPr>
          <p:spPr>
            <a:xfrm>
              <a:off x="2359490" y="2355973"/>
              <a:ext cx="43376" cy="34074"/>
            </a:xfrm>
            <a:custGeom>
              <a:avLst/>
              <a:gdLst>
                <a:gd name="connsiteX0" fmla="*/ 4209 w 43376"/>
                <a:gd name="connsiteY0" fmla="*/ 31493 h 34074"/>
                <a:gd name="connsiteX1" fmla="*/ 43258 w 43376"/>
                <a:gd name="connsiteY1" fmla="*/ 2082 h 34074"/>
                <a:gd name="connsiteX2" fmla="*/ 4209 w 43376"/>
                <a:gd name="connsiteY2" fmla="*/ 31493 h 34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3376" h="34074">
                  <a:moveTo>
                    <a:pt x="4209" y="31493"/>
                  </a:moveTo>
                  <a:cubicBezTo>
                    <a:pt x="20653" y="43268"/>
                    <a:pt x="45295" y="11472"/>
                    <a:pt x="43258" y="2082"/>
                  </a:cubicBezTo>
                  <a:cubicBezTo>
                    <a:pt x="41171" y="-7307"/>
                    <a:pt x="-15663" y="17285"/>
                    <a:pt x="4209" y="3149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14" name="Freeform: Shape 148">
              <a:extLst>
                <a:ext uri="{FF2B5EF4-FFF2-40B4-BE49-F238E27FC236}">
                  <a16:creationId xmlns:a16="http://schemas.microsoft.com/office/drawing/2014/main" xmlns="" id="{52E2B5A0-C68F-4F40-FAD5-7EF0A1E01F62}"/>
                </a:ext>
              </a:extLst>
            </p:cNvPr>
            <p:cNvSpPr/>
            <p:nvPr/>
          </p:nvSpPr>
          <p:spPr>
            <a:xfrm>
              <a:off x="2444532" y="2383906"/>
              <a:ext cx="21724" cy="29520"/>
            </a:xfrm>
            <a:custGeom>
              <a:avLst/>
              <a:gdLst>
                <a:gd name="connsiteX0" fmla="*/ 9586 w 21724"/>
                <a:gd name="connsiteY0" fmla="*/ 29443 h 29520"/>
                <a:gd name="connsiteX1" fmla="*/ 12666 w 21724"/>
                <a:gd name="connsiteY1" fmla="*/ 32 h 29520"/>
                <a:gd name="connsiteX2" fmla="*/ 9586 w 21724"/>
                <a:gd name="connsiteY2" fmla="*/ 29443 h 29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724" h="29520">
                  <a:moveTo>
                    <a:pt x="9586" y="29443"/>
                  </a:moveTo>
                  <a:cubicBezTo>
                    <a:pt x="16790" y="28251"/>
                    <a:pt x="31148" y="-1110"/>
                    <a:pt x="12666" y="32"/>
                  </a:cubicBezTo>
                  <a:cubicBezTo>
                    <a:pt x="-5815" y="1225"/>
                    <a:pt x="-1592" y="31232"/>
                    <a:pt x="9586" y="2944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15" name="Freeform: Shape 149">
              <a:extLst>
                <a:ext uri="{FF2B5EF4-FFF2-40B4-BE49-F238E27FC236}">
                  <a16:creationId xmlns:a16="http://schemas.microsoft.com/office/drawing/2014/main" xmlns="" id="{304F5CAD-AEF7-DC55-D422-FE051795A556}"/>
                </a:ext>
              </a:extLst>
            </p:cNvPr>
            <p:cNvSpPr/>
            <p:nvPr/>
          </p:nvSpPr>
          <p:spPr>
            <a:xfrm>
              <a:off x="2280245" y="2231752"/>
              <a:ext cx="157512" cy="115783"/>
            </a:xfrm>
            <a:custGeom>
              <a:avLst/>
              <a:gdLst>
                <a:gd name="connsiteX0" fmla="*/ 157429 w 157512"/>
                <a:gd name="connsiteY0" fmla="*/ 91080 h 115783"/>
                <a:gd name="connsiteX1" fmla="*/ 125584 w 157512"/>
                <a:gd name="connsiteY1" fmla="*/ 61669 h 115783"/>
                <a:gd name="connsiteX2" fmla="*/ 80374 w 157512"/>
                <a:gd name="connsiteY2" fmla="*/ 31116 h 115783"/>
                <a:gd name="connsiteX3" fmla="*/ 51609 w 157512"/>
                <a:gd name="connsiteY3" fmla="*/ 6424 h 115783"/>
                <a:gd name="connsiteX4" fmla="*/ 25925 w 157512"/>
                <a:gd name="connsiteY4" fmla="*/ 24061 h 115783"/>
                <a:gd name="connsiteX5" fmla="*/ 19764 w 157512"/>
                <a:gd name="connsiteY5" fmla="*/ 60477 h 115783"/>
                <a:gd name="connsiteX6" fmla="*/ 240 w 157512"/>
                <a:gd name="connsiteY6" fmla="*/ 95750 h 115783"/>
                <a:gd name="connsiteX7" fmla="*/ 29005 w 157512"/>
                <a:gd name="connsiteY7" fmla="*/ 94558 h 115783"/>
                <a:gd name="connsiteX8" fmla="*/ 41325 w 157512"/>
                <a:gd name="connsiteY8" fmla="*/ 115722 h 115783"/>
                <a:gd name="connsiteX9" fmla="*/ 80374 w 157512"/>
                <a:gd name="connsiteY9" fmla="*/ 91030 h 115783"/>
                <a:gd name="connsiteX10" fmla="*/ 110183 w 157512"/>
                <a:gd name="connsiteY10" fmla="*/ 89838 h 115783"/>
                <a:gd name="connsiteX11" fmla="*/ 157429 w 157512"/>
                <a:gd name="connsiteY11" fmla="*/ 91080 h 1157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7512" h="115783">
                  <a:moveTo>
                    <a:pt x="157429" y="91080"/>
                  </a:moveTo>
                  <a:cubicBezTo>
                    <a:pt x="159466" y="79306"/>
                    <a:pt x="123547" y="74636"/>
                    <a:pt x="125584" y="61669"/>
                  </a:cubicBezTo>
                  <a:cubicBezTo>
                    <a:pt x="127621" y="48752"/>
                    <a:pt x="91702" y="38170"/>
                    <a:pt x="80374" y="31116"/>
                  </a:cubicBezTo>
                  <a:cubicBezTo>
                    <a:pt x="69097" y="24061"/>
                    <a:pt x="51609" y="20534"/>
                    <a:pt x="51609" y="6424"/>
                  </a:cubicBezTo>
                  <a:cubicBezTo>
                    <a:pt x="51609" y="-7685"/>
                    <a:pt x="26968" y="2897"/>
                    <a:pt x="25925" y="24061"/>
                  </a:cubicBezTo>
                  <a:cubicBezTo>
                    <a:pt x="24881" y="45225"/>
                    <a:pt x="14647" y="40505"/>
                    <a:pt x="19764" y="60477"/>
                  </a:cubicBezTo>
                  <a:cubicBezTo>
                    <a:pt x="24881" y="80448"/>
                    <a:pt x="-2841" y="85168"/>
                    <a:pt x="240" y="95750"/>
                  </a:cubicBezTo>
                  <a:cubicBezTo>
                    <a:pt x="3320" y="106332"/>
                    <a:pt x="16684" y="94558"/>
                    <a:pt x="29005" y="94558"/>
                  </a:cubicBezTo>
                  <a:cubicBezTo>
                    <a:pt x="41325" y="94558"/>
                    <a:pt x="25676" y="114231"/>
                    <a:pt x="41325" y="115722"/>
                  </a:cubicBezTo>
                  <a:cubicBezTo>
                    <a:pt x="53646" y="116914"/>
                    <a:pt x="75208" y="100470"/>
                    <a:pt x="80374" y="91030"/>
                  </a:cubicBezTo>
                  <a:cubicBezTo>
                    <a:pt x="85491" y="81641"/>
                    <a:pt x="95775" y="78113"/>
                    <a:pt x="110183" y="89838"/>
                  </a:cubicBezTo>
                  <a:cubicBezTo>
                    <a:pt x="124540" y="101662"/>
                    <a:pt x="155392" y="102805"/>
                    <a:pt x="157429" y="9108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16" name="Freeform: Shape 150">
              <a:extLst>
                <a:ext uri="{FF2B5EF4-FFF2-40B4-BE49-F238E27FC236}">
                  <a16:creationId xmlns:a16="http://schemas.microsoft.com/office/drawing/2014/main" xmlns="" id="{9C44057B-20BB-5153-4BA2-4A8657983309}"/>
                </a:ext>
              </a:extLst>
            </p:cNvPr>
            <p:cNvSpPr/>
            <p:nvPr/>
          </p:nvSpPr>
          <p:spPr>
            <a:xfrm>
              <a:off x="1383401" y="1811464"/>
              <a:ext cx="242620" cy="183326"/>
            </a:xfrm>
            <a:custGeom>
              <a:avLst/>
              <a:gdLst>
                <a:gd name="connsiteX0" fmla="*/ 211839 w 242620"/>
                <a:gd name="connsiteY0" fmla="*/ 28174 h 183326"/>
                <a:gd name="connsiteX1" fmla="*/ 164593 w 242620"/>
                <a:gd name="connsiteY1" fmla="*/ 22312 h 183326"/>
                <a:gd name="connsiteX2" fmla="*/ 150186 w 242620"/>
                <a:gd name="connsiteY2" fmla="*/ 16450 h 183326"/>
                <a:gd name="connsiteX3" fmla="*/ 103933 w 242620"/>
                <a:gd name="connsiteY3" fmla="*/ 1148 h 183326"/>
                <a:gd name="connsiteX4" fmla="*/ 64834 w 242620"/>
                <a:gd name="connsiteY4" fmla="*/ 6911 h 183326"/>
                <a:gd name="connsiteX5" fmla="*/ 61754 w 242620"/>
                <a:gd name="connsiteY5" fmla="*/ 22262 h 183326"/>
                <a:gd name="connsiteX6" fmla="*/ 43273 w 242620"/>
                <a:gd name="connsiteY6" fmla="*/ 34285 h 183326"/>
                <a:gd name="connsiteX7" fmla="*/ 42478 w 242620"/>
                <a:gd name="connsiteY7" fmla="*/ 34980 h 183326"/>
                <a:gd name="connsiteX8" fmla="*/ 41882 w 242620"/>
                <a:gd name="connsiteY8" fmla="*/ 39501 h 183326"/>
                <a:gd name="connsiteX9" fmla="*/ 24891 w 242620"/>
                <a:gd name="connsiteY9" fmla="*/ 78699 h 183326"/>
                <a:gd name="connsiteX10" fmla="*/ 4324 w 242620"/>
                <a:gd name="connsiteY10" fmla="*/ 118642 h 183326"/>
                <a:gd name="connsiteX11" fmla="*/ 33089 w 242620"/>
                <a:gd name="connsiteY11" fmla="*/ 140999 h 183326"/>
                <a:gd name="connsiteX12" fmla="*/ 65977 w 242620"/>
                <a:gd name="connsiteY12" fmla="*/ 183327 h 183326"/>
                <a:gd name="connsiteX13" fmla="*/ 81378 w 242620"/>
                <a:gd name="connsiteY13" fmla="*/ 171552 h 183326"/>
                <a:gd name="connsiteX14" fmla="*/ 103983 w 242620"/>
                <a:gd name="connsiteY14" fmla="*/ 164498 h 183326"/>
                <a:gd name="connsiteX15" fmla="*/ 126587 w 242620"/>
                <a:gd name="connsiteY15" fmla="*/ 144526 h 183326"/>
                <a:gd name="connsiteX16" fmla="*/ 148149 w 242620"/>
                <a:gd name="connsiteY16" fmla="*/ 118642 h 183326"/>
                <a:gd name="connsiteX17" fmla="*/ 166630 w 242620"/>
                <a:gd name="connsiteY17" fmla="*/ 92809 h 183326"/>
                <a:gd name="connsiteX18" fmla="*/ 240604 w 242620"/>
                <a:gd name="connsiteY18" fmla="*/ 57535 h 183326"/>
                <a:gd name="connsiteX19" fmla="*/ 211839 w 242620"/>
                <a:gd name="connsiteY19" fmla="*/ 28174 h 1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42620" h="183326">
                  <a:moveTo>
                    <a:pt x="211839" y="28174"/>
                  </a:moveTo>
                  <a:cubicBezTo>
                    <a:pt x="193358" y="15257"/>
                    <a:pt x="178951" y="11730"/>
                    <a:pt x="164593" y="22312"/>
                  </a:cubicBezTo>
                  <a:cubicBezTo>
                    <a:pt x="150186" y="32894"/>
                    <a:pt x="161513" y="10538"/>
                    <a:pt x="150186" y="16450"/>
                  </a:cubicBezTo>
                  <a:cubicBezTo>
                    <a:pt x="138908" y="22312"/>
                    <a:pt x="108056" y="7060"/>
                    <a:pt x="103933" y="1148"/>
                  </a:cubicBezTo>
                  <a:cubicBezTo>
                    <a:pt x="101598" y="-2181"/>
                    <a:pt x="83017" y="2340"/>
                    <a:pt x="64834" y="6911"/>
                  </a:cubicBezTo>
                  <a:cubicBezTo>
                    <a:pt x="65282" y="12326"/>
                    <a:pt x="64288" y="17841"/>
                    <a:pt x="61754" y="22262"/>
                  </a:cubicBezTo>
                  <a:cubicBezTo>
                    <a:pt x="57482" y="29714"/>
                    <a:pt x="50626" y="33490"/>
                    <a:pt x="43273" y="34285"/>
                  </a:cubicBezTo>
                  <a:cubicBezTo>
                    <a:pt x="42975" y="35875"/>
                    <a:pt x="42379" y="37763"/>
                    <a:pt x="42478" y="34980"/>
                  </a:cubicBezTo>
                  <a:cubicBezTo>
                    <a:pt x="42428" y="36521"/>
                    <a:pt x="42180" y="38011"/>
                    <a:pt x="41882" y="39501"/>
                  </a:cubicBezTo>
                  <a:cubicBezTo>
                    <a:pt x="48688" y="48444"/>
                    <a:pt x="18880" y="72986"/>
                    <a:pt x="24891" y="78699"/>
                  </a:cubicBezTo>
                  <a:cubicBezTo>
                    <a:pt x="31052" y="84562"/>
                    <a:pt x="18731" y="99863"/>
                    <a:pt x="4324" y="118642"/>
                  </a:cubicBezTo>
                  <a:cubicBezTo>
                    <a:pt x="-10084" y="137471"/>
                    <a:pt x="14607" y="136279"/>
                    <a:pt x="33089" y="140999"/>
                  </a:cubicBezTo>
                  <a:cubicBezTo>
                    <a:pt x="51570" y="145718"/>
                    <a:pt x="53607" y="183327"/>
                    <a:pt x="65977" y="183327"/>
                  </a:cubicBezTo>
                  <a:cubicBezTo>
                    <a:pt x="74224" y="183327"/>
                    <a:pt x="68014" y="171552"/>
                    <a:pt x="81378" y="171552"/>
                  </a:cubicBezTo>
                  <a:cubicBezTo>
                    <a:pt x="94742" y="171552"/>
                    <a:pt x="91662" y="163305"/>
                    <a:pt x="103983" y="164498"/>
                  </a:cubicBezTo>
                  <a:cubicBezTo>
                    <a:pt x="116303" y="165690"/>
                    <a:pt x="126587" y="160970"/>
                    <a:pt x="126587" y="144526"/>
                  </a:cubicBezTo>
                  <a:cubicBezTo>
                    <a:pt x="126587" y="128082"/>
                    <a:pt x="135828" y="122170"/>
                    <a:pt x="148149" y="118642"/>
                  </a:cubicBezTo>
                  <a:cubicBezTo>
                    <a:pt x="160469" y="115115"/>
                    <a:pt x="149192" y="97479"/>
                    <a:pt x="166630" y="92809"/>
                  </a:cubicBezTo>
                  <a:cubicBezTo>
                    <a:pt x="184068" y="88089"/>
                    <a:pt x="232407" y="64590"/>
                    <a:pt x="240604" y="57535"/>
                  </a:cubicBezTo>
                  <a:cubicBezTo>
                    <a:pt x="248851" y="50531"/>
                    <a:pt x="230320" y="41141"/>
                    <a:pt x="211839" y="28174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17" name="Freeform: Shape 151">
              <a:extLst>
                <a:ext uri="{FF2B5EF4-FFF2-40B4-BE49-F238E27FC236}">
                  <a16:creationId xmlns:a16="http://schemas.microsoft.com/office/drawing/2014/main" xmlns="" id="{BB7B8FA2-9090-E606-C8C7-D7F4AD9D0169}"/>
                </a:ext>
              </a:extLst>
            </p:cNvPr>
            <p:cNvSpPr/>
            <p:nvPr/>
          </p:nvSpPr>
          <p:spPr>
            <a:xfrm>
              <a:off x="1880325" y="1688702"/>
              <a:ext cx="166877" cy="104329"/>
            </a:xfrm>
            <a:custGeom>
              <a:avLst/>
              <a:gdLst>
                <a:gd name="connsiteX0" fmla="*/ 135113 w 166877"/>
                <a:gd name="connsiteY0" fmla="*/ 12229 h 104329"/>
                <a:gd name="connsiteX1" fmla="*/ 91991 w 166877"/>
                <a:gd name="connsiteY1" fmla="*/ 1647 h 104329"/>
                <a:gd name="connsiteX2" fmla="*/ 99194 w 166877"/>
                <a:gd name="connsiteY2" fmla="*/ 32200 h 104329"/>
                <a:gd name="connsiteX3" fmla="*/ 72466 w 166877"/>
                <a:gd name="connsiteY3" fmla="*/ 23953 h 104329"/>
                <a:gd name="connsiteX4" fmla="*/ 64219 w 166877"/>
                <a:gd name="connsiteY4" fmla="*/ 42782 h 104329"/>
                <a:gd name="connsiteX5" fmla="*/ 49812 w 166877"/>
                <a:gd name="connsiteY5" fmla="*/ 43975 h 104329"/>
                <a:gd name="connsiteX6" fmla="*/ 11806 w 166877"/>
                <a:gd name="connsiteY6" fmla="*/ 4031 h 104329"/>
                <a:gd name="connsiteX7" fmla="*/ 8726 w 166877"/>
                <a:gd name="connsiteY7" fmla="*/ 36970 h 104329"/>
                <a:gd name="connsiteX8" fmla="*/ 45738 w 166877"/>
                <a:gd name="connsiteY8" fmla="*/ 66381 h 104329"/>
                <a:gd name="connsiteX9" fmla="*/ 101231 w 166877"/>
                <a:gd name="connsiteY9" fmla="*/ 65188 h 104329"/>
                <a:gd name="connsiteX10" fmla="*/ 96114 w 166877"/>
                <a:gd name="connsiteY10" fmla="*/ 98077 h 104329"/>
                <a:gd name="connsiteX11" fmla="*/ 144404 w 166877"/>
                <a:gd name="connsiteY11" fmla="*/ 100412 h 104329"/>
                <a:gd name="connsiteX12" fmla="*/ 163928 w 166877"/>
                <a:gd name="connsiteY12" fmla="*/ 79248 h 104329"/>
                <a:gd name="connsiteX13" fmla="*/ 161891 w 166877"/>
                <a:gd name="connsiteY13" fmla="*/ 52222 h 104329"/>
                <a:gd name="connsiteX14" fmla="*/ 135113 w 166877"/>
                <a:gd name="connsiteY14" fmla="*/ 12229 h 104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6877" h="104329">
                  <a:moveTo>
                    <a:pt x="135113" y="12229"/>
                  </a:moveTo>
                  <a:cubicBezTo>
                    <a:pt x="134070" y="24003"/>
                    <a:pt x="110472" y="9894"/>
                    <a:pt x="91991" y="1647"/>
                  </a:cubicBezTo>
                  <a:cubicBezTo>
                    <a:pt x="73510" y="-6600"/>
                    <a:pt x="84787" y="18091"/>
                    <a:pt x="99194" y="32200"/>
                  </a:cubicBezTo>
                  <a:cubicBezTo>
                    <a:pt x="113552" y="46310"/>
                    <a:pt x="91991" y="39255"/>
                    <a:pt x="72466" y="23953"/>
                  </a:cubicBezTo>
                  <a:cubicBezTo>
                    <a:pt x="52942" y="8652"/>
                    <a:pt x="54979" y="34535"/>
                    <a:pt x="64219" y="42782"/>
                  </a:cubicBezTo>
                  <a:cubicBezTo>
                    <a:pt x="73460" y="51029"/>
                    <a:pt x="62182" y="62754"/>
                    <a:pt x="49812" y="43975"/>
                  </a:cubicBezTo>
                  <a:cubicBezTo>
                    <a:pt x="37491" y="25195"/>
                    <a:pt x="31331" y="5174"/>
                    <a:pt x="11806" y="4031"/>
                  </a:cubicBezTo>
                  <a:cubicBezTo>
                    <a:pt x="-7718" y="2839"/>
                    <a:pt x="1175" y="25742"/>
                    <a:pt x="8726" y="36970"/>
                  </a:cubicBezTo>
                  <a:cubicBezTo>
                    <a:pt x="19010" y="52271"/>
                    <a:pt x="29294" y="55799"/>
                    <a:pt x="45738" y="66381"/>
                  </a:cubicBezTo>
                  <a:cubicBezTo>
                    <a:pt x="62182" y="76963"/>
                    <a:pt x="88861" y="61661"/>
                    <a:pt x="101231" y="65188"/>
                  </a:cubicBezTo>
                  <a:cubicBezTo>
                    <a:pt x="113552" y="68716"/>
                    <a:pt x="87867" y="86352"/>
                    <a:pt x="96114" y="98077"/>
                  </a:cubicBezTo>
                  <a:cubicBezTo>
                    <a:pt x="104312" y="109851"/>
                    <a:pt x="126916" y="101604"/>
                    <a:pt x="144404" y="100412"/>
                  </a:cubicBezTo>
                  <a:cubicBezTo>
                    <a:pt x="161891" y="99219"/>
                    <a:pt x="153644" y="87495"/>
                    <a:pt x="163928" y="79248"/>
                  </a:cubicBezTo>
                  <a:cubicBezTo>
                    <a:pt x="174212" y="71001"/>
                    <a:pt x="153644" y="72193"/>
                    <a:pt x="161891" y="52222"/>
                  </a:cubicBezTo>
                  <a:cubicBezTo>
                    <a:pt x="170039" y="32200"/>
                    <a:pt x="136107" y="454"/>
                    <a:pt x="135113" y="1222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18" name="Freeform: Shape 152">
              <a:extLst>
                <a:ext uri="{FF2B5EF4-FFF2-40B4-BE49-F238E27FC236}">
                  <a16:creationId xmlns:a16="http://schemas.microsoft.com/office/drawing/2014/main" xmlns="" id="{B3F65DC9-7A06-FFD9-361D-2961762C3BF0}"/>
                </a:ext>
              </a:extLst>
            </p:cNvPr>
            <p:cNvSpPr/>
            <p:nvPr/>
          </p:nvSpPr>
          <p:spPr>
            <a:xfrm>
              <a:off x="1323604" y="2822571"/>
              <a:ext cx="125430" cy="87397"/>
            </a:xfrm>
            <a:custGeom>
              <a:avLst/>
              <a:gdLst>
                <a:gd name="connsiteX0" fmla="*/ 110373 w 125430"/>
                <a:gd name="connsiteY0" fmla="*/ 63936 h 87397"/>
                <a:gd name="connsiteX1" fmla="*/ 83645 w 125430"/>
                <a:gd name="connsiteY1" fmla="*/ 49827 h 87397"/>
                <a:gd name="connsiteX2" fmla="*/ 56420 w 125430"/>
                <a:gd name="connsiteY2" fmla="*/ 15150 h 87397"/>
                <a:gd name="connsiteX3" fmla="*/ 26115 w 125430"/>
                <a:gd name="connsiteY3" fmla="*/ 7499 h 87397"/>
                <a:gd name="connsiteX4" fmla="*/ 1970 w 125430"/>
                <a:gd name="connsiteY4" fmla="*/ 3376 h 87397"/>
                <a:gd name="connsiteX5" fmla="*/ 9174 w 125430"/>
                <a:gd name="connsiteY5" fmla="*/ 15696 h 87397"/>
                <a:gd name="connsiteX6" fmla="*/ 19955 w 125430"/>
                <a:gd name="connsiteY6" fmla="*/ 23943 h 87397"/>
                <a:gd name="connsiteX7" fmla="*/ 35852 w 125430"/>
                <a:gd name="connsiteY7" fmla="*/ 38053 h 87397"/>
                <a:gd name="connsiteX8" fmla="*/ 50657 w 125430"/>
                <a:gd name="connsiteY8" fmla="*/ 49678 h 87397"/>
                <a:gd name="connsiteX9" fmla="*/ 88762 w 125430"/>
                <a:gd name="connsiteY9" fmla="*/ 85746 h 87397"/>
                <a:gd name="connsiteX10" fmla="*/ 122297 w 125430"/>
                <a:gd name="connsiteY10" fmla="*/ 85448 h 87397"/>
                <a:gd name="connsiteX11" fmla="*/ 124731 w 125430"/>
                <a:gd name="connsiteY11" fmla="*/ 74468 h 87397"/>
                <a:gd name="connsiteX12" fmla="*/ 110373 w 125430"/>
                <a:gd name="connsiteY12" fmla="*/ 63936 h 87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5430" h="87397">
                  <a:moveTo>
                    <a:pt x="110373" y="63936"/>
                  </a:moveTo>
                  <a:cubicBezTo>
                    <a:pt x="103716" y="55689"/>
                    <a:pt x="86229" y="57478"/>
                    <a:pt x="83645" y="49827"/>
                  </a:cubicBezTo>
                  <a:cubicBezTo>
                    <a:pt x="81062" y="42226"/>
                    <a:pt x="65164" y="14554"/>
                    <a:pt x="56420" y="15150"/>
                  </a:cubicBezTo>
                  <a:cubicBezTo>
                    <a:pt x="47676" y="15746"/>
                    <a:pt x="36399" y="16342"/>
                    <a:pt x="26115" y="7499"/>
                  </a:cubicBezTo>
                  <a:cubicBezTo>
                    <a:pt x="15831" y="-1344"/>
                    <a:pt x="9174" y="-1891"/>
                    <a:pt x="1970" y="3376"/>
                  </a:cubicBezTo>
                  <a:cubicBezTo>
                    <a:pt x="-5233" y="8691"/>
                    <a:pt x="9671" y="9834"/>
                    <a:pt x="9174" y="15696"/>
                  </a:cubicBezTo>
                  <a:cubicBezTo>
                    <a:pt x="8677" y="21559"/>
                    <a:pt x="13794" y="25086"/>
                    <a:pt x="19955" y="23943"/>
                  </a:cubicBezTo>
                  <a:cubicBezTo>
                    <a:pt x="26115" y="22751"/>
                    <a:pt x="29692" y="37456"/>
                    <a:pt x="35852" y="38053"/>
                  </a:cubicBezTo>
                  <a:cubicBezTo>
                    <a:pt x="41814" y="38649"/>
                    <a:pt x="44000" y="49082"/>
                    <a:pt x="50657" y="49678"/>
                  </a:cubicBezTo>
                  <a:cubicBezTo>
                    <a:pt x="72368" y="51317"/>
                    <a:pt x="83297" y="66867"/>
                    <a:pt x="88762" y="85746"/>
                  </a:cubicBezTo>
                  <a:cubicBezTo>
                    <a:pt x="101530" y="87435"/>
                    <a:pt x="112559" y="88528"/>
                    <a:pt x="122297" y="85448"/>
                  </a:cubicBezTo>
                  <a:cubicBezTo>
                    <a:pt x="122396" y="81722"/>
                    <a:pt x="123241" y="77648"/>
                    <a:pt x="124731" y="74468"/>
                  </a:cubicBezTo>
                  <a:cubicBezTo>
                    <a:pt x="128358" y="66867"/>
                    <a:pt x="117030" y="72183"/>
                    <a:pt x="110373" y="63936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19" name="Freeform: Shape 153">
              <a:extLst>
                <a:ext uri="{FF2B5EF4-FFF2-40B4-BE49-F238E27FC236}">
                  <a16:creationId xmlns:a16="http://schemas.microsoft.com/office/drawing/2014/main" xmlns="" id="{0AA90213-2115-9217-FFD7-ED3B8D576869}"/>
                </a:ext>
              </a:extLst>
            </p:cNvPr>
            <p:cNvSpPr/>
            <p:nvPr/>
          </p:nvSpPr>
          <p:spPr>
            <a:xfrm>
              <a:off x="1538538" y="1730752"/>
              <a:ext cx="37265" cy="29149"/>
            </a:xfrm>
            <a:custGeom>
              <a:avLst/>
              <a:gdLst>
                <a:gd name="connsiteX0" fmla="*/ 1259 w 37265"/>
                <a:gd name="connsiteY0" fmla="*/ 28950 h 29149"/>
                <a:gd name="connsiteX1" fmla="*/ 37228 w 37265"/>
                <a:gd name="connsiteY1" fmla="*/ 1924 h 29149"/>
                <a:gd name="connsiteX2" fmla="*/ 1259 w 37265"/>
                <a:gd name="connsiteY2" fmla="*/ 28950 h 29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265" h="29149">
                  <a:moveTo>
                    <a:pt x="1259" y="28950"/>
                  </a:moveTo>
                  <a:cubicBezTo>
                    <a:pt x="19740" y="31285"/>
                    <a:pt x="38221" y="12506"/>
                    <a:pt x="37228" y="1924"/>
                  </a:cubicBezTo>
                  <a:cubicBezTo>
                    <a:pt x="36184" y="-8658"/>
                    <a:pt x="-7932" y="27808"/>
                    <a:pt x="1259" y="2895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20" name="Freeform: Shape 154">
              <a:extLst>
                <a:ext uri="{FF2B5EF4-FFF2-40B4-BE49-F238E27FC236}">
                  <a16:creationId xmlns:a16="http://schemas.microsoft.com/office/drawing/2014/main" xmlns="" id="{7C72A875-D24F-CEE4-0CFE-F6B59A4FBE98}"/>
                </a:ext>
              </a:extLst>
            </p:cNvPr>
            <p:cNvSpPr/>
            <p:nvPr/>
          </p:nvSpPr>
          <p:spPr>
            <a:xfrm>
              <a:off x="2817630" y="2855854"/>
              <a:ext cx="50723" cy="25337"/>
            </a:xfrm>
            <a:custGeom>
              <a:avLst/>
              <a:gdLst>
                <a:gd name="connsiteX0" fmla="*/ 42179 w 50723"/>
                <a:gd name="connsiteY0" fmla="*/ 22754 h 25337"/>
                <a:gd name="connsiteX1" fmla="*/ 50724 w 50723"/>
                <a:gd name="connsiteY1" fmla="*/ 25337 h 25337"/>
                <a:gd name="connsiteX2" fmla="*/ 45855 w 50723"/>
                <a:gd name="connsiteY2" fmla="*/ 15799 h 25337"/>
                <a:gd name="connsiteX3" fmla="*/ 45259 w 50723"/>
                <a:gd name="connsiteY3" fmla="*/ 13315 h 25337"/>
                <a:gd name="connsiteX4" fmla="*/ 0 w 50723"/>
                <a:gd name="connsiteY4" fmla="*/ 0 h 25337"/>
                <a:gd name="connsiteX5" fmla="*/ 1739 w 50723"/>
                <a:gd name="connsiteY5" fmla="*/ 8098 h 25337"/>
                <a:gd name="connsiteX6" fmla="*/ 28815 w 50723"/>
                <a:gd name="connsiteY6" fmla="*/ 22953 h 25337"/>
                <a:gd name="connsiteX7" fmla="*/ 42179 w 50723"/>
                <a:gd name="connsiteY7" fmla="*/ 22754 h 25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0723" h="25337">
                  <a:moveTo>
                    <a:pt x="42179" y="22754"/>
                  </a:moveTo>
                  <a:cubicBezTo>
                    <a:pt x="45060" y="23499"/>
                    <a:pt x="47892" y="24393"/>
                    <a:pt x="50724" y="25337"/>
                  </a:cubicBezTo>
                  <a:cubicBezTo>
                    <a:pt x="48538" y="22506"/>
                    <a:pt x="46898" y="19227"/>
                    <a:pt x="45855" y="15799"/>
                  </a:cubicBezTo>
                  <a:cubicBezTo>
                    <a:pt x="45607" y="15004"/>
                    <a:pt x="45408" y="14159"/>
                    <a:pt x="45259" y="13315"/>
                  </a:cubicBezTo>
                  <a:cubicBezTo>
                    <a:pt x="30554" y="6061"/>
                    <a:pt x="8794" y="-49"/>
                    <a:pt x="0" y="0"/>
                  </a:cubicBezTo>
                  <a:cubicBezTo>
                    <a:pt x="944" y="2584"/>
                    <a:pt x="1540" y="5316"/>
                    <a:pt x="1739" y="8098"/>
                  </a:cubicBezTo>
                  <a:cubicBezTo>
                    <a:pt x="7949" y="12868"/>
                    <a:pt x="18431" y="18531"/>
                    <a:pt x="28815" y="22953"/>
                  </a:cubicBezTo>
                  <a:cubicBezTo>
                    <a:pt x="33137" y="21711"/>
                    <a:pt x="37857" y="21611"/>
                    <a:pt x="42179" y="22754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21" name="Freeform: Shape 155">
              <a:extLst>
                <a:ext uri="{FF2B5EF4-FFF2-40B4-BE49-F238E27FC236}">
                  <a16:creationId xmlns:a16="http://schemas.microsoft.com/office/drawing/2014/main" xmlns="" id="{FCBC5B60-2FD6-F112-7FD1-B9E8CE5EE451}"/>
                </a:ext>
              </a:extLst>
            </p:cNvPr>
            <p:cNvSpPr/>
            <p:nvPr/>
          </p:nvSpPr>
          <p:spPr>
            <a:xfrm>
              <a:off x="2933651" y="2797727"/>
              <a:ext cx="152555" cy="160181"/>
            </a:xfrm>
            <a:custGeom>
              <a:avLst/>
              <a:gdLst>
                <a:gd name="connsiteX0" fmla="*/ 140630 w 152555"/>
                <a:gd name="connsiteY0" fmla="*/ 130114 h 160181"/>
                <a:gd name="connsiteX1" fmla="*/ 139238 w 152555"/>
                <a:gd name="connsiteY1" fmla="*/ 116005 h 160181"/>
                <a:gd name="connsiteX2" fmla="*/ 129650 w 152555"/>
                <a:gd name="connsiteY2" fmla="*/ 109745 h 160181"/>
                <a:gd name="connsiteX3" fmla="*/ 131041 w 152555"/>
                <a:gd name="connsiteY3" fmla="*/ 83862 h 160181"/>
                <a:gd name="connsiteX4" fmla="*/ 112560 w 152555"/>
                <a:gd name="connsiteY4" fmla="*/ 78347 h 160181"/>
                <a:gd name="connsiteX5" fmla="*/ 91992 w 152555"/>
                <a:gd name="connsiteY5" fmla="*/ 73627 h 160181"/>
                <a:gd name="connsiteX6" fmla="*/ 81708 w 152555"/>
                <a:gd name="connsiteY6" fmla="*/ 57978 h 160181"/>
                <a:gd name="connsiteX7" fmla="*/ 63873 w 152555"/>
                <a:gd name="connsiteY7" fmla="*/ 58773 h 160181"/>
                <a:gd name="connsiteX8" fmla="*/ 65910 w 152555"/>
                <a:gd name="connsiteY8" fmla="*/ 39944 h 160181"/>
                <a:gd name="connsiteX9" fmla="*/ 82354 w 152555"/>
                <a:gd name="connsiteY9" fmla="*/ 10136 h 160181"/>
                <a:gd name="connsiteX10" fmla="*/ 71375 w 152555"/>
                <a:gd name="connsiteY10" fmla="*/ 1541 h 160181"/>
                <a:gd name="connsiteX11" fmla="*/ 33717 w 152555"/>
                <a:gd name="connsiteY11" fmla="*/ 61108 h 160181"/>
                <a:gd name="connsiteX12" fmla="*/ 23433 w 152555"/>
                <a:gd name="connsiteY12" fmla="*/ 86197 h 160181"/>
                <a:gd name="connsiteX13" fmla="*/ 10417 w 152555"/>
                <a:gd name="connsiteY13" fmla="*/ 101896 h 160181"/>
                <a:gd name="connsiteX14" fmla="*/ 3561 w 152555"/>
                <a:gd name="connsiteY14" fmla="*/ 134039 h 160181"/>
                <a:gd name="connsiteX15" fmla="*/ 9622 w 152555"/>
                <a:gd name="connsiteY15" fmla="*/ 135877 h 160181"/>
                <a:gd name="connsiteX16" fmla="*/ 27109 w 152555"/>
                <a:gd name="connsiteY16" fmla="*/ 126984 h 160181"/>
                <a:gd name="connsiteX17" fmla="*/ 36251 w 152555"/>
                <a:gd name="connsiteY17" fmla="*/ 125097 h 160181"/>
                <a:gd name="connsiteX18" fmla="*/ 50708 w 152555"/>
                <a:gd name="connsiteY18" fmla="*/ 120476 h 160181"/>
                <a:gd name="connsiteX19" fmla="*/ 55676 w 152555"/>
                <a:gd name="connsiteY19" fmla="*/ 120675 h 160181"/>
                <a:gd name="connsiteX20" fmla="*/ 58209 w 152555"/>
                <a:gd name="connsiteY20" fmla="*/ 119781 h 160181"/>
                <a:gd name="connsiteX21" fmla="*/ 86826 w 152555"/>
                <a:gd name="connsiteY21" fmla="*/ 124004 h 160181"/>
                <a:gd name="connsiteX22" fmla="*/ 96265 w 152555"/>
                <a:gd name="connsiteY22" fmla="*/ 133294 h 160181"/>
                <a:gd name="connsiteX23" fmla="*/ 96911 w 152555"/>
                <a:gd name="connsiteY23" fmla="*/ 134536 h 160181"/>
                <a:gd name="connsiteX24" fmla="*/ 97159 w 152555"/>
                <a:gd name="connsiteY24" fmla="*/ 135033 h 160181"/>
                <a:gd name="connsiteX25" fmla="*/ 98202 w 152555"/>
                <a:gd name="connsiteY25" fmla="*/ 135579 h 160181"/>
                <a:gd name="connsiteX26" fmla="*/ 106400 w 152555"/>
                <a:gd name="connsiteY26" fmla="*/ 143429 h 160181"/>
                <a:gd name="connsiteX27" fmla="*/ 107691 w 152555"/>
                <a:gd name="connsiteY27" fmla="*/ 142634 h 160181"/>
                <a:gd name="connsiteX28" fmla="*/ 122049 w 152555"/>
                <a:gd name="connsiteY28" fmla="*/ 150483 h 160181"/>
                <a:gd name="connsiteX29" fmla="*/ 150814 w 152555"/>
                <a:gd name="connsiteY29" fmla="*/ 153613 h 160181"/>
                <a:gd name="connsiteX30" fmla="*/ 140630 w 152555"/>
                <a:gd name="connsiteY30" fmla="*/ 130114 h 160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52555" h="160181">
                  <a:moveTo>
                    <a:pt x="140630" y="130114"/>
                  </a:moveTo>
                  <a:cubicBezTo>
                    <a:pt x="136506" y="138759"/>
                    <a:pt x="130346" y="123855"/>
                    <a:pt x="139238" y="116005"/>
                  </a:cubicBezTo>
                  <a:cubicBezTo>
                    <a:pt x="148131" y="108155"/>
                    <a:pt x="137847" y="105026"/>
                    <a:pt x="129650" y="109745"/>
                  </a:cubicBezTo>
                  <a:cubicBezTo>
                    <a:pt x="121453" y="114415"/>
                    <a:pt x="123490" y="88581"/>
                    <a:pt x="131041" y="83862"/>
                  </a:cubicBezTo>
                  <a:cubicBezTo>
                    <a:pt x="138593" y="79142"/>
                    <a:pt x="112560" y="69752"/>
                    <a:pt x="112560" y="78347"/>
                  </a:cubicBezTo>
                  <a:cubicBezTo>
                    <a:pt x="112560" y="86991"/>
                    <a:pt x="94079" y="81477"/>
                    <a:pt x="91992" y="73627"/>
                  </a:cubicBezTo>
                  <a:cubicBezTo>
                    <a:pt x="89955" y="65828"/>
                    <a:pt x="76939" y="63493"/>
                    <a:pt x="81708" y="57978"/>
                  </a:cubicBezTo>
                  <a:cubicBezTo>
                    <a:pt x="86478" y="52513"/>
                    <a:pt x="65960" y="49383"/>
                    <a:pt x="63873" y="58773"/>
                  </a:cubicBezTo>
                  <a:cubicBezTo>
                    <a:pt x="61836" y="68163"/>
                    <a:pt x="55676" y="52513"/>
                    <a:pt x="65910" y="39944"/>
                  </a:cubicBezTo>
                  <a:cubicBezTo>
                    <a:pt x="76194" y="27375"/>
                    <a:pt x="72766" y="16445"/>
                    <a:pt x="82354" y="10136"/>
                  </a:cubicBezTo>
                  <a:cubicBezTo>
                    <a:pt x="91942" y="3876"/>
                    <a:pt x="81659" y="-3179"/>
                    <a:pt x="71375" y="1541"/>
                  </a:cubicBezTo>
                  <a:cubicBezTo>
                    <a:pt x="61091" y="6261"/>
                    <a:pt x="33717" y="49334"/>
                    <a:pt x="33717" y="61108"/>
                  </a:cubicBezTo>
                  <a:cubicBezTo>
                    <a:pt x="33717" y="72882"/>
                    <a:pt x="33021" y="86991"/>
                    <a:pt x="23433" y="86197"/>
                  </a:cubicBezTo>
                  <a:cubicBezTo>
                    <a:pt x="13845" y="85402"/>
                    <a:pt x="2865" y="95586"/>
                    <a:pt x="10417" y="101896"/>
                  </a:cubicBezTo>
                  <a:cubicBezTo>
                    <a:pt x="17968" y="108155"/>
                    <a:pt x="-9455" y="125991"/>
                    <a:pt x="3561" y="134039"/>
                  </a:cubicBezTo>
                  <a:cubicBezTo>
                    <a:pt x="5349" y="135132"/>
                    <a:pt x="7386" y="135679"/>
                    <a:pt x="9622" y="135877"/>
                  </a:cubicBezTo>
                  <a:cubicBezTo>
                    <a:pt x="14093" y="130810"/>
                    <a:pt x="20452" y="127432"/>
                    <a:pt x="27109" y="126984"/>
                  </a:cubicBezTo>
                  <a:cubicBezTo>
                    <a:pt x="30140" y="126190"/>
                    <a:pt x="33171" y="125593"/>
                    <a:pt x="36251" y="125097"/>
                  </a:cubicBezTo>
                  <a:cubicBezTo>
                    <a:pt x="40523" y="122414"/>
                    <a:pt x="44895" y="121172"/>
                    <a:pt x="50708" y="120476"/>
                  </a:cubicBezTo>
                  <a:cubicBezTo>
                    <a:pt x="52397" y="120278"/>
                    <a:pt x="54086" y="120377"/>
                    <a:pt x="55676" y="120675"/>
                  </a:cubicBezTo>
                  <a:cubicBezTo>
                    <a:pt x="56520" y="120377"/>
                    <a:pt x="57315" y="119979"/>
                    <a:pt x="58209" y="119781"/>
                  </a:cubicBezTo>
                  <a:cubicBezTo>
                    <a:pt x="68344" y="116949"/>
                    <a:pt x="77634" y="119433"/>
                    <a:pt x="86826" y="124004"/>
                  </a:cubicBezTo>
                  <a:cubicBezTo>
                    <a:pt x="91197" y="126190"/>
                    <a:pt x="94278" y="129468"/>
                    <a:pt x="96265" y="133294"/>
                  </a:cubicBezTo>
                  <a:cubicBezTo>
                    <a:pt x="96861" y="133542"/>
                    <a:pt x="97010" y="133940"/>
                    <a:pt x="96911" y="134536"/>
                  </a:cubicBezTo>
                  <a:cubicBezTo>
                    <a:pt x="97010" y="134685"/>
                    <a:pt x="97109" y="134834"/>
                    <a:pt x="97159" y="135033"/>
                  </a:cubicBezTo>
                  <a:cubicBezTo>
                    <a:pt x="97507" y="135231"/>
                    <a:pt x="97854" y="135380"/>
                    <a:pt x="98202" y="135579"/>
                  </a:cubicBezTo>
                  <a:cubicBezTo>
                    <a:pt x="101730" y="137517"/>
                    <a:pt x="104363" y="140299"/>
                    <a:pt x="106400" y="143429"/>
                  </a:cubicBezTo>
                  <a:cubicBezTo>
                    <a:pt x="106847" y="143131"/>
                    <a:pt x="107294" y="142882"/>
                    <a:pt x="107691" y="142634"/>
                  </a:cubicBezTo>
                  <a:cubicBezTo>
                    <a:pt x="115889" y="137914"/>
                    <a:pt x="126172" y="142634"/>
                    <a:pt x="122049" y="150483"/>
                  </a:cubicBezTo>
                  <a:cubicBezTo>
                    <a:pt x="117926" y="158283"/>
                    <a:pt x="144654" y="166133"/>
                    <a:pt x="150814" y="153613"/>
                  </a:cubicBezTo>
                  <a:cubicBezTo>
                    <a:pt x="157074" y="141094"/>
                    <a:pt x="144753" y="121520"/>
                    <a:pt x="140630" y="130114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22" name="Freeform: Shape 156">
              <a:extLst>
                <a:ext uri="{FF2B5EF4-FFF2-40B4-BE49-F238E27FC236}">
                  <a16:creationId xmlns:a16="http://schemas.microsoft.com/office/drawing/2014/main" xmlns="" id="{05532E5B-580A-F8D4-140B-716E79146591}"/>
                </a:ext>
              </a:extLst>
            </p:cNvPr>
            <p:cNvSpPr/>
            <p:nvPr/>
          </p:nvSpPr>
          <p:spPr>
            <a:xfrm>
              <a:off x="1026398" y="1832795"/>
              <a:ext cx="1990893" cy="1277969"/>
            </a:xfrm>
            <a:custGeom>
              <a:avLst/>
              <a:gdLst>
                <a:gd name="connsiteX0" fmla="*/ 1983993 w 1990893"/>
                <a:gd name="connsiteY0" fmla="*/ 933833 h 1277969"/>
                <a:gd name="connsiteX1" fmla="*/ 1977336 w 1990893"/>
                <a:gd name="connsiteY1" fmla="*/ 926182 h 1277969"/>
                <a:gd name="connsiteX2" fmla="*/ 1989110 w 1990893"/>
                <a:gd name="connsiteY2" fmla="*/ 916296 h 1277969"/>
                <a:gd name="connsiteX3" fmla="*/ 1978578 w 1990893"/>
                <a:gd name="connsiteY3" fmla="*/ 905962 h 1277969"/>
                <a:gd name="connsiteX4" fmla="*/ 1975249 w 1990893"/>
                <a:gd name="connsiteY4" fmla="*/ 893244 h 1277969"/>
                <a:gd name="connsiteX5" fmla="*/ 1969337 w 1990893"/>
                <a:gd name="connsiteY5" fmla="*/ 884748 h 1277969"/>
                <a:gd name="connsiteX6" fmla="*/ 1954284 w 1990893"/>
                <a:gd name="connsiteY6" fmla="*/ 893194 h 1277969"/>
                <a:gd name="connsiteX7" fmla="*/ 1952744 w 1990893"/>
                <a:gd name="connsiteY7" fmla="*/ 872030 h 1277969"/>
                <a:gd name="connsiteX8" fmla="*/ 1916775 w 1990893"/>
                <a:gd name="connsiteY8" fmla="*/ 882016 h 1277969"/>
                <a:gd name="connsiteX9" fmla="*/ 1894667 w 1990893"/>
                <a:gd name="connsiteY9" fmla="*/ 893194 h 1277969"/>
                <a:gd name="connsiteX10" fmla="*/ 1889003 w 1990893"/>
                <a:gd name="connsiteY10" fmla="*/ 882612 h 1277969"/>
                <a:gd name="connsiteX11" fmla="*/ 1902368 w 1990893"/>
                <a:gd name="connsiteY11" fmla="*/ 876154 h 1277969"/>
                <a:gd name="connsiteX12" fmla="*/ 1923432 w 1990893"/>
                <a:gd name="connsiteY12" fmla="*/ 867310 h 1277969"/>
                <a:gd name="connsiteX13" fmla="*/ 1945788 w 1990893"/>
                <a:gd name="connsiteY13" fmla="*/ 859113 h 1277969"/>
                <a:gd name="connsiteX14" fmla="*/ 1941963 w 1990893"/>
                <a:gd name="connsiteY14" fmla="*/ 852555 h 1277969"/>
                <a:gd name="connsiteX15" fmla="*/ 1941566 w 1990893"/>
                <a:gd name="connsiteY15" fmla="*/ 851661 h 1277969"/>
                <a:gd name="connsiteX16" fmla="*/ 1934809 w 1990893"/>
                <a:gd name="connsiteY16" fmla="*/ 844805 h 1277969"/>
                <a:gd name="connsiteX17" fmla="*/ 1930338 w 1990893"/>
                <a:gd name="connsiteY17" fmla="*/ 845302 h 1277969"/>
                <a:gd name="connsiteX18" fmla="*/ 1929096 w 1990893"/>
                <a:gd name="connsiteY18" fmla="*/ 845302 h 1277969"/>
                <a:gd name="connsiteX19" fmla="*/ 1918663 w 1990893"/>
                <a:gd name="connsiteY19" fmla="*/ 842818 h 1277969"/>
                <a:gd name="connsiteX20" fmla="*/ 1905746 w 1990893"/>
                <a:gd name="connsiteY20" fmla="*/ 846594 h 1277969"/>
                <a:gd name="connsiteX21" fmla="*/ 1887861 w 1990893"/>
                <a:gd name="connsiteY21" fmla="*/ 839042 h 1277969"/>
                <a:gd name="connsiteX22" fmla="*/ 1883886 w 1990893"/>
                <a:gd name="connsiteY22" fmla="*/ 833677 h 1277969"/>
                <a:gd name="connsiteX23" fmla="*/ 1882992 w 1990893"/>
                <a:gd name="connsiteY23" fmla="*/ 833727 h 1277969"/>
                <a:gd name="connsiteX24" fmla="*/ 1862574 w 1990893"/>
                <a:gd name="connsiteY24" fmla="*/ 822697 h 1277969"/>
                <a:gd name="connsiteX25" fmla="*/ 1851147 w 1990893"/>
                <a:gd name="connsiteY25" fmla="*/ 808638 h 1277969"/>
                <a:gd name="connsiteX26" fmla="*/ 1851147 w 1990893"/>
                <a:gd name="connsiteY26" fmla="*/ 808588 h 1277969"/>
                <a:gd name="connsiteX27" fmla="*/ 1850104 w 1990893"/>
                <a:gd name="connsiteY27" fmla="*/ 804117 h 1277969"/>
                <a:gd name="connsiteX28" fmla="*/ 1850104 w 1990893"/>
                <a:gd name="connsiteY28" fmla="*/ 803968 h 1277969"/>
                <a:gd name="connsiteX29" fmla="*/ 1849806 w 1990893"/>
                <a:gd name="connsiteY29" fmla="*/ 799397 h 1277969"/>
                <a:gd name="connsiteX30" fmla="*/ 1849806 w 1990893"/>
                <a:gd name="connsiteY30" fmla="*/ 799248 h 1277969"/>
                <a:gd name="connsiteX31" fmla="*/ 1850203 w 1990893"/>
                <a:gd name="connsiteY31" fmla="*/ 794727 h 1277969"/>
                <a:gd name="connsiteX32" fmla="*/ 1850203 w 1990893"/>
                <a:gd name="connsiteY32" fmla="*/ 794628 h 1277969"/>
                <a:gd name="connsiteX33" fmla="*/ 1851296 w 1990893"/>
                <a:gd name="connsiteY33" fmla="*/ 790206 h 1277969"/>
                <a:gd name="connsiteX34" fmla="*/ 1836690 w 1990893"/>
                <a:gd name="connsiteY34" fmla="*/ 782158 h 1277969"/>
                <a:gd name="connsiteX35" fmla="*/ 1839273 w 1990893"/>
                <a:gd name="connsiteY35" fmla="*/ 775103 h 1277969"/>
                <a:gd name="connsiteX36" fmla="*/ 1857755 w 1990893"/>
                <a:gd name="connsiteY36" fmla="*/ 763329 h 1277969"/>
                <a:gd name="connsiteX37" fmla="*/ 1848514 w 1990893"/>
                <a:gd name="connsiteY37" fmla="*/ 751555 h 1277969"/>
                <a:gd name="connsiteX38" fmla="*/ 1844887 w 1990893"/>
                <a:gd name="connsiteY38" fmla="*/ 743954 h 1277969"/>
                <a:gd name="connsiteX39" fmla="*/ 1834901 w 1990893"/>
                <a:gd name="connsiteY39" fmla="*/ 736452 h 1277969"/>
                <a:gd name="connsiteX40" fmla="*/ 1826654 w 1990893"/>
                <a:gd name="connsiteY40" fmla="*/ 730937 h 1277969"/>
                <a:gd name="connsiteX41" fmla="*/ 1822432 w 1990893"/>
                <a:gd name="connsiteY41" fmla="*/ 725075 h 1277969"/>
                <a:gd name="connsiteX42" fmla="*/ 1821637 w 1990893"/>
                <a:gd name="connsiteY42" fmla="*/ 724678 h 1277969"/>
                <a:gd name="connsiteX43" fmla="*/ 1814532 w 1990893"/>
                <a:gd name="connsiteY43" fmla="*/ 718070 h 1277969"/>
                <a:gd name="connsiteX44" fmla="*/ 1810459 w 1990893"/>
                <a:gd name="connsiteY44" fmla="*/ 710568 h 1277969"/>
                <a:gd name="connsiteX45" fmla="*/ 1808124 w 1990893"/>
                <a:gd name="connsiteY45" fmla="*/ 704805 h 1277969"/>
                <a:gd name="connsiteX46" fmla="*/ 1807329 w 1990893"/>
                <a:gd name="connsiteY46" fmla="*/ 698645 h 1277969"/>
                <a:gd name="connsiteX47" fmla="*/ 1804099 w 1990893"/>
                <a:gd name="connsiteY47" fmla="*/ 686374 h 1277969"/>
                <a:gd name="connsiteX48" fmla="*/ 1804099 w 1990893"/>
                <a:gd name="connsiteY48" fmla="*/ 686026 h 1277969"/>
                <a:gd name="connsiteX49" fmla="*/ 1802510 w 1990893"/>
                <a:gd name="connsiteY49" fmla="*/ 683940 h 1277969"/>
                <a:gd name="connsiteX50" fmla="*/ 1799082 w 1990893"/>
                <a:gd name="connsiteY50" fmla="*/ 674451 h 1277969"/>
                <a:gd name="connsiteX51" fmla="*/ 1789841 w 1990893"/>
                <a:gd name="connsiteY51" fmla="*/ 638383 h 1277969"/>
                <a:gd name="connsiteX52" fmla="*/ 1785370 w 1990893"/>
                <a:gd name="connsiteY52" fmla="*/ 629341 h 1277969"/>
                <a:gd name="connsiteX53" fmla="*/ 1775086 w 1990893"/>
                <a:gd name="connsiteY53" fmla="*/ 638184 h 1277969"/>
                <a:gd name="connsiteX54" fmla="*/ 1764305 w 1990893"/>
                <a:gd name="connsiteY54" fmla="*/ 656417 h 1277969"/>
                <a:gd name="connsiteX55" fmla="*/ 1761225 w 1990893"/>
                <a:gd name="connsiteY55" fmla="*/ 672314 h 1277969"/>
                <a:gd name="connsiteX56" fmla="*/ 1756605 w 1990893"/>
                <a:gd name="connsiteY56" fmla="*/ 687020 h 1277969"/>
                <a:gd name="connsiteX57" fmla="*/ 1748358 w 1990893"/>
                <a:gd name="connsiteY57" fmla="*/ 697006 h 1277969"/>
                <a:gd name="connsiteX58" fmla="*/ 1734497 w 1990893"/>
                <a:gd name="connsiteY58" fmla="*/ 699341 h 1277969"/>
                <a:gd name="connsiteX59" fmla="*/ 1711396 w 1990893"/>
                <a:gd name="connsiteY59" fmla="*/ 714642 h 1277969"/>
                <a:gd name="connsiteX60" fmla="*/ 1699075 w 1990893"/>
                <a:gd name="connsiteY60" fmla="*/ 702868 h 1277969"/>
                <a:gd name="connsiteX61" fmla="*/ 1685711 w 1990893"/>
                <a:gd name="connsiteY61" fmla="*/ 689951 h 1277969"/>
                <a:gd name="connsiteX62" fmla="*/ 1673390 w 1990893"/>
                <a:gd name="connsiteY62" fmla="*/ 680561 h 1277969"/>
                <a:gd name="connsiteX63" fmla="*/ 1663106 w 1990893"/>
                <a:gd name="connsiteY63" fmla="*/ 664216 h 1277969"/>
                <a:gd name="connsiteX64" fmla="*/ 1658535 w 1990893"/>
                <a:gd name="connsiteY64" fmla="*/ 658454 h 1277969"/>
                <a:gd name="connsiteX65" fmla="*/ 1656002 w 1990893"/>
                <a:gd name="connsiteY65" fmla="*/ 638631 h 1277969"/>
                <a:gd name="connsiteX66" fmla="*/ 1659827 w 1990893"/>
                <a:gd name="connsiteY66" fmla="*/ 630682 h 1277969"/>
                <a:gd name="connsiteX67" fmla="*/ 1660175 w 1990893"/>
                <a:gd name="connsiteY67" fmla="*/ 628297 h 1277969"/>
                <a:gd name="connsiteX68" fmla="*/ 1662411 w 1990893"/>
                <a:gd name="connsiteY68" fmla="*/ 622833 h 1277969"/>
                <a:gd name="connsiteX69" fmla="*/ 1662709 w 1990893"/>
                <a:gd name="connsiteY69" fmla="*/ 622286 h 1277969"/>
                <a:gd name="connsiteX70" fmla="*/ 1669267 w 1990893"/>
                <a:gd name="connsiteY70" fmla="*/ 609965 h 1277969"/>
                <a:gd name="connsiteX71" fmla="*/ 1668819 w 1990893"/>
                <a:gd name="connsiteY71" fmla="*/ 607730 h 1277969"/>
                <a:gd name="connsiteX72" fmla="*/ 1665143 w 1990893"/>
                <a:gd name="connsiteY72" fmla="*/ 607680 h 1277969"/>
                <a:gd name="connsiteX73" fmla="*/ 1660225 w 1990893"/>
                <a:gd name="connsiteY73" fmla="*/ 606786 h 1277969"/>
                <a:gd name="connsiteX74" fmla="*/ 1656946 w 1990893"/>
                <a:gd name="connsiteY74" fmla="*/ 608823 h 1277969"/>
                <a:gd name="connsiteX75" fmla="*/ 1652822 w 1990893"/>
                <a:gd name="connsiteY75" fmla="*/ 609568 h 1277969"/>
                <a:gd name="connsiteX76" fmla="*/ 1649146 w 1990893"/>
                <a:gd name="connsiteY76" fmla="*/ 611058 h 1277969"/>
                <a:gd name="connsiteX77" fmla="*/ 1629671 w 1990893"/>
                <a:gd name="connsiteY77" fmla="*/ 608475 h 1277969"/>
                <a:gd name="connsiteX78" fmla="*/ 1629224 w 1990893"/>
                <a:gd name="connsiteY78" fmla="*/ 608177 h 1277969"/>
                <a:gd name="connsiteX79" fmla="*/ 1624703 w 1990893"/>
                <a:gd name="connsiteY79" fmla="*/ 608574 h 1277969"/>
                <a:gd name="connsiteX80" fmla="*/ 1604632 w 1990893"/>
                <a:gd name="connsiteY80" fmla="*/ 598042 h 1277969"/>
                <a:gd name="connsiteX81" fmla="*/ 1583120 w 1990893"/>
                <a:gd name="connsiteY81" fmla="*/ 577673 h 1277969"/>
                <a:gd name="connsiteX82" fmla="*/ 1577357 w 1990893"/>
                <a:gd name="connsiteY82" fmla="*/ 573549 h 1277969"/>
                <a:gd name="connsiteX83" fmla="*/ 1577208 w 1990893"/>
                <a:gd name="connsiteY83" fmla="*/ 573351 h 1277969"/>
                <a:gd name="connsiteX84" fmla="*/ 1553362 w 1990893"/>
                <a:gd name="connsiteY84" fmla="*/ 551094 h 1277969"/>
                <a:gd name="connsiteX85" fmla="*/ 1544916 w 1990893"/>
                <a:gd name="connsiteY85" fmla="*/ 555913 h 1277969"/>
                <a:gd name="connsiteX86" fmla="*/ 1523851 w 1990893"/>
                <a:gd name="connsiteY86" fmla="*/ 551789 h 1277969"/>
                <a:gd name="connsiteX87" fmla="*/ 1505370 w 1990893"/>
                <a:gd name="connsiteY87" fmla="*/ 544735 h 1277969"/>
                <a:gd name="connsiteX88" fmla="*/ 1474568 w 1990893"/>
                <a:gd name="connsiteY88" fmla="*/ 544735 h 1277969"/>
                <a:gd name="connsiteX89" fmla="*/ 1464781 w 1990893"/>
                <a:gd name="connsiteY89" fmla="*/ 564110 h 1277969"/>
                <a:gd name="connsiteX90" fmla="*/ 1479686 w 1990893"/>
                <a:gd name="connsiteY90" fmla="*/ 582343 h 1277969"/>
                <a:gd name="connsiteX91" fmla="*/ 1474022 w 1990893"/>
                <a:gd name="connsiteY91" fmla="*/ 595260 h 1277969"/>
                <a:gd name="connsiteX92" fmla="*/ 1466818 w 1990893"/>
                <a:gd name="connsiteY92" fmla="*/ 607581 h 1277969"/>
                <a:gd name="connsiteX93" fmla="*/ 1474022 w 1990893"/>
                <a:gd name="connsiteY93" fmla="*/ 622286 h 1277969"/>
                <a:gd name="connsiteX94" fmla="*/ 1483263 w 1990893"/>
                <a:gd name="connsiteY94" fmla="*/ 646381 h 1277969"/>
                <a:gd name="connsiteX95" fmla="*/ 1474022 w 1990893"/>
                <a:gd name="connsiteY95" fmla="*/ 659298 h 1277969"/>
                <a:gd name="connsiteX96" fmla="*/ 1468805 w 1990893"/>
                <a:gd name="connsiteY96" fmla="*/ 675345 h 1277969"/>
                <a:gd name="connsiteX97" fmla="*/ 1487187 w 1990893"/>
                <a:gd name="connsiteY97" fmla="*/ 713996 h 1277969"/>
                <a:gd name="connsiteX98" fmla="*/ 1491360 w 1990893"/>
                <a:gd name="connsiteY98" fmla="*/ 729447 h 1277969"/>
                <a:gd name="connsiteX99" fmla="*/ 1494540 w 1990893"/>
                <a:gd name="connsiteY99" fmla="*/ 734514 h 1277969"/>
                <a:gd name="connsiteX100" fmla="*/ 1499657 w 1990893"/>
                <a:gd name="connsiteY100" fmla="*/ 792740 h 1277969"/>
                <a:gd name="connsiteX101" fmla="*/ 1466769 w 1990893"/>
                <a:gd name="connsiteY101" fmla="*/ 829752 h 1277969"/>
                <a:gd name="connsiteX102" fmla="*/ 1434426 w 1990893"/>
                <a:gd name="connsiteY102" fmla="*/ 843265 h 1277969"/>
                <a:gd name="connsiteX103" fmla="*/ 1440587 w 1990893"/>
                <a:gd name="connsiteY103" fmla="*/ 869099 h 1277969"/>
                <a:gd name="connsiteX104" fmla="*/ 1446747 w 1990893"/>
                <a:gd name="connsiteY104" fmla="*/ 895579 h 1277969"/>
                <a:gd name="connsiteX105" fmla="*/ 1453404 w 1990893"/>
                <a:gd name="connsiteY105" fmla="*/ 927325 h 1277969"/>
                <a:gd name="connsiteX106" fmla="*/ 1448287 w 1990893"/>
                <a:gd name="connsiteY106" fmla="*/ 949681 h 1277969"/>
                <a:gd name="connsiteX107" fmla="*/ 1451864 w 1990893"/>
                <a:gd name="connsiteY107" fmla="*/ 963194 h 1277969"/>
                <a:gd name="connsiteX108" fmla="*/ 1441580 w 1990893"/>
                <a:gd name="connsiteY108" fmla="*/ 962002 h 1277969"/>
                <a:gd name="connsiteX109" fmla="*/ 1428763 w 1990893"/>
                <a:gd name="connsiteY109" fmla="*/ 978446 h 1277969"/>
                <a:gd name="connsiteX110" fmla="*/ 1409239 w 1990893"/>
                <a:gd name="connsiteY110" fmla="*/ 970199 h 1277969"/>
                <a:gd name="connsiteX111" fmla="*/ 1400992 w 1990893"/>
                <a:gd name="connsiteY111" fmla="*/ 951966 h 1277969"/>
                <a:gd name="connsiteX112" fmla="*/ 1384547 w 1990893"/>
                <a:gd name="connsiteY112" fmla="*/ 933733 h 1277969"/>
                <a:gd name="connsiteX113" fmla="*/ 1368649 w 1990893"/>
                <a:gd name="connsiteY113" fmla="*/ 910235 h 1277969"/>
                <a:gd name="connsiteX114" fmla="*/ 1367109 w 1990893"/>
                <a:gd name="connsiteY114" fmla="*/ 869645 h 1277969"/>
                <a:gd name="connsiteX115" fmla="*/ 1369693 w 1990893"/>
                <a:gd name="connsiteY115" fmla="*/ 848482 h 1277969"/>
                <a:gd name="connsiteX116" fmla="*/ 1356875 w 1990893"/>
                <a:gd name="connsiteY116" fmla="*/ 832037 h 1277969"/>
                <a:gd name="connsiteX117" fmla="*/ 1321950 w 1990893"/>
                <a:gd name="connsiteY117" fmla="*/ 829702 h 1277969"/>
                <a:gd name="connsiteX118" fmla="*/ 1303220 w 1990893"/>
                <a:gd name="connsiteY118" fmla="*/ 827914 h 1277969"/>
                <a:gd name="connsiteX119" fmla="*/ 1295867 w 1990893"/>
                <a:gd name="connsiteY119" fmla="*/ 826573 h 1277969"/>
                <a:gd name="connsiteX120" fmla="*/ 1277933 w 1990893"/>
                <a:gd name="connsiteY120" fmla="*/ 813805 h 1277969"/>
                <a:gd name="connsiteX121" fmla="*/ 1277088 w 1990893"/>
                <a:gd name="connsiteY121" fmla="*/ 813805 h 1277969"/>
                <a:gd name="connsiteX122" fmla="*/ 1250211 w 1990893"/>
                <a:gd name="connsiteY122" fmla="*/ 804465 h 1277969"/>
                <a:gd name="connsiteX123" fmla="*/ 1210864 w 1990893"/>
                <a:gd name="connsiteY123" fmla="*/ 773166 h 1277969"/>
                <a:gd name="connsiteX124" fmla="*/ 1209870 w 1990893"/>
                <a:gd name="connsiteY124" fmla="*/ 767105 h 1277969"/>
                <a:gd name="connsiteX125" fmla="*/ 1195115 w 1990893"/>
                <a:gd name="connsiteY125" fmla="*/ 765664 h 1277969"/>
                <a:gd name="connsiteX126" fmla="*/ 1164313 w 1990893"/>
                <a:gd name="connsiteY126" fmla="*/ 751555 h 1277969"/>
                <a:gd name="connsiteX127" fmla="*/ 1129885 w 1990893"/>
                <a:gd name="connsiteY127" fmla="*/ 763329 h 1277969"/>
                <a:gd name="connsiteX128" fmla="*/ 1132965 w 1990893"/>
                <a:gd name="connsiteY128" fmla="*/ 750412 h 1277969"/>
                <a:gd name="connsiteX129" fmla="*/ 1122681 w 1990893"/>
                <a:gd name="connsiteY129" fmla="*/ 716878 h 1277969"/>
                <a:gd name="connsiteX130" fmla="*/ 1105740 w 1990893"/>
                <a:gd name="connsiteY130" fmla="*/ 693925 h 1277969"/>
                <a:gd name="connsiteX131" fmla="*/ 1080055 w 1990893"/>
                <a:gd name="connsiteY131" fmla="*/ 686871 h 1277969"/>
                <a:gd name="connsiteX132" fmla="*/ 1079012 w 1990893"/>
                <a:gd name="connsiteY132" fmla="*/ 636892 h 1277969"/>
                <a:gd name="connsiteX133" fmla="*/ 1085371 w 1990893"/>
                <a:gd name="connsiteY133" fmla="*/ 618610 h 1277969"/>
                <a:gd name="connsiteX134" fmla="*/ 1084576 w 1990893"/>
                <a:gd name="connsiteY134" fmla="*/ 615231 h 1277969"/>
                <a:gd name="connsiteX135" fmla="*/ 1087259 w 1990893"/>
                <a:gd name="connsiteY135" fmla="*/ 599880 h 1277969"/>
                <a:gd name="connsiteX136" fmla="*/ 1103405 w 1990893"/>
                <a:gd name="connsiteY136" fmla="*/ 570469 h 1277969"/>
                <a:gd name="connsiteX137" fmla="*/ 1119502 w 1990893"/>
                <a:gd name="connsiteY137" fmla="*/ 556112 h 1277969"/>
                <a:gd name="connsiteX138" fmla="*/ 1126159 w 1990893"/>
                <a:gd name="connsiteY138" fmla="*/ 554919 h 1277969"/>
                <a:gd name="connsiteX139" fmla="*/ 1130332 w 1990893"/>
                <a:gd name="connsiteY139" fmla="*/ 545232 h 1277969"/>
                <a:gd name="connsiteX140" fmla="*/ 1135996 w 1990893"/>
                <a:gd name="connsiteY140" fmla="*/ 536985 h 1277969"/>
                <a:gd name="connsiteX141" fmla="*/ 1146776 w 1990893"/>
                <a:gd name="connsiteY141" fmla="*/ 529334 h 1277969"/>
                <a:gd name="connsiteX142" fmla="*/ 1173504 w 1990893"/>
                <a:gd name="connsiteY142" fmla="*/ 511101 h 1277969"/>
                <a:gd name="connsiteX143" fmla="*/ 1140119 w 1990893"/>
                <a:gd name="connsiteY143" fmla="*/ 496396 h 1277969"/>
                <a:gd name="connsiteX144" fmla="*/ 1103653 w 1990893"/>
                <a:gd name="connsiteY144" fmla="*/ 478163 h 1277969"/>
                <a:gd name="connsiteX145" fmla="*/ 1156066 w 1990893"/>
                <a:gd name="connsiteY145" fmla="*/ 488745 h 1277969"/>
                <a:gd name="connsiteX146" fmla="*/ 1183788 w 1990893"/>
                <a:gd name="connsiteY146" fmla="*/ 493464 h 1277969"/>
                <a:gd name="connsiteX147" fmla="*/ 1189452 w 1990893"/>
                <a:gd name="connsiteY147" fmla="*/ 470512 h 1277969"/>
                <a:gd name="connsiteX148" fmla="*/ 1223880 w 1990893"/>
                <a:gd name="connsiteY148" fmla="*/ 476970 h 1277969"/>
                <a:gd name="connsiteX149" fmla="*/ 1256769 w 1990893"/>
                <a:gd name="connsiteY149" fmla="*/ 438170 h 1277969"/>
                <a:gd name="connsiteX150" fmla="*/ 1238785 w 1990893"/>
                <a:gd name="connsiteY150" fmla="*/ 425253 h 1277969"/>
                <a:gd name="connsiteX151" fmla="*/ 1198742 w 1990893"/>
                <a:gd name="connsiteY151" fmla="*/ 409951 h 1277969"/>
                <a:gd name="connsiteX152" fmla="*/ 1200282 w 1990893"/>
                <a:gd name="connsiteY152" fmla="*/ 395246 h 1277969"/>
                <a:gd name="connsiteX153" fmla="*/ 1246535 w 1990893"/>
                <a:gd name="connsiteY153" fmla="*/ 421130 h 1277969"/>
                <a:gd name="connsiteX154" fmla="*/ 1281460 w 1990893"/>
                <a:gd name="connsiteY154" fmla="*/ 392315 h 1277969"/>
                <a:gd name="connsiteX155" fmla="*/ 1268096 w 1990893"/>
                <a:gd name="connsiteY155" fmla="*/ 377013 h 1277969"/>
                <a:gd name="connsiteX156" fmla="*/ 1286080 w 1990893"/>
                <a:gd name="connsiteY156" fmla="*/ 368170 h 1277969"/>
                <a:gd name="connsiteX157" fmla="*/ 1300985 w 1990893"/>
                <a:gd name="connsiteY157" fmla="*/ 380491 h 1277969"/>
                <a:gd name="connsiteX158" fmla="*/ 1325626 w 1990893"/>
                <a:gd name="connsiteY158" fmla="*/ 377560 h 1277969"/>
                <a:gd name="connsiteX159" fmla="*/ 1312759 w 1990893"/>
                <a:gd name="connsiteY159" fmla="*/ 358731 h 1277969"/>
                <a:gd name="connsiteX160" fmla="*/ 1316882 w 1990893"/>
                <a:gd name="connsiteY160" fmla="*/ 351676 h 1277969"/>
                <a:gd name="connsiteX161" fmla="*/ 1332780 w 1990893"/>
                <a:gd name="connsiteY161" fmla="*/ 367574 h 1277969"/>
                <a:gd name="connsiteX162" fmla="*/ 1351659 w 1990893"/>
                <a:gd name="connsiteY162" fmla="*/ 368667 h 1277969"/>
                <a:gd name="connsiteX163" fmla="*/ 1372028 w 1990893"/>
                <a:gd name="connsiteY163" fmla="*/ 344572 h 1277969"/>
                <a:gd name="connsiteX164" fmla="*/ 1386087 w 1990893"/>
                <a:gd name="connsiteY164" fmla="*/ 338809 h 1277969"/>
                <a:gd name="connsiteX165" fmla="*/ 1388224 w 1990893"/>
                <a:gd name="connsiteY165" fmla="*/ 337964 h 1277969"/>
                <a:gd name="connsiteX166" fmla="*/ 1375903 w 1990893"/>
                <a:gd name="connsiteY166" fmla="*/ 311137 h 1277969"/>
                <a:gd name="connsiteX167" fmla="*/ 1368202 w 1990893"/>
                <a:gd name="connsiteY167" fmla="*/ 292358 h 1277969"/>
                <a:gd name="connsiteX168" fmla="*/ 1368699 w 1990893"/>
                <a:gd name="connsiteY168" fmla="*/ 281179 h 1277969"/>
                <a:gd name="connsiteX169" fmla="*/ 1391801 w 1990893"/>
                <a:gd name="connsiteY169" fmla="*/ 271790 h 1277969"/>
                <a:gd name="connsiteX170" fmla="*/ 1385640 w 1990893"/>
                <a:gd name="connsiteY170" fmla="*/ 255892 h 1277969"/>
                <a:gd name="connsiteX171" fmla="*/ 1377940 w 1990893"/>
                <a:gd name="connsiteY171" fmla="*/ 244167 h 1277969"/>
                <a:gd name="connsiteX172" fmla="*/ 1360452 w 1990893"/>
                <a:gd name="connsiteY172" fmla="*/ 230058 h 1277969"/>
                <a:gd name="connsiteX173" fmla="*/ 1334271 w 1990893"/>
                <a:gd name="connsiteY173" fmla="*/ 221811 h 1277969"/>
                <a:gd name="connsiteX174" fmla="*/ 1297805 w 1990893"/>
                <a:gd name="connsiteY174" fmla="*/ 218284 h 1277969"/>
                <a:gd name="connsiteX175" fmla="*/ 1299842 w 1990893"/>
                <a:gd name="connsiteY175" fmla="*/ 243571 h 1277969"/>
                <a:gd name="connsiteX176" fmla="*/ 1307046 w 1990893"/>
                <a:gd name="connsiteY176" fmla="*/ 256488 h 1277969"/>
                <a:gd name="connsiteX177" fmla="*/ 1302922 w 1990893"/>
                <a:gd name="connsiteY177" fmla="*/ 268213 h 1277969"/>
                <a:gd name="connsiteX178" fmla="*/ 1288018 w 1990893"/>
                <a:gd name="connsiteY178" fmla="*/ 279987 h 1277969"/>
                <a:gd name="connsiteX179" fmla="*/ 1276691 w 1990893"/>
                <a:gd name="connsiteY179" fmla="*/ 306467 h 1277969"/>
                <a:gd name="connsiteX180" fmla="*/ 1266407 w 1990893"/>
                <a:gd name="connsiteY180" fmla="*/ 290023 h 1277969"/>
                <a:gd name="connsiteX181" fmla="*/ 1263327 w 1990893"/>
                <a:gd name="connsiteY181" fmla="*/ 310590 h 1277969"/>
                <a:gd name="connsiteX182" fmla="*/ 1272070 w 1990893"/>
                <a:gd name="connsiteY182" fmla="*/ 327035 h 1277969"/>
                <a:gd name="connsiteX183" fmla="*/ 1255626 w 1990893"/>
                <a:gd name="connsiteY183" fmla="*/ 339952 h 1277969"/>
                <a:gd name="connsiteX184" fmla="*/ 1242759 w 1990893"/>
                <a:gd name="connsiteY184" fmla="*/ 328177 h 1277969"/>
                <a:gd name="connsiteX185" fmla="*/ 1227358 w 1990893"/>
                <a:gd name="connsiteY185" fmla="*/ 300555 h 1277969"/>
                <a:gd name="connsiteX186" fmla="*/ 1237095 w 1990893"/>
                <a:gd name="connsiteY186" fmla="*/ 288781 h 1277969"/>
                <a:gd name="connsiteX187" fmla="*/ 1236599 w 1990893"/>
                <a:gd name="connsiteY187" fmla="*/ 271144 h 1277969"/>
                <a:gd name="connsiteX188" fmla="*/ 1221198 w 1990893"/>
                <a:gd name="connsiteY188" fmla="*/ 252911 h 1277969"/>
                <a:gd name="connsiteX189" fmla="*/ 1199636 w 1990893"/>
                <a:gd name="connsiteY189" fmla="*/ 247049 h 1277969"/>
                <a:gd name="connsiteX190" fmla="*/ 1190892 w 1990893"/>
                <a:gd name="connsiteY190" fmla="*/ 265878 h 1277969"/>
                <a:gd name="connsiteX191" fmla="*/ 1180609 w 1990893"/>
                <a:gd name="connsiteY191" fmla="*/ 287042 h 1277969"/>
                <a:gd name="connsiteX192" fmla="*/ 1172908 w 1990893"/>
                <a:gd name="connsiteY192" fmla="*/ 255296 h 1277969"/>
                <a:gd name="connsiteX193" fmla="*/ 1175988 w 1990893"/>
                <a:gd name="connsiteY193" fmla="*/ 244118 h 1277969"/>
                <a:gd name="connsiteX194" fmla="*/ 1181652 w 1990893"/>
                <a:gd name="connsiteY194" fmla="*/ 233536 h 1277969"/>
                <a:gd name="connsiteX195" fmla="*/ 1158550 w 1990893"/>
                <a:gd name="connsiteY195" fmla="*/ 222954 h 1277969"/>
                <a:gd name="connsiteX196" fmla="*/ 1141113 w 1990893"/>
                <a:gd name="connsiteY196" fmla="*/ 228270 h 1277969"/>
                <a:gd name="connsiteX197" fmla="*/ 1142156 w 1990893"/>
                <a:gd name="connsiteY197" fmla="*/ 205317 h 1277969"/>
                <a:gd name="connsiteX198" fmla="*/ 1155520 w 1990893"/>
                <a:gd name="connsiteY198" fmla="*/ 200001 h 1277969"/>
                <a:gd name="connsiteX199" fmla="*/ 1141113 w 1990893"/>
                <a:gd name="connsiteY199" fmla="*/ 182961 h 1277969"/>
                <a:gd name="connsiteX200" fmla="*/ 1120545 w 1990893"/>
                <a:gd name="connsiteY200" fmla="*/ 168852 h 1277969"/>
                <a:gd name="connsiteX201" fmla="*/ 1121588 w 1990893"/>
                <a:gd name="connsiteY201" fmla="*/ 145353 h 1277969"/>
                <a:gd name="connsiteX202" fmla="*/ 1091780 w 1990893"/>
                <a:gd name="connsiteY202" fmla="*/ 121854 h 1277969"/>
                <a:gd name="connsiteX203" fmla="*/ 1086116 w 1990893"/>
                <a:gd name="connsiteY203" fmla="*/ 110080 h 1277969"/>
                <a:gd name="connsiteX204" fmla="*/ 1103057 w 1990893"/>
                <a:gd name="connsiteY204" fmla="*/ 95970 h 1277969"/>
                <a:gd name="connsiteX205" fmla="*/ 1106634 w 1990893"/>
                <a:gd name="connsiteY205" fmla="*/ 78930 h 1277969"/>
                <a:gd name="connsiteX206" fmla="*/ 1108174 w 1990893"/>
                <a:gd name="connsiteY206" fmla="*/ 70136 h 1277969"/>
                <a:gd name="connsiteX207" fmla="*/ 1144143 w 1990893"/>
                <a:gd name="connsiteY207" fmla="*/ 73664 h 1277969"/>
                <a:gd name="connsiteX208" fmla="*/ 1177528 w 1990893"/>
                <a:gd name="connsiteY208" fmla="*/ 21350 h 1277969"/>
                <a:gd name="connsiteX209" fmla="*/ 1153384 w 1990893"/>
                <a:gd name="connsiteY209" fmla="*/ 9576 h 1277969"/>
                <a:gd name="connsiteX210" fmla="*/ 1115378 w 1990893"/>
                <a:gd name="connsiteY210" fmla="*/ 186 h 1277969"/>
                <a:gd name="connsiteX211" fmla="*/ 1067088 w 1990893"/>
                <a:gd name="connsiteY211" fmla="*/ 9029 h 1277969"/>
                <a:gd name="connsiteX212" fmla="*/ 1073249 w 1990893"/>
                <a:gd name="connsiteY212" fmla="*/ 24877 h 1277969"/>
                <a:gd name="connsiteX213" fmla="*/ 1058345 w 1990893"/>
                <a:gd name="connsiteY213" fmla="*/ 23089 h 1277969"/>
                <a:gd name="connsiteX214" fmla="*/ 1058345 w 1990893"/>
                <a:gd name="connsiteY214" fmla="*/ 53642 h 1277969"/>
                <a:gd name="connsiteX215" fmla="*/ 1067088 w 1990893"/>
                <a:gd name="connsiteY215" fmla="*/ 83053 h 1277969"/>
                <a:gd name="connsiteX216" fmla="*/ 1071212 w 1990893"/>
                <a:gd name="connsiteY216" fmla="*/ 113607 h 1277969"/>
                <a:gd name="connsiteX217" fmla="*/ 1056805 w 1990893"/>
                <a:gd name="connsiteY217" fmla="*/ 128908 h 1277969"/>
                <a:gd name="connsiteX218" fmla="*/ 1064008 w 1990893"/>
                <a:gd name="connsiteY218" fmla="*/ 144757 h 1277969"/>
                <a:gd name="connsiteX219" fmla="*/ 1044981 w 1990893"/>
                <a:gd name="connsiteY219" fmla="*/ 142422 h 1277969"/>
                <a:gd name="connsiteX220" fmla="*/ 1040360 w 1990893"/>
                <a:gd name="connsiteY220" fmla="*/ 171236 h 1277969"/>
                <a:gd name="connsiteX221" fmla="*/ 1044484 w 1990893"/>
                <a:gd name="connsiteY221" fmla="*/ 184153 h 1277969"/>
                <a:gd name="connsiteX222" fmla="*/ 1046024 w 1990893"/>
                <a:gd name="connsiteY222" fmla="*/ 214111 h 1277969"/>
                <a:gd name="connsiteX223" fmla="*/ 1092773 w 1990893"/>
                <a:gd name="connsiteY223" fmla="*/ 232940 h 1277969"/>
                <a:gd name="connsiteX224" fmla="*/ 1092277 w 1990893"/>
                <a:gd name="connsiteY224" fmla="*/ 246453 h 1277969"/>
                <a:gd name="connsiteX225" fmla="*/ 1085073 w 1990893"/>
                <a:gd name="connsiteY225" fmla="*/ 267617 h 1277969"/>
                <a:gd name="connsiteX226" fmla="*/ 1096350 w 1990893"/>
                <a:gd name="connsiteY226" fmla="*/ 258227 h 1277969"/>
                <a:gd name="connsiteX227" fmla="*/ 1106634 w 1990893"/>
                <a:gd name="connsiteY227" fmla="*/ 272932 h 1277969"/>
                <a:gd name="connsiteX228" fmla="*/ 1090687 w 1990893"/>
                <a:gd name="connsiteY228" fmla="*/ 288830 h 1277969"/>
                <a:gd name="connsiteX229" fmla="*/ 1068082 w 1990893"/>
                <a:gd name="connsiteY229" fmla="*/ 299412 h 1277969"/>
                <a:gd name="connsiteX230" fmla="*/ 1068082 w 1990893"/>
                <a:gd name="connsiteY230" fmla="*/ 325296 h 1277969"/>
                <a:gd name="connsiteX231" fmla="*/ 1055761 w 1990893"/>
                <a:gd name="connsiteY231" fmla="*/ 335282 h 1277969"/>
                <a:gd name="connsiteX232" fmla="*/ 1043441 w 1990893"/>
                <a:gd name="connsiteY232" fmla="*/ 313521 h 1277969"/>
                <a:gd name="connsiteX233" fmla="*/ 1046521 w 1990893"/>
                <a:gd name="connsiteY233" fmla="*/ 292954 h 1277969"/>
                <a:gd name="connsiteX234" fmla="*/ 1019793 w 1990893"/>
                <a:gd name="connsiteY234" fmla="*/ 284160 h 1277969"/>
                <a:gd name="connsiteX235" fmla="*/ 1036734 w 1990893"/>
                <a:gd name="connsiteY235" fmla="*/ 281229 h 1277969"/>
                <a:gd name="connsiteX236" fmla="*/ 1049055 w 1990893"/>
                <a:gd name="connsiteY236" fmla="*/ 270647 h 1277969"/>
                <a:gd name="connsiteX237" fmla="*/ 1075783 w 1990893"/>
                <a:gd name="connsiteY237" fmla="*/ 268312 h 1277969"/>
                <a:gd name="connsiteX238" fmla="*/ 1062915 w 1990893"/>
                <a:gd name="connsiteY238" fmla="*/ 245409 h 1277969"/>
                <a:gd name="connsiteX239" fmla="*/ 1044434 w 1990893"/>
                <a:gd name="connsiteY239" fmla="*/ 243671 h 1277969"/>
                <a:gd name="connsiteX240" fmla="*/ 1063412 w 1990893"/>
                <a:gd name="connsiteY240" fmla="*/ 239547 h 1277969"/>
                <a:gd name="connsiteX241" fmla="*/ 1049551 w 1990893"/>
                <a:gd name="connsiteY241" fmla="*/ 230157 h 1277969"/>
                <a:gd name="connsiteX242" fmla="*/ 1023866 w 1990893"/>
                <a:gd name="connsiteY242" fmla="*/ 223699 h 1277969"/>
                <a:gd name="connsiteX243" fmla="*/ 997138 w 1990893"/>
                <a:gd name="connsiteY243" fmla="*/ 230754 h 1277969"/>
                <a:gd name="connsiteX244" fmla="*/ 973490 w 1990893"/>
                <a:gd name="connsiteY244" fmla="*/ 248986 h 1277969"/>
                <a:gd name="connsiteX245" fmla="*/ 994058 w 1990893"/>
                <a:gd name="connsiteY245" fmla="*/ 262500 h 1277969"/>
                <a:gd name="connsiteX246" fmla="*/ 1011546 w 1990893"/>
                <a:gd name="connsiteY246" fmla="*/ 277801 h 1277969"/>
                <a:gd name="connsiteX247" fmla="*/ 1000765 w 1990893"/>
                <a:gd name="connsiteY247" fmla="*/ 284856 h 1277969"/>
                <a:gd name="connsiteX248" fmla="*/ 991524 w 1990893"/>
                <a:gd name="connsiteY248" fmla="*/ 291910 h 1277969"/>
                <a:gd name="connsiteX249" fmla="*/ 989984 w 1990893"/>
                <a:gd name="connsiteY249" fmla="*/ 308951 h 1277969"/>
                <a:gd name="connsiteX250" fmla="*/ 968423 w 1990893"/>
                <a:gd name="connsiteY250" fmla="*/ 308355 h 1277969"/>
                <a:gd name="connsiteX251" fmla="*/ 923214 w 1990893"/>
                <a:gd name="connsiteY251" fmla="*/ 314813 h 1277969"/>
                <a:gd name="connsiteX252" fmla="*/ 886748 w 1990893"/>
                <a:gd name="connsiteY252" fmla="*/ 304827 h 1277969"/>
                <a:gd name="connsiteX253" fmla="*/ 862107 w 1990893"/>
                <a:gd name="connsiteY253" fmla="*/ 298369 h 1277969"/>
                <a:gd name="connsiteX254" fmla="*/ 841589 w 1990893"/>
                <a:gd name="connsiteY254" fmla="*/ 286595 h 1277969"/>
                <a:gd name="connsiteX255" fmla="*/ 829765 w 1990893"/>
                <a:gd name="connsiteY255" fmla="*/ 265431 h 1277969"/>
                <a:gd name="connsiteX256" fmla="*/ 791759 w 1990893"/>
                <a:gd name="connsiteY256" fmla="*/ 267219 h 1277969"/>
                <a:gd name="connsiteX257" fmla="*/ 757877 w 1990893"/>
                <a:gd name="connsiteY257" fmla="*/ 284260 h 1277969"/>
                <a:gd name="connsiteX258" fmla="*/ 768161 w 1990893"/>
                <a:gd name="connsiteY258" fmla="*/ 295438 h 1277969"/>
                <a:gd name="connsiteX259" fmla="*/ 789722 w 1990893"/>
                <a:gd name="connsiteY259" fmla="*/ 287191 h 1277969"/>
                <a:gd name="connsiteX260" fmla="*/ 820524 w 1990893"/>
                <a:gd name="connsiteY260" fmla="*/ 277205 h 1277969"/>
                <a:gd name="connsiteX261" fmla="*/ 782518 w 1990893"/>
                <a:gd name="connsiteY261" fmla="*/ 300157 h 1277969"/>
                <a:gd name="connsiteX262" fmla="*/ 785102 w 1990893"/>
                <a:gd name="connsiteY262" fmla="*/ 336623 h 1277969"/>
                <a:gd name="connsiteX263" fmla="*/ 779438 w 1990893"/>
                <a:gd name="connsiteY263" fmla="*/ 356594 h 1277969"/>
                <a:gd name="connsiteX264" fmla="*/ 765081 w 1990893"/>
                <a:gd name="connsiteY264" fmla="*/ 349540 h 1277969"/>
                <a:gd name="connsiteX265" fmla="*/ 762497 w 1990893"/>
                <a:gd name="connsiteY265" fmla="*/ 327780 h 1277969"/>
                <a:gd name="connsiteX266" fmla="*/ 750673 w 1990893"/>
                <a:gd name="connsiteY266" fmla="*/ 320129 h 1277969"/>
                <a:gd name="connsiteX267" fmla="*/ 735272 w 1990893"/>
                <a:gd name="connsiteY267" fmla="*/ 314267 h 1277969"/>
                <a:gd name="connsiteX268" fmla="*/ 714704 w 1990893"/>
                <a:gd name="connsiteY268" fmla="*/ 308404 h 1277969"/>
                <a:gd name="connsiteX269" fmla="*/ 672079 w 1990893"/>
                <a:gd name="connsiteY269" fmla="*/ 316651 h 1277969"/>
                <a:gd name="connsiteX270" fmla="*/ 603768 w 1990893"/>
                <a:gd name="connsiteY270" fmla="*/ 311335 h 1277969"/>
                <a:gd name="connsiteX271" fmla="*/ 629949 w 1990893"/>
                <a:gd name="connsiteY271" fmla="*/ 290768 h 1277969"/>
                <a:gd name="connsiteX272" fmla="*/ 621206 w 1990893"/>
                <a:gd name="connsiteY272" fmla="*/ 270796 h 1277969"/>
                <a:gd name="connsiteX273" fmla="*/ 583697 w 1990893"/>
                <a:gd name="connsiteY273" fmla="*/ 260214 h 1277969"/>
                <a:gd name="connsiteX274" fmla="*/ 549815 w 1990893"/>
                <a:gd name="connsiteY274" fmla="*/ 256687 h 1277969"/>
                <a:gd name="connsiteX275" fmla="*/ 515932 w 1990893"/>
                <a:gd name="connsiteY275" fmla="*/ 244316 h 1277969"/>
                <a:gd name="connsiteX276" fmla="*/ 470723 w 1990893"/>
                <a:gd name="connsiteY276" fmla="*/ 226680 h 1277969"/>
                <a:gd name="connsiteX277" fmla="*/ 418310 w 1990893"/>
                <a:gd name="connsiteY277" fmla="*/ 229015 h 1277969"/>
                <a:gd name="connsiteX278" fmla="*/ 391582 w 1990893"/>
                <a:gd name="connsiteY278" fmla="*/ 240193 h 1277969"/>
                <a:gd name="connsiteX279" fmla="*/ 392625 w 1990893"/>
                <a:gd name="connsiteY279" fmla="*/ 223153 h 1277969"/>
                <a:gd name="connsiteX280" fmla="*/ 384925 w 1990893"/>
                <a:gd name="connsiteY280" fmla="*/ 202585 h 1277969"/>
                <a:gd name="connsiteX281" fmla="*/ 353577 w 1990893"/>
                <a:gd name="connsiteY281" fmla="*/ 240193 h 1277969"/>
                <a:gd name="connsiteX282" fmla="*/ 318651 w 1990893"/>
                <a:gd name="connsiteY282" fmla="*/ 187283 h 1277969"/>
                <a:gd name="connsiteX283" fmla="*/ 304790 w 1990893"/>
                <a:gd name="connsiteY283" fmla="*/ 192003 h 1277969"/>
                <a:gd name="connsiteX284" fmla="*/ 296593 w 1990893"/>
                <a:gd name="connsiteY284" fmla="*/ 207304 h 1277969"/>
                <a:gd name="connsiteX285" fmla="*/ 279652 w 1990893"/>
                <a:gd name="connsiteY285" fmla="*/ 224345 h 1277969"/>
                <a:gd name="connsiteX286" fmla="*/ 257047 w 1990893"/>
                <a:gd name="connsiteY286" fmla="*/ 228468 h 1277969"/>
                <a:gd name="connsiteX287" fmla="*/ 234939 w 1990893"/>
                <a:gd name="connsiteY287" fmla="*/ 236715 h 1277969"/>
                <a:gd name="connsiteX288" fmla="*/ 198971 w 1990893"/>
                <a:gd name="connsiteY288" fmla="*/ 259072 h 1277969"/>
                <a:gd name="connsiteX289" fmla="*/ 183570 w 1990893"/>
                <a:gd name="connsiteY289" fmla="*/ 270846 h 1277969"/>
                <a:gd name="connsiteX290" fmla="*/ 189233 w 1990893"/>
                <a:gd name="connsiteY290" fmla="*/ 256140 h 1277969"/>
                <a:gd name="connsiteX291" fmla="*/ 233896 w 1990893"/>
                <a:gd name="connsiteY291" fmla="*/ 226779 h 1277969"/>
                <a:gd name="connsiteX292" fmla="*/ 269169 w 1990893"/>
                <a:gd name="connsiteY292" fmla="*/ 209391 h 1277969"/>
                <a:gd name="connsiteX293" fmla="*/ 268126 w 1990893"/>
                <a:gd name="connsiteY293" fmla="*/ 209490 h 1277969"/>
                <a:gd name="connsiteX294" fmla="*/ 209006 w 1990893"/>
                <a:gd name="connsiteY294" fmla="*/ 221811 h 1277969"/>
                <a:gd name="connsiteX295" fmla="*/ 203492 w 1990893"/>
                <a:gd name="connsiteY295" fmla="*/ 223550 h 1277969"/>
                <a:gd name="connsiteX296" fmla="*/ 189283 w 1990893"/>
                <a:gd name="connsiteY296" fmla="*/ 228021 h 1277969"/>
                <a:gd name="connsiteX297" fmla="*/ 188240 w 1990893"/>
                <a:gd name="connsiteY297" fmla="*/ 233834 h 1277969"/>
                <a:gd name="connsiteX298" fmla="*/ 171795 w 1990893"/>
                <a:gd name="connsiteY298" fmla="*/ 239100 h 1277969"/>
                <a:gd name="connsiteX299" fmla="*/ 166678 w 1990893"/>
                <a:gd name="connsiteY299" fmla="*/ 234977 h 1277969"/>
                <a:gd name="connsiteX300" fmla="*/ 167523 w 1990893"/>
                <a:gd name="connsiteY300" fmla="*/ 233884 h 1277969"/>
                <a:gd name="connsiteX301" fmla="*/ 147601 w 1990893"/>
                <a:gd name="connsiteY301" fmla="*/ 237212 h 1277969"/>
                <a:gd name="connsiteX302" fmla="*/ 138907 w 1990893"/>
                <a:gd name="connsiteY302" fmla="*/ 238504 h 1277969"/>
                <a:gd name="connsiteX303" fmla="*/ 122463 w 1990893"/>
                <a:gd name="connsiteY303" fmla="*/ 255544 h 1277969"/>
                <a:gd name="connsiteX304" fmla="*/ 131703 w 1990893"/>
                <a:gd name="connsiteY304" fmla="*/ 270846 h 1277969"/>
                <a:gd name="connsiteX305" fmla="*/ 96778 w 1990893"/>
                <a:gd name="connsiteY305" fmla="*/ 260264 h 1277969"/>
                <a:gd name="connsiteX306" fmla="*/ 42825 w 1990893"/>
                <a:gd name="connsiteY306" fmla="*/ 231449 h 1277969"/>
                <a:gd name="connsiteX307" fmla="*/ 0 w 1990893"/>
                <a:gd name="connsiteY307" fmla="*/ 227475 h 1277969"/>
                <a:gd name="connsiteX308" fmla="*/ 0 w 1990893"/>
                <a:gd name="connsiteY308" fmla="*/ 633713 h 1277969"/>
                <a:gd name="connsiteX309" fmla="*/ 12321 w 1990893"/>
                <a:gd name="connsiteY309" fmla="*/ 636594 h 1277969"/>
                <a:gd name="connsiteX310" fmla="*/ 33534 w 1990893"/>
                <a:gd name="connsiteY310" fmla="*/ 631874 h 1277969"/>
                <a:gd name="connsiteX311" fmla="*/ 49283 w 1990893"/>
                <a:gd name="connsiteY311" fmla="*/ 645189 h 1277969"/>
                <a:gd name="connsiteX312" fmla="*/ 72583 w 1990893"/>
                <a:gd name="connsiteY312" fmla="*/ 671818 h 1277969"/>
                <a:gd name="connsiteX313" fmla="*/ 90369 w 1990893"/>
                <a:gd name="connsiteY313" fmla="*/ 685132 h 1277969"/>
                <a:gd name="connsiteX314" fmla="*/ 111583 w 1990893"/>
                <a:gd name="connsiteY314" fmla="*/ 666303 h 1277969"/>
                <a:gd name="connsiteX315" fmla="*/ 143080 w 1990893"/>
                <a:gd name="connsiteY315" fmla="*/ 667893 h 1277969"/>
                <a:gd name="connsiteX316" fmla="*/ 193059 w 1990893"/>
                <a:gd name="connsiteY316" fmla="*/ 732925 h 1277969"/>
                <a:gd name="connsiteX317" fmla="*/ 234144 w 1990893"/>
                <a:gd name="connsiteY317" fmla="*/ 788567 h 1277969"/>
                <a:gd name="connsiteX318" fmla="*/ 256054 w 1990893"/>
                <a:gd name="connsiteY318" fmla="*/ 816785 h 1277969"/>
                <a:gd name="connsiteX319" fmla="*/ 260873 w 1990893"/>
                <a:gd name="connsiteY319" fmla="*/ 841030 h 1277969"/>
                <a:gd name="connsiteX320" fmla="*/ 245074 w 1990893"/>
                <a:gd name="connsiteY320" fmla="*/ 853798 h 1277969"/>
                <a:gd name="connsiteX321" fmla="*/ 254911 w 1990893"/>
                <a:gd name="connsiteY321" fmla="*/ 867261 h 1277969"/>
                <a:gd name="connsiteX322" fmla="*/ 251086 w 1990893"/>
                <a:gd name="connsiteY322" fmla="*/ 873620 h 1277969"/>
                <a:gd name="connsiteX323" fmla="*/ 251632 w 1990893"/>
                <a:gd name="connsiteY323" fmla="*/ 873570 h 1277969"/>
                <a:gd name="connsiteX324" fmla="*/ 276969 w 1990893"/>
                <a:gd name="connsiteY324" fmla="*/ 896324 h 1277969"/>
                <a:gd name="connsiteX325" fmla="*/ 278956 w 1990893"/>
                <a:gd name="connsiteY325" fmla="*/ 898709 h 1277969"/>
                <a:gd name="connsiteX326" fmla="*/ 284670 w 1990893"/>
                <a:gd name="connsiteY326" fmla="*/ 910930 h 1277969"/>
                <a:gd name="connsiteX327" fmla="*/ 288445 w 1990893"/>
                <a:gd name="connsiteY327" fmla="*/ 920667 h 1277969"/>
                <a:gd name="connsiteX328" fmla="*/ 306777 w 1990893"/>
                <a:gd name="connsiteY328" fmla="*/ 934876 h 1277969"/>
                <a:gd name="connsiteX329" fmla="*/ 308318 w 1990893"/>
                <a:gd name="connsiteY329" fmla="*/ 946650 h 1277969"/>
                <a:gd name="connsiteX330" fmla="*/ 307274 w 1990893"/>
                <a:gd name="connsiteY330" fmla="*/ 962498 h 1277969"/>
                <a:gd name="connsiteX331" fmla="*/ 312391 w 1990893"/>
                <a:gd name="connsiteY331" fmla="*/ 976608 h 1277969"/>
                <a:gd name="connsiteX332" fmla="*/ 337033 w 1990893"/>
                <a:gd name="connsiteY332" fmla="*/ 987190 h 1277969"/>
                <a:gd name="connsiteX333" fmla="*/ 352931 w 1990893"/>
                <a:gd name="connsiteY333" fmla="*/ 998368 h 1277969"/>
                <a:gd name="connsiteX334" fmla="*/ 372952 w 1990893"/>
                <a:gd name="connsiteY334" fmla="*/ 1005422 h 1277969"/>
                <a:gd name="connsiteX335" fmla="*/ 381696 w 1990893"/>
                <a:gd name="connsiteY335" fmla="*/ 1021271 h 1277969"/>
                <a:gd name="connsiteX336" fmla="*/ 399134 w 1990893"/>
                <a:gd name="connsiteY336" fmla="*/ 1024202 h 1277969"/>
                <a:gd name="connsiteX337" fmla="*/ 412994 w 1990893"/>
                <a:gd name="connsiteY337" fmla="*/ 1031853 h 1277969"/>
                <a:gd name="connsiteX338" fmla="*/ 430780 w 1990893"/>
                <a:gd name="connsiteY338" fmla="*/ 1056643 h 1277969"/>
                <a:gd name="connsiteX339" fmla="*/ 1069225 w 1990893"/>
                <a:gd name="connsiteY339" fmla="*/ 1052718 h 1277969"/>
                <a:gd name="connsiteX340" fmla="*/ 1077174 w 1990893"/>
                <a:gd name="connsiteY340" fmla="*/ 1040845 h 1277969"/>
                <a:gd name="connsiteX341" fmla="*/ 1086762 w 1990893"/>
                <a:gd name="connsiteY341" fmla="*/ 1061263 h 1277969"/>
                <a:gd name="connsiteX342" fmla="*/ 1106634 w 1990893"/>
                <a:gd name="connsiteY342" fmla="*/ 1069113 h 1277969"/>
                <a:gd name="connsiteX343" fmla="*/ 1127848 w 1990893"/>
                <a:gd name="connsiteY343" fmla="*/ 1069908 h 1277969"/>
                <a:gd name="connsiteX344" fmla="*/ 1147025 w 1990893"/>
                <a:gd name="connsiteY344" fmla="*/ 1078503 h 1277969"/>
                <a:gd name="connsiteX345" fmla="*/ 1166897 w 1990893"/>
                <a:gd name="connsiteY345" fmla="*/ 1082427 h 1277969"/>
                <a:gd name="connsiteX346" fmla="*/ 1200034 w 1990893"/>
                <a:gd name="connsiteY346" fmla="*/ 1087743 h 1277969"/>
                <a:gd name="connsiteX347" fmla="*/ 1230240 w 1990893"/>
                <a:gd name="connsiteY347" fmla="*/ 1055401 h 1277969"/>
                <a:gd name="connsiteX348" fmla="*/ 1279572 w 1990893"/>
                <a:gd name="connsiteY348" fmla="*/ 1078900 h 1277969"/>
                <a:gd name="connsiteX349" fmla="*/ 1304214 w 1990893"/>
                <a:gd name="connsiteY349" fmla="*/ 1098921 h 1277969"/>
                <a:gd name="connsiteX350" fmla="*/ 1317280 w 1990893"/>
                <a:gd name="connsiteY350" fmla="*/ 1135933 h 1277969"/>
                <a:gd name="connsiteX351" fmla="*/ 1330495 w 1990893"/>
                <a:gd name="connsiteY351" fmla="*/ 1146416 h 1277969"/>
                <a:gd name="connsiteX352" fmla="*/ 1365867 w 1990893"/>
                <a:gd name="connsiteY352" fmla="*/ 1151781 h 1277969"/>
                <a:gd name="connsiteX353" fmla="*/ 1408990 w 1990893"/>
                <a:gd name="connsiteY353" fmla="*/ 1164698 h 1277969"/>
                <a:gd name="connsiteX354" fmla="*/ 1417187 w 1990893"/>
                <a:gd name="connsiteY354" fmla="*/ 1201114 h 1277969"/>
                <a:gd name="connsiteX355" fmla="*/ 1387379 w 1990893"/>
                <a:gd name="connsiteY355" fmla="*/ 1192867 h 1277969"/>
                <a:gd name="connsiteX356" fmla="*/ 1380175 w 1990893"/>
                <a:gd name="connsiteY356" fmla="*/ 1216366 h 1277969"/>
                <a:gd name="connsiteX357" fmla="*/ 1363731 w 1990893"/>
                <a:gd name="connsiteY357" fmla="*/ 1257502 h 1277969"/>
                <a:gd name="connsiteX358" fmla="*/ 1363135 w 1990893"/>
                <a:gd name="connsiteY358" fmla="*/ 1257204 h 1277969"/>
                <a:gd name="connsiteX359" fmla="*/ 1366911 w 1990893"/>
                <a:gd name="connsiteY359" fmla="*/ 1277970 h 1277969"/>
                <a:gd name="connsiteX360" fmla="*/ 1395576 w 1990893"/>
                <a:gd name="connsiteY360" fmla="*/ 1261029 h 1277969"/>
                <a:gd name="connsiteX361" fmla="*/ 1425385 w 1990893"/>
                <a:gd name="connsiteY361" fmla="*/ 1264556 h 1277969"/>
                <a:gd name="connsiteX362" fmla="*/ 1439792 w 1990893"/>
                <a:gd name="connsiteY362" fmla="*/ 1258694 h 1277969"/>
                <a:gd name="connsiteX363" fmla="*/ 1439444 w 1990893"/>
                <a:gd name="connsiteY363" fmla="*/ 1261327 h 1277969"/>
                <a:gd name="connsiteX364" fmla="*/ 1446300 w 1990893"/>
                <a:gd name="connsiteY364" fmla="*/ 1254769 h 1277969"/>
                <a:gd name="connsiteX365" fmla="*/ 1445008 w 1990893"/>
                <a:gd name="connsiteY365" fmla="*/ 1244287 h 1277969"/>
                <a:gd name="connsiteX366" fmla="*/ 1428514 w 1990893"/>
                <a:gd name="connsiteY366" fmla="*/ 1238722 h 1277969"/>
                <a:gd name="connsiteX367" fmla="*/ 1475761 w 1990893"/>
                <a:gd name="connsiteY367" fmla="*/ 1217558 h 1277969"/>
                <a:gd name="connsiteX368" fmla="*/ 1507755 w 1990893"/>
                <a:gd name="connsiteY368" fmla="*/ 1214925 h 1277969"/>
                <a:gd name="connsiteX369" fmla="*/ 1538756 w 1990893"/>
                <a:gd name="connsiteY369" fmla="*/ 1188148 h 1277969"/>
                <a:gd name="connsiteX370" fmla="*/ 1618195 w 1990893"/>
                <a:gd name="connsiteY370" fmla="*/ 1187353 h 1277969"/>
                <a:gd name="connsiteX371" fmla="*/ 1646960 w 1990893"/>
                <a:gd name="connsiteY371" fmla="*/ 1152874 h 1277969"/>
                <a:gd name="connsiteX372" fmla="*/ 1676421 w 1990893"/>
                <a:gd name="connsiteY372" fmla="*/ 1105827 h 1277969"/>
                <a:gd name="connsiteX373" fmla="*/ 1707222 w 1990893"/>
                <a:gd name="connsiteY373" fmla="*/ 1116011 h 1277969"/>
                <a:gd name="connsiteX374" fmla="*/ 1726747 w 1990893"/>
                <a:gd name="connsiteY374" fmla="*/ 1189737 h 1277969"/>
                <a:gd name="connsiteX375" fmla="*/ 1751041 w 1990893"/>
                <a:gd name="connsiteY375" fmla="*/ 1178112 h 1277969"/>
                <a:gd name="connsiteX376" fmla="*/ 1778266 w 1990893"/>
                <a:gd name="connsiteY376" fmla="*/ 1155756 h 1277969"/>
                <a:gd name="connsiteX377" fmla="*/ 1779806 w 1990893"/>
                <a:gd name="connsiteY377" fmla="*/ 1166934 h 1277969"/>
                <a:gd name="connsiteX378" fmla="*/ 1800870 w 1990893"/>
                <a:gd name="connsiteY378" fmla="*/ 1176324 h 1277969"/>
                <a:gd name="connsiteX379" fmla="*/ 1783432 w 1990893"/>
                <a:gd name="connsiteY379" fmla="*/ 1181639 h 1277969"/>
                <a:gd name="connsiteX380" fmla="*/ 1753624 w 1990893"/>
                <a:gd name="connsiteY380" fmla="*/ 1199276 h 1277969"/>
                <a:gd name="connsiteX381" fmla="*/ 1751041 w 1990893"/>
                <a:gd name="connsiteY381" fmla="*/ 1228637 h 1277969"/>
                <a:gd name="connsiteX382" fmla="*/ 1781346 w 1990893"/>
                <a:gd name="connsiteY382" fmla="*/ 1222179 h 1277969"/>
                <a:gd name="connsiteX383" fmla="*/ 1803454 w 1990893"/>
                <a:gd name="connsiteY383" fmla="*/ 1200419 h 1277969"/>
                <a:gd name="connsiteX384" fmla="*/ 1822730 w 1990893"/>
                <a:gd name="connsiteY384" fmla="*/ 1196444 h 1277969"/>
                <a:gd name="connsiteX385" fmla="*/ 1825611 w 1990893"/>
                <a:gd name="connsiteY385" fmla="*/ 1193165 h 1277969"/>
                <a:gd name="connsiteX386" fmla="*/ 1833163 w 1990893"/>
                <a:gd name="connsiteY386" fmla="*/ 1187005 h 1277969"/>
                <a:gd name="connsiteX387" fmla="*/ 1836342 w 1990893"/>
                <a:gd name="connsiteY387" fmla="*/ 1184123 h 1277969"/>
                <a:gd name="connsiteX388" fmla="*/ 1854227 w 1990893"/>
                <a:gd name="connsiteY388" fmla="*/ 1176572 h 1277969"/>
                <a:gd name="connsiteX389" fmla="*/ 1858847 w 1990893"/>
                <a:gd name="connsiteY389" fmla="*/ 1176920 h 1277969"/>
                <a:gd name="connsiteX390" fmla="*/ 1861878 w 1990893"/>
                <a:gd name="connsiteY390" fmla="*/ 1172846 h 1277969"/>
                <a:gd name="connsiteX391" fmla="*/ 1861481 w 1990893"/>
                <a:gd name="connsiteY391" fmla="*/ 1170412 h 1277969"/>
                <a:gd name="connsiteX392" fmla="*/ 1873901 w 1990893"/>
                <a:gd name="connsiteY392" fmla="*/ 1163903 h 1277969"/>
                <a:gd name="connsiteX393" fmla="*/ 1874845 w 1990893"/>
                <a:gd name="connsiteY393" fmla="*/ 1163407 h 1277969"/>
                <a:gd name="connsiteX394" fmla="*/ 1890444 w 1990893"/>
                <a:gd name="connsiteY394" fmla="*/ 1147509 h 1277969"/>
                <a:gd name="connsiteX395" fmla="*/ 1883539 w 1990893"/>
                <a:gd name="connsiteY395" fmla="*/ 1146863 h 1277969"/>
                <a:gd name="connsiteX396" fmla="*/ 1883042 w 1990893"/>
                <a:gd name="connsiteY396" fmla="*/ 1128630 h 1277969"/>
                <a:gd name="connsiteX397" fmla="*/ 1867144 w 1990893"/>
                <a:gd name="connsiteY397" fmla="*/ 1139212 h 1277969"/>
                <a:gd name="connsiteX398" fmla="*/ 1855320 w 1990893"/>
                <a:gd name="connsiteY398" fmla="*/ 1154514 h 1277969"/>
                <a:gd name="connsiteX399" fmla="*/ 1845583 w 1990893"/>
                <a:gd name="connsiteY399" fmla="*/ 1165692 h 1277969"/>
                <a:gd name="connsiteX400" fmla="*/ 1804497 w 1990893"/>
                <a:gd name="connsiteY400" fmla="*/ 1157445 h 1277969"/>
                <a:gd name="connsiteX401" fmla="*/ 1779309 w 1990893"/>
                <a:gd name="connsiteY401" fmla="*/ 1133946 h 1277969"/>
                <a:gd name="connsiteX402" fmla="*/ 1779061 w 1990893"/>
                <a:gd name="connsiteY402" fmla="*/ 1132158 h 1277969"/>
                <a:gd name="connsiteX403" fmla="*/ 1769621 w 1990893"/>
                <a:gd name="connsiteY403" fmla="*/ 1112186 h 1277969"/>
                <a:gd name="connsiteX404" fmla="*/ 1773745 w 1990893"/>
                <a:gd name="connsiteY404" fmla="*/ 1094798 h 1277969"/>
                <a:gd name="connsiteX405" fmla="*/ 1772850 w 1990893"/>
                <a:gd name="connsiteY405" fmla="*/ 1093755 h 1277969"/>
                <a:gd name="connsiteX406" fmla="*/ 1765945 w 1990893"/>
                <a:gd name="connsiteY406" fmla="*/ 1098126 h 1277969"/>
                <a:gd name="connsiteX407" fmla="*/ 1763908 w 1990893"/>
                <a:gd name="connsiteY407" fmla="*/ 1087544 h 1277969"/>
                <a:gd name="connsiteX408" fmla="*/ 1768379 w 1990893"/>
                <a:gd name="connsiteY408" fmla="*/ 1085657 h 1277969"/>
                <a:gd name="connsiteX409" fmla="*/ 1768280 w 1990893"/>
                <a:gd name="connsiteY409" fmla="*/ 1085359 h 1277969"/>
                <a:gd name="connsiteX410" fmla="*/ 1762268 w 1990893"/>
                <a:gd name="connsiteY410" fmla="*/ 1074627 h 1277969"/>
                <a:gd name="connsiteX411" fmla="*/ 1763212 w 1990893"/>
                <a:gd name="connsiteY411" fmla="*/ 1058283 h 1277969"/>
                <a:gd name="connsiteX412" fmla="*/ 1747662 w 1990893"/>
                <a:gd name="connsiteY412" fmla="*/ 1047402 h 1277969"/>
                <a:gd name="connsiteX413" fmla="*/ 1686307 w 1990893"/>
                <a:gd name="connsiteY413" fmla="*/ 1072292 h 1277969"/>
                <a:gd name="connsiteX414" fmla="*/ 1635980 w 1990893"/>
                <a:gd name="connsiteY414" fmla="*/ 1121675 h 1277969"/>
                <a:gd name="connsiteX415" fmla="*/ 1657045 w 1990893"/>
                <a:gd name="connsiteY415" fmla="*/ 1094053 h 1277969"/>
                <a:gd name="connsiteX416" fmla="*/ 1661665 w 1990893"/>
                <a:gd name="connsiteY416" fmla="*/ 1081682 h 1277969"/>
                <a:gd name="connsiteX417" fmla="*/ 1694007 w 1990893"/>
                <a:gd name="connsiteY417" fmla="*/ 1047005 h 1277969"/>
                <a:gd name="connsiteX418" fmla="*/ 1718152 w 1990893"/>
                <a:gd name="connsiteY418" fmla="*/ 1038758 h 1277969"/>
                <a:gd name="connsiteX419" fmla="*/ 1735093 w 1990893"/>
                <a:gd name="connsiteY419" fmla="*/ 1015259 h 1277969"/>
                <a:gd name="connsiteX420" fmla="*/ 1757102 w 1990893"/>
                <a:gd name="connsiteY420" fmla="*/ 1009794 h 1277969"/>
                <a:gd name="connsiteX421" fmla="*/ 1768280 w 1990893"/>
                <a:gd name="connsiteY421" fmla="*/ 1007310 h 1277969"/>
                <a:gd name="connsiteX422" fmla="*/ 1775334 w 1990893"/>
                <a:gd name="connsiteY422" fmla="*/ 1008254 h 1277969"/>
                <a:gd name="connsiteX423" fmla="*/ 1856413 w 1990893"/>
                <a:gd name="connsiteY423" fmla="*/ 1006615 h 1277969"/>
                <a:gd name="connsiteX424" fmla="*/ 1865902 w 1990893"/>
                <a:gd name="connsiteY424" fmla="*/ 1006714 h 1277969"/>
                <a:gd name="connsiteX425" fmla="*/ 1879912 w 1990893"/>
                <a:gd name="connsiteY425" fmla="*/ 1007062 h 1277969"/>
                <a:gd name="connsiteX426" fmla="*/ 1921495 w 1990893"/>
                <a:gd name="connsiteY426" fmla="*/ 977651 h 1277969"/>
                <a:gd name="connsiteX427" fmla="*/ 1953340 w 1990893"/>
                <a:gd name="connsiteY427" fmla="*/ 967069 h 1277969"/>
                <a:gd name="connsiteX428" fmla="*/ 1985682 w 1990893"/>
                <a:gd name="connsiteY428" fmla="*/ 944713 h 1277969"/>
                <a:gd name="connsiteX429" fmla="*/ 1983993 w 1990893"/>
                <a:gd name="connsiteY429" fmla="*/ 933833 h 1277969"/>
                <a:gd name="connsiteX430" fmla="*/ 546883 w 1990893"/>
                <a:gd name="connsiteY430" fmla="*/ 385310 h 1277969"/>
                <a:gd name="connsiteX431" fmla="*/ 515038 w 1990893"/>
                <a:gd name="connsiteY431" fmla="*/ 404487 h 1277969"/>
                <a:gd name="connsiteX432" fmla="*/ 499538 w 1990893"/>
                <a:gd name="connsiteY432" fmla="*/ 415267 h 1277969"/>
                <a:gd name="connsiteX433" fmla="*/ 492583 w 1990893"/>
                <a:gd name="connsiteY433" fmla="*/ 429277 h 1277969"/>
                <a:gd name="connsiteX434" fmla="*/ 463172 w 1990893"/>
                <a:gd name="connsiteY434" fmla="*/ 444231 h 1277969"/>
                <a:gd name="connsiteX435" fmla="*/ 479914 w 1990893"/>
                <a:gd name="connsiteY435" fmla="*/ 411541 h 1277969"/>
                <a:gd name="connsiteX436" fmla="*/ 452540 w 1990893"/>
                <a:gd name="connsiteY436" fmla="*/ 430718 h 1277969"/>
                <a:gd name="connsiteX437" fmla="*/ 431724 w 1990893"/>
                <a:gd name="connsiteY437" fmla="*/ 438667 h 1277969"/>
                <a:gd name="connsiteX438" fmla="*/ 421490 w 1990893"/>
                <a:gd name="connsiteY438" fmla="*/ 428880 h 1277969"/>
                <a:gd name="connsiteX439" fmla="*/ 434556 w 1990893"/>
                <a:gd name="connsiteY439" fmla="*/ 413479 h 1277969"/>
                <a:gd name="connsiteX440" fmla="*/ 435798 w 1990893"/>
                <a:gd name="connsiteY440" fmla="*/ 396637 h 1277969"/>
                <a:gd name="connsiteX441" fmla="*/ 461135 w 1990893"/>
                <a:gd name="connsiteY441" fmla="*/ 392464 h 1277969"/>
                <a:gd name="connsiteX442" fmla="*/ 432121 w 1990893"/>
                <a:gd name="connsiteY442" fmla="*/ 380789 h 1277969"/>
                <a:gd name="connsiteX443" fmla="*/ 387210 w 1990893"/>
                <a:gd name="connsiteY443" fmla="*/ 389185 h 1277969"/>
                <a:gd name="connsiteX444" fmla="*/ 448466 w 1990893"/>
                <a:gd name="connsiteY444" fmla="*/ 368617 h 1277969"/>
                <a:gd name="connsiteX445" fmla="*/ 505649 w 1990893"/>
                <a:gd name="connsiteY445" fmla="*/ 355998 h 1277969"/>
                <a:gd name="connsiteX446" fmla="*/ 495017 w 1990893"/>
                <a:gd name="connsiteY446" fmla="*/ 379845 h 1277969"/>
                <a:gd name="connsiteX447" fmla="*/ 534215 w 1990893"/>
                <a:gd name="connsiteY447" fmla="*/ 373784 h 1277969"/>
                <a:gd name="connsiteX448" fmla="*/ 546883 w 1990893"/>
                <a:gd name="connsiteY448" fmla="*/ 385310 h 1277969"/>
                <a:gd name="connsiteX449" fmla="*/ 676748 w 1990893"/>
                <a:gd name="connsiteY449" fmla="*/ 574146 h 1277969"/>
                <a:gd name="connsiteX450" fmla="*/ 648182 w 1990893"/>
                <a:gd name="connsiteY450" fmla="*/ 588603 h 1277969"/>
                <a:gd name="connsiteX451" fmla="*/ 628558 w 1990893"/>
                <a:gd name="connsiteY451" fmla="*/ 608723 h 1277969"/>
                <a:gd name="connsiteX452" fmla="*/ 565663 w 1990893"/>
                <a:gd name="connsiteY452" fmla="*/ 601271 h 1277969"/>
                <a:gd name="connsiteX453" fmla="*/ 589360 w 1990893"/>
                <a:gd name="connsiteY453" fmla="*/ 592378 h 1277969"/>
                <a:gd name="connsiteX454" fmla="*/ 607742 w 1990893"/>
                <a:gd name="connsiteY454" fmla="*/ 571811 h 1277969"/>
                <a:gd name="connsiteX455" fmla="*/ 600389 w 1990893"/>
                <a:gd name="connsiteY455" fmla="*/ 547070 h 1277969"/>
                <a:gd name="connsiteX456" fmla="*/ 633874 w 1990893"/>
                <a:gd name="connsiteY456" fmla="*/ 546573 h 1277969"/>
                <a:gd name="connsiteX457" fmla="*/ 669396 w 1990893"/>
                <a:gd name="connsiteY457" fmla="*/ 561527 h 1277969"/>
                <a:gd name="connsiteX458" fmla="*/ 732291 w 1990893"/>
                <a:gd name="connsiteY458" fmla="*/ 534898 h 1277969"/>
                <a:gd name="connsiteX459" fmla="*/ 676748 w 1990893"/>
                <a:gd name="connsiteY459" fmla="*/ 574146 h 1277969"/>
                <a:gd name="connsiteX460" fmla="*/ 1034250 w 1990893"/>
                <a:gd name="connsiteY460" fmla="*/ 1001398 h 1277969"/>
                <a:gd name="connsiteX461" fmla="*/ 1014725 w 1990893"/>
                <a:gd name="connsiteY461" fmla="*/ 954351 h 1277969"/>
                <a:gd name="connsiteX462" fmla="*/ 979800 w 1990893"/>
                <a:gd name="connsiteY462" fmla="*/ 895579 h 1277969"/>
                <a:gd name="connsiteX463" fmla="*/ 1008565 w 1990893"/>
                <a:gd name="connsiteY463" fmla="*/ 884997 h 1277969"/>
                <a:gd name="connsiteX464" fmla="*/ 1036287 w 1990893"/>
                <a:gd name="connsiteY464" fmla="*/ 960213 h 1277969"/>
                <a:gd name="connsiteX465" fmla="*/ 1034250 w 1990893"/>
                <a:gd name="connsiteY465" fmla="*/ 1001398 h 1277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</a:cxnLst>
              <a:rect l="l" t="t" r="r" b="b"/>
              <a:pathLst>
                <a:path w="1990893" h="1277969">
                  <a:moveTo>
                    <a:pt x="1983993" y="933833"/>
                  </a:moveTo>
                  <a:cubicBezTo>
                    <a:pt x="1976789" y="932044"/>
                    <a:pt x="1970132" y="926778"/>
                    <a:pt x="1977336" y="926182"/>
                  </a:cubicBezTo>
                  <a:cubicBezTo>
                    <a:pt x="1982999" y="925735"/>
                    <a:pt x="1986378" y="922655"/>
                    <a:pt x="1989110" y="916296"/>
                  </a:cubicBezTo>
                  <a:cubicBezTo>
                    <a:pt x="1984738" y="914060"/>
                    <a:pt x="1981062" y="909936"/>
                    <a:pt x="1978578" y="905962"/>
                  </a:cubicBezTo>
                  <a:cubicBezTo>
                    <a:pt x="1976193" y="902186"/>
                    <a:pt x="1975199" y="897715"/>
                    <a:pt x="1975249" y="893244"/>
                  </a:cubicBezTo>
                  <a:cubicBezTo>
                    <a:pt x="1973162" y="890511"/>
                    <a:pt x="1971225" y="887680"/>
                    <a:pt x="1969337" y="884748"/>
                  </a:cubicBezTo>
                  <a:cubicBezTo>
                    <a:pt x="1964617" y="886736"/>
                    <a:pt x="1960345" y="893939"/>
                    <a:pt x="1954284" y="893194"/>
                  </a:cubicBezTo>
                  <a:cubicBezTo>
                    <a:pt x="1944497" y="892002"/>
                    <a:pt x="1960941" y="877942"/>
                    <a:pt x="1952744" y="872030"/>
                  </a:cubicBezTo>
                  <a:cubicBezTo>
                    <a:pt x="1944546" y="866168"/>
                    <a:pt x="1929096" y="870291"/>
                    <a:pt x="1916775" y="882016"/>
                  </a:cubicBezTo>
                  <a:cubicBezTo>
                    <a:pt x="1904454" y="893790"/>
                    <a:pt x="1905497" y="881420"/>
                    <a:pt x="1894667" y="893194"/>
                  </a:cubicBezTo>
                  <a:cubicBezTo>
                    <a:pt x="1883886" y="904968"/>
                    <a:pt x="1883886" y="887332"/>
                    <a:pt x="1889003" y="882612"/>
                  </a:cubicBezTo>
                  <a:cubicBezTo>
                    <a:pt x="1894121" y="877892"/>
                    <a:pt x="1897747" y="883208"/>
                    <a:pt x="1902368" y="876154"/>
                  </a:cubicBezTo>
                  <a:cubicBezTo>
                    <a:pt x="1906988" y="869099"/>
                    <a:pt x="1911608" y="876154"/>
                    <a:pt x="1923432" y="867310"/>
                  </a:cubicBezTo>
                  <a:cubicBezTo>
                    <a:pt x="1932623" y="860455"/>
                    <a:pt x="1940870" y="861399"/>
                    <a:pt x="1945788" y="859113"/>
                  </a:cubicBezTo>
                  <a:cubicBezTo>
                    <a:pt x="1944248" y="857126"/>
                    <a:pt x="1943006" y="854940"/>
                    <a:pt x="1941963" y="852555"/>
                  </a:cubicBezTo>
                  <a:cubicBezTo>
                    <a:pt x="1941814" y="852257"/>
                    <a:pt x="1941665" y="851959"/>
                    <a:pt x="1941566" y="851661"/>
                  </a:cubicBezTo>
                  <a:cubicBezTo>
                    <a:pt x="1938932" y="849823"/>
                    <a:pt x="1936746" y="847488"/>
                    <a:pt x="1934809" y="844805"/>
                  </a:cubicBezTo>
                  <a:cubicBezTo>
                    <a:pt x="1933318" y="845103"/>
                    <a:pt x="1931828" y="845302"/>
                    <a:pt x="1930338" y="845302"/>
                  </a:cubicBezTo>
                  <a:lnTo>
                    <a:pt x="1929096" y="845302"/>
                  </a:lnTo>
                  <a:cubicBezTo>
                    <a:pt x="1925370" y="845302"/>
                    <a:pt x="1921892" y="844358"/>
                    <a:pt x="1918663" y="842818"/>
                  </a:cubicBezTo>
                  <a:cubicBezTo>
                    <a:pt x="1914788" y="845153"/>
                    <a:pt x="1910217" y="846395"/>
                    <a:pt x="1905746" y="846594"/>
                  </a:cubicBezTo>
                  <a:cubicBezTo>
                    <a:pt x="1899436" y="846892"/>
                    <a:pt x="1892282" y="843514"/>
                    <a:pt x="1887861" y="839042"/>
                  </a:cubicBezTo>
                  <a:cubicBezTo>
                    <a:pt x="1886420" y="837602"/>
                    <a:pt x="1885079" y="835714"/>
                    <a:pt x="1883886" y="833677"/>
                  </a:cubicBezTo>
                  <a:cubicBezTo>
                    <a:pt x="1883588" y="833677"/>
                    <a:pt x="1883290" y="833727"/>
                    <a:pt x="1882992" y="833727"/>
                  </a:cubicBezTo>
                  <a:cubicBezTo>
                    <a:pt x="1873255" y="833727"/>
                    <a:pt x="1866498" y="829106"/>
                    <a:pt x="1862574" y="822697"/>
                  </a:cubicBezTo>
                  <a:cubicBezTo>
                    <a:pt x="1856811" y="819717"/>
                    <a:pt x="1852985" y="814550"/>
                    <a:pt x="1851147" y="808638"/>
                  </a:cubicBezTo>
                  <a:cubicBezTo>
                    <a:pt x="1851147" y="808638"/>
                    <a:pt x="1851147" y="808588"/>
                    <a:pt x="1851147" y="808588"/>
                  </a:cubicBezTo>
                  <a:cubicBezTo>
                    <a:pt x="1850700" y="807147"/>
                    <a:pt x="1850352" y="805607"/>
                    <a:pt x="1850104" y="804117"/>
                  </a:cubicBezTo>
                  <a:cubicBezTo>
                    <a:pt x="1850104" y="804067"/>
                    <a:pt x="1850104" y="804018"/>
                    <a:pt x="1850104" y="803968"/>
                  </a:cubicBezTo>
                  <a:cubicBezTo>
                    <a:pt x="1849905" y="802477"/>
                    <a:pt x="1849756" y="800937"/>
                    <a:pt x="1849806" y="799397"/>
                  </a:cubicBezTo>
                  <a:cubicBezTo>
                    <a:pt x="1849806" y="799348"/>
                    <a:pt x="1849806" y="799298"/>
                    <a:pt x="1849806" y="799248"/>
                  </a:cubicBezTo>
                  <a:cubicBezTo>
                    <a:pt x="1849806" y="797708"/>
                    <a:pt x="1849955" y="796218"/>
                    <a:pt x="1850203" y="794727"/>
                  </a:cubicBezTo>
                  <a:cubicBezTo>
                    <a:pt x="1850203" y="794678"/>
                    <a:pt x="1850203" y="794628"/>
                    <a:pt x="1850203" y="794628"/>
                  </a:cubicBezTo>
                  <a:cubicBezTo>
                    <a:pt x="1850451" y="793137"/>
                    <a:pt x="1850799" y="791647"/>
                    <a:pt x="1851296" y="790206"/>
                  </a:cubicBezTo>
                  <a:cubicBezTo>
                    <a:pt x="1846129" y="786580"/>
                    <a:pt x="1840962" y="783698"/>
                    <a:pt x="1836690" y="782158"/>
                  </a:cubicBezTo>
                  <a:cubicBezTo>
                    <a:pt x="1823326" y="777438"/>
                    <a:pt x="1832070" y="769241"/>
                    <a:pt x="1839273" y="775103"/>
                  </a:cubicBezTo>
                  <a:cubicBezTo>
                    <a:pt x="1846477" y="780966"/>
                    <a:pt x="1854674" y="769241"/>
                    <a:pt x="1857755" y="763329"/>
                  </a:cubicBezTo>
                  <a:cubicBezTo>
                    <a:pt x="1860835" y="757467"/>
                    <a:pt x="1852637" y="752151"/>
                    <a:pt x="1848514" y="751555"/>
                  </a:cubicBezTo>
                  <a:cubicBezTo>
                    <a:pt x="1845881" y="751157"/>
                    <a:pt x="1844937" y="747829"/>
                    <a:pt x="1844887" y="743954"/>
                  </a:cubicBezTo>
                  <a:cubicBezTo>
                    <a:pt x="1840664" y="742364"/>
                    <a:pt x="1837385" y="739731"/>
                    <a:pt x="1834901" y="736452"/>
                  </a:cubicBezTo>
                  <a:cubicBezTo>
                    <a:pt x="1831871" y="735160"/>
                    <a:pt x="1829138" y="733272"/>
                    <a:pt x="1826654" y="730937"/>
                  </a:cubicBezTo>
                  <a:cubicBezTo>
                    <a:pt x="1824866" y="729248"/>
                    <a:pt x="1823574" y="727211"/>
                    <a:pt x="1822432" y="725075"/>
                  </a:cubicBezTo>
                  <a:cubicBezTo>
                    <a:pt x="1822183" y="724926"/>
                    <a:pt x="1821885" y="724827"/>
                    <a:pt x="1821637" y="724678"/>
                  </a:cubicBezTo>
                  <a:cubicBezTo>
                    <a:pt x="1818706" y="723038"/>
                    <a:pt x="1816321" y="720852"/>
                    <a:pt x="1814532" y="718070"/>
                  </a:cubicBezTo>
                  <a:cubicBezTo>
                    <a:pt x="1812595" y="715934"/>
                    <a:pt x="1811303" y="713351"/>
                    <a:pt x="1810459" y="710568"/>
                  </a:cubicBezTo>
                  <a:cubicBezTo>
                    <a:pt x="1809465" y="708780"/>
                    <a:pt x="1808670" y="706842"/>
                    <a:pt x="1808124" y="704805"/>
                  </a:cubicBezTo>
                  <a:cubicBezTo>
                    <a:pt x="1807875" y="702769"/>
                    <a:pt x="1807577" y="700682"/>
                    <a:pt x="1807329" y="698645"/>
                  </a:cubicBezTo>
                  <a:cubicBezTo>
                    <a:pt x="1805341" y="694869"/>
                    <a:pt x="1804099" y="690597"/>
                    <a:pt x="1804099" y="686374"/>
                  </a:cubicBezTo>
                  <a:lnTo>
                    <a:pt x="1804099" y="686026"/>
                  </a:lnTo>
                  <a:cubicBezTo>
                    <a:pt x="1803553" y="685331"/>
                    <a:pt x="1803006" y="684685"/>
                    <a:pt x="1802510" y="683940"/>
                  </a:cubicBezTo>
                  <a:cubicBezTo>
                    <a:pt x="1800671" y="681207"/>
                    <a:pt x="1799628" y="677879"/>
                    <a:pt x="1799082" y="674451"/>
                  </a:cubicBezTo>
                  <a:cubicBezTo>
                    <a:pt x="1786662" y="667644"/>
                    <a:pt x="1783581" y="650405"/>
                    <a:pt x="1789841" y="638383"/>
                  </a:cubicBezTo>
                  <a:cubicBezTo>
                    <a:pt x="1788102" y="635650"/>
                    <a:pt x="1786463" y="632769"/>
                    <a:pt x="1785370" y="629341"/>
                  </a:cubicBezTo>
                  <a:cubicBezTo>
                    <a:pt x="1782290" y="619355"/>
                    <a:pt x="1778166" y="624075"/>
                    <a:pt x="1775086" y="638184"/>
                  </a:cubicBezTo>
                  <a:cubicBezTo>
                    <a:pt x="1772006" y="652293"/>
                    <a:pt x="1761225" y="651697"/>
                    <a:pt x="1764305" y="656417"/>
                  </a:cubicBezTo>
                  <a:cubicBezTo>
                    <a:pt x="1770615" y="666104"/>
                    <a:pt x="1765845" y="666402"/>
                    <a:pt x="1761225" y="672314"/>
                  </a:cubicBezTo>
                  <a:cubicBezTo>
                    <a:pt x="1756605" y="678177"/>
                    <a:pt x="1764305" y="687020"/>
                    <a:pt x="1756605" y="687020"/>
                  </a:cubicBezTo>
                  <a:cubicBezTo>
                    <a:pt x="1748904" y="687020"/>
                    <a:pt x="1752481" y="705253"/>
                    <a:pt x="1748358" y="697006"/>
                  </a:cubicBezTo>
                  <a:cubicBezTo>
                    <a:pt x="1744234" y="688759"/>
                    <a:pt x="1734497" y="691143"/>
                    <a:pt x="1734497" y="699341"/>
                  </a:cubicBezTo>
                  <a:cubicBezTo>
                    <a:pt x="1734497" y="707588"/>
                    <a:pt x="1718053" y="715189"/>
                    <a:pt x="1711396" y="714642"/>
                  </a:cubicBezTo>
                  <a:cubicBezTo>
                    <a:pt x="1704738" y="714046"/>
                    <a:pt x="1704738" y="698198"/>
                    <a:pt x="1699075" y="702868"/>
                  </a:cubicBezTo>
                  <a:cubicBezTo>
                    <a:pt x="1693411" y="707588"/>
                    <a:pt x="1694455" y="689355"/>
                    <a:pt x="1685711" y="689951"/>
                  </a:cubicBezTo>
                  <a:cubicBezTo>
                    <a:pt x="1676967" y="690547"/>
                    <a:pt x="1670807" y="689355"/>
                    <a:pt x="1673390" y="680561"/>
                  </a:cubicBezTo>
                  <a:cubicBezTo>
                    <a:pt x="1675626" y="672811"/>
                    <a:pt x="1662560" y="668688"/>
                    <a:pt x="1663106" y="664216"/>
                  </a:cubicBezTo>
                  <a:cubicBezTo>
                    <a:pt x="1661367" y="662478"/>
                    <a:pt x="1659827" y="660540"/>
                    <a:pt x="1658535" y="658454"/>
                  </a:cubicBezTo>
                  <a:cubicBezTo>
                    <a:pt x="1655058" y="652989"/>
                    <a:pt x="1654313" y="644791"/>
                    <a:pt x="1656002" y="638631"/>
                  </a:cubicBezTo>
                  <a:cubicBezTo>
                    <a:pt x="1656747" y="635849"/>
                    <a:pt x="1658088" y="633166"/>
                    <a:pt x="1659827" y="630682"/>
                  </a:cubicBezTo>
                  <a:cubicBezTo>
                    <a:pt x="1659976" y="629887"/>
                    <a:pt x="1659976" y="629092"/>
                    <a:pt x="1660175" y="628297"/>
                  </a:cubicBezTo>
                  <a:cubicBezTo>
                    <a:pt x="1660672" y="626360"/>
                    <a:pt x="1661467" y="624571"/>
                    <a:pt x="1662411" y="622833"/>
                  </a:cubicBezTo>
                  <a:cubicBezTo>
                    <a:pt x="1662510" y="622634"/>
                    <a:pt x="1662609" y="622485"/>
                    <a:pt x="1662709" y="622286"/>
                  </a:cubicBezTo>
                  <a:cubicBezTo>
                    <a:pt x="1664895" y="616026"/>
                    <a:pt x="1669267" y="614138"/>
                    <a:pt x="1669267" y="609965"/>
                  </a:cubicBezTo>
                  <a:cubicBezTo>
                    <a:pt x="1669267" y="609071"/>
                    <a:pt x="1669068" y="608376"/>
                    <a:pt x="1668819" y="607730"/>
                  </a:cubicBezTo>
                  <a:cubicBezTo>
                    <a:pt x="1667577" y="607730"/>
                    <a:pt x="1666385" y="607779"/>
                    <a:pt x="1665143" y="607680"/>
                  </a:cubicBezTo>
                  <a:cubicBezTo>
                    <a:pt x="1663404" y="607531"/>
                    <a:pt x="1661765" y="607233"/>
                    <a:pt x="1660225" y="606786"/>
                  </a:cubicBezTo>
                  <a:cubicBezTo>
                    <a:pt x="1659132" y="607332"/>
                    <a:pt x="1658039" y="607978"/>
                    <a:pt x="1656946" y="608823"/>
                  </a:cubicBezTo>
                  <a:cubicBezTo>
                    <a:pt x="1655157" y="610164"/>
                    <a:pt x="1653866" y="610164"/>
                    <a:pt x="1652822" y="609568"/>
                  </a:cubicBezTo>
                  <a:cubicBezTo>
                    <a:pt x="1651630" y="610114"/>
                    <a:pt x="1650388" y="610661"/>
                    <a:pt x="1649146" y="611058"/>
                  </a:cubicBezTo>
                  <a:cubicBezTo>
                    <a:pt x="1643085" y="613045"/>
                    <a:pt x="1635086" y="611704"/>
                    <a:pt x="1629671" y="608475"/>
                  </a:cubicBezTo>
                  <a:cubicBezTo>
                    <a:pt x="1629522" y="608376"/>
                    <a:pt x="1629373" y="608276"/>
                    <a:pt x="1629224" y="608177"/>
                  </a:cubicBezTo>
                  <a:cubicBezTo>
                    <a:pt x="1627783" y="608425"/>
                    <a:pt x="1626293" y="608574"/>
                    <a:pt x="1624703" y="608574"/>
                  </a:cubicBezTo>
                  <a:cubicBezTo>
                    <a:pt x="1615264" y="608574"/>
                    <a:pt x="1608557" y="604202"/>
                    <a:pt x="1604632" y="598042"/>
                  </a:cubicBezTo>
                  <a:cubicBezTo>
                    <a:pt x="1592113" y="596999"/>
                    <a:pt x="1584909" y="587957"/>
                    <a:pt x="1583120" y="577673"/>
                  </a:cubicBezTo>
                  <a:cubicBezTo>
                    <a:pt x="1581084" y="576530"/>
                    <a:pt x="1579146" y="575189"/>
                    <a:pt x="1577357" y="573549"/>
                  </a:cubicBezTo>
                  <a:cubicBezTo>
                    <a:pt x="1577308" y="573500"/>
                    <a:pt x="1577258" y="573400"/>
                    <a:pt x="1577208" y="573351"/>
                  </a:cubicBezTo>
                  <a:cubicBezTo>
                    <a:pt x="1562652" y="573202"/>
                    <a:pt x="1554703" y="562620"/>
                    <a:pt x="1553362" y="551094"/>
                  </a:cubicBezTo>
                  <a:cubicBezTo>
                    <a:pt x="1549934" y="552932"/>
                    <a:pt x="1546854" y="554919"/>
                    <a:pt x="1544916" y="555913"/>
                  </a:cubicBezTo>
                  <a:cubicBezTo>
                    <a:pt x="1540296" y="558248"/>
                    <a:pt x="1528472" y="547666"/>
                    <a:pt x="1523851" y="551789"/>
                  </a:cubicBezTo>
                  <a:cubicBezTo>
                    <a:pt x="1519231" y="555913"/>
                    <a:pt x="1518188" y="548858"/>
                    <a:pt x="1505370" y="544735"/>
                  </a:cubicBezTo>
                  <a:cubicBezTo>
                    <a:pt x="1492503" y="540611"/>
                    <a:pt x="1475562" y="539469"/>
                    <a:pt x="1474568" y="544735"/>
                  </a:cubicBezTo>
                  <a:cubicBezTo>
                    <a:pt x="1473525" y="550001"/>
                    <a:pt x="1463291" y="551789"/>
                    <a:pt x="1464781" y="564110"/>
                  </a:cubicBezTo>
                  <a:cubicBezTo>
                    <a:pt x="1466321" y="576481"/>
                    <a:pt x="1477102" y="574096"/>
                    <a:pt x="1479686" y="582343"/>
                  </a:cubicBezTo>
                  <a:cubicBezTo>
                    <a:pt x="1482269" y="590590"/>
                    <a:pt x="1474568" y="587659"/>
                    <a:pt x="1474022" y="595260"/>
                  </a:cubicBezTo>
                  <a:cubicBezTo>
                    <a:pt x="1473525" y="602911"/>
                    <a:pt x="1466818" y="602315"/>
                    <a:pt x="1466818" y="607581"/>
                  </a:cubicBezTo>
                  <a:cubicBezTo>
                    <a:pt x="1466818" y="612896"/>
                    <a:pt x="1471439" y="611704"/>
                    <a:pt x="1474022" y="622286"/>
                  </a:cubicBezTo>
                  <a:cubicBezTo>
                    <a:pt x="1476605" y="632868"/>
                    <a:pt x="1481722" y="632272"/>
                    <a:pt x="1483263" y="646381"/>
                  </a:cubicBezTo>
                  <a:cubicBezTo>
                    <a:pt x="1484803" y="660490"/>
                    <a:pt x="1479139" y="657559"/>
                    <a:pt x="1474022" y="659298"/>
                  </a:cubicBezTo>
                  <a:cubicBezTo>
                    <a:pt x="1469302" y="660938"/>
                    <a:pt x="1473674" y="667048"/>
                    <a:pt x="1468805" y="675345"/>
                  </a:cubicBezTo>
                  <a:cubicBezTo>
                    <a:pt x="1483113" y="682648"/>
                    <a:pt x="1492702" y="697701"/>
                    <a:pt x="1487187" y="713996"/>
                  </a:cubicBezTo>
                  <a:cubicBezTo>
                    <a:pt x="1489969" y="718865"/>
                    <a:pt x="1491460" y="724181"/>
                    <a:pt x="1491360" y="729447"/>
                  </a:cubicBezTo>
                  <a:cubicBezTo>
                    <a:pt x="1492553" y="731086"/>
                    <a:pt x="1493646" y="732776"/>
                    <a:pt x="1494540" y="734514"/>
                  </a:cubicBezTo>
                  <a:cubicBezTo>
                    <a:pt x="1502737" y="750412"/>
                    <a:pt x="1502241" y="775103"/>
                    <a:pt x="1499657" y="792740"/>
                  </a:cubicBezTo>
                  <a:cubicBezTo>
                    <a:pt x="1497074" y="810377"/>
                    <a:pt x="1479636" y="814500"/>
                    <a:pt x="1466769" y="829752"/>
                  </a:cubicBezTo>
                  <a:cubicBezTo>
                    <a:pt x="1453901" y="845054"/>
                    <a:pt x="1440587" y="842669"/>
                    <a:pt x="1434426" y="843265"/>
                  </a:cubicBezTo>
                  <a:cubicBezTo>
                    <a:pt x="1428266" y="843861"/>
                    <a:pt x="1431843" y="857971"/>
                    <a:pt x="1440587" y="869099"/>
                  </a:cubicBezTo>
                  <a:cubicBezTo>
                    <a:pt x="1449331" y="880277"/>
                    <a:pt x="1442127" y="883804"/>
                    <a:pt x="1446747" y="895579"/>
                  </a:cubicBezTo>
                  <a:cubicBezTo>
                    <a:pt x="1451368" y="907353"/>
                    <a:pt x="1446747" y="916743"/>
                    <a:pt x="1453404" y="927325"/>
                  </a:cubicBezTo>
                  <a:cubicBezTo>
                    <a:pt x="1460111" y="937907"/>
                    <a:pt x="1455988" y="942030"/>
                    <a:pt x="1448287" y="949681"/>
                  </a:cubicBezTo>
                  <a:cubicBezTo>
                    <a:pt x="1440587" y="957332"/>
                    <a:pt x="1451368" y="953208"/>
                    <a:pt x="1451864" y="963194"/>
                  </a:cubicBezTo>
                  <a:cubicBezTo>
                    <a:pt x="1452361" y="973180"/>
                    <a:pt x="1448287" y="967317"/>
                    <a:pt x="1441580" y="962002"/>
                  </a:cubicBezTo>
                  <a:cubicBezTo>
                    <a:pt x="1434923" y="956735"/>
                    <a:pt x="1428763" y="971987"/>
                    <a:pt x="1428763" y="978446"/>
                  </a:cubicBezTo>
                  <a:cubicBezTo>
                    <a:pt x="1428763" y="984904"/>
                    <a:pt x="1412816" y="969652"/>
                    <a:pt x="1409239" y="970199"/>
                  </a:cubicBezTo>
                  <a:cubicBezTo>
                    <a:pt x="1405662" y="970795"/>
                    <a:pt x="1410282" y="960213"/>
                    <a:pt x="1400992" y="951966"/>
                  </a:cubicBezTo>
                  <a:cubicBezTo>
                    <a:pt x="1391751" y="943719"/>
                    <a:pt x="1384547" y="941980"/>
                    <a:pt x="1384547" y="933733"/>
                  </a:cubicBezTo>
                  <a:cubicBezTo>
                    <a:pt x="1384547" y="925487"/>
                    <a:pt x="1368649" y="919624"/>
                    <a:pt x="1368649" y="910235"/>
                  </a:cubicBezTo>
                  <a:cubicBezTo>
                    <a:pt x="1368649" y="900845"/>
                    <a:pt x="1370686" y="876700"/>
                    <a:pt x="1367109" y="869645"/>
                  </a:cubicBezTo>
                  <a:cubicBezTo>
                    <a:pt x="1363532" y="862591"/>
                    <a:pt x="1366613" y="854940"/>
                    <a:pt x="1369693" y="848482"/>
                  </a:cubicBezTo>
                  <a:cubicBezTo>
                    <a:pt x="1372773" y="842023"/>
                    <a:pt x="1366116" y="832037"/>
                    <a:pt x="1356875" y="832037"/>
                  </a:cubicBezTo>
                  <a:cubicBezTo>
                    <a:pt x="1347635" y="832037"/>
                    <a:pt x="1334767" y="828510"/>
                    <a:pt x="1321950" y="829702"/>
                  </a:cubicBezTo>
                  <a:cubicBezTo>
                    <a:pt x="1313454" y="830497"/>
                    <a:pt x="1307493" y="829702"/>
                    <a:pt x="1303220" y="827914"/>
                  </a:cubicBezTo>
                  <a:cubicBezTo>
                    <a:pt x="1300836" y="827765"/>
                    <a:pt x="1298401" y="827318"/>
                    <a:pt x="1295867" y="826573"/>
                  </a:cubicBezTo>
                  <a:cubicBezTo>
                    <a:pt x="1288217" y="824188"/>
                    <a:pt x="1282851" y="819319"/>
                    <a:pt x="1277933" y="813805"/>
                  </a:cubicBezTo>
                  <a:cubicBezTo>
                    <a:pt x="1277635" y="813805"/>
                    <a:pt x="1277337" y="813854"/>
                    <a:pt x="1277088" y="813805"/>
                  </a:cubicBezTo>
                  <a:cubicBezTo>
                    <a:pt x="1266357" y="816438"/>
                    <a:pt x="1256073" y="812463"/>
                    <a:pt x="1250211" y="804465"/>
                  </a:cubicBezTo>
                  <a:cubicBezTo>
                    <a:pt x="1232028" y="803223"/>
                    <a:pt x="1216031" y="795075"/>
                    <a:pt x="1210864" y="773166"/>
                  </a:cubicBezTo>
                  <a:cubicBezTo>
                    <a:pt x="1210467" y="771427"/>
                    <a:pt x="1210119" y="769341"/>
                    <a:pt x="1209870" y="767105"/>
                  </a:cubicBezTo>
                  <a:cubicBezTo>
                    <a:pt x="1204455" y="765615"/>
                    <a:pt x="1198444" y="765018"/>
                    <a:pt x="1195115" y="765664"/>
                  </a:cubicBezTo>
                  <a:cubicBezTo>
                    <a:pt x="1188955" y="766857"/>
                    <a:pt x="1173554" y="750959"/>
                    <a:pt x="1164313" y="751555"/>
                  </a:cubicBezTo>
                  <a:cubicBezTo>
                    <a:pt x="1155073" y="752151"/>
                    <a:pt x="1133511" y="762733"/>
                    <a:pt x="1129885" y="763329"/>
                  </a:cubicBezTo>
                  <a:cubicBezTo>
                    <a:pt x="1126308" y="763925"/>
                    <a:pt x="1130382" y="754536"/>
                    <a:pt x="1132965" y="750412"/>
                  </a:cubicBezTo>
                  <a:cubicBezTo>
                    <a:pt x="1135548" y="746289"/>
                    <a:pt x="1125265" y="728652"/>
                    <a:pt x="1122681" y="716878"/>
                  </a:cubicBezTo>
                  <a:cubicBezTo>
                    <a:pt x="1120098" y="705104"/>
                    <a:pt x="1116521" y="692187"/>
                    <a:pt x="1105740" y="693925"/>
                  </a:cubicBezTo>
                  <a:cubicBezTo>
                    <a:pt x="1094959" y="695664"/>
                    <a:pt x="1083135" y="689206"/>
                    <a:pt x="1080055" y="686871"/>
                  </a:cubicBezTo>
                  <a:cubicBezTo>
                    <a:pt x="1076975" y="684486"/>
                    <a:pt x="1076478" y="651001"/>
                    <a:pt x="1079012" y="636892"/>
                  </a:cubicBezTo>
                  <a:cubicBezTo>
                    <a:pt x="1080005" y="631477"/>
                    <a:pt x="1082589" y="625018"/>
                    <a:pt x="1085371" y="618610"/>
                  </a:cubicBezTo>
                  <a:cubicBezTo>
                    <a:pt x="1085073" y="617517"/>
                    <a:pt x="1084775" y="616424"/>
                    <a:pt x="1084576" y="615231"/>
                  </a:cubicBezTo>
                  <a:cubicBezTo>
                    <a:pt x="1083831" y="610164"/>
                    <a:pt x="1084924" y="604699"/>
                    <a:pt x="1087259" y="599880"/>
                  </a:cubicBezTo>
                  <a:cubicBezTo>
                    <a:pt x="1084924" y="587460"/>
                    <a:pt x="1090289" y="573698"/>
                    <a:pt x="1103405" y="570469"/>
                  </a:cubicBezTo>
                  <a:cubicBezTo>
                    <a:pt x="1105939" y="563564"/>
                    <a:pt x="1111205" y="557950"/>
                    <a:pt x="1119502" y="556112"/>
                  </a:cubicBezTo>
                  <a:cubicBezTo>
                    <a:pt x="1121787" y="555615"/>
                    <a:pt x="1123973" y="555217"/>
                    <a:pt x="1126159" y="554919"/>
                  </a:cubicBezTo>
                  <a:cubicBezTo>
                    <a:pt x="1128692" y="552982"/>
                    <a:pt x="1129289" y="549902"/>
                    <a:pt x="1130332" y="545232"/>
                  </a:cubicBezTo>
                  <a:cubicBezTo>
                    <a:pt x="1131872" y="538177"/>
                    <a:pt x="1141113" y="542897"/>
                    <a:pt x="1135996" y="536985"/>
                  </a:cubicBezTo>
                  <a:cubicBezTo>
                    <a:pt x="1130878" y="531122"/>
                    <a:pt x="1134952" y="529334"/>
                    <a:pt x="1146776" y="529334"/>
                  </a:cubicBezTo>
                  <a:cubicBezTo>
                    <a:pt x="1158600" y="529334"/>
                    <a:pt x="1176038" y="524614"/>
                    <a:pt x="1173504" y="511101"/>
                  </a:cubicBezTo>
                  <a:cubicBezTo>
                    <a:pt x="1170921" y="497588"/>
                    <a:pt x="1140119" y="507574"/>
                    <a:pt x="1140119" y="496396"/>
                  </a:cubicBezTo>
                  <a:cubicBezTo>
                    <a:pt x="1140119" y="485217"/>
                    <a:pt x="1101070" y="484621"/>
                    <a:pt x="1103653" y="478163"/>
                  </a:cubicBezTo>
                  <a:cubicBezTo>
                    <a:pt x="1106237" y="471704"/>
                    <a:pt x="1142702" y="482882"/>
                    <a:pt x="1156066" y="488745"/>
                  </a:cubicBezTo>
                  <a:cubicBezTo>
                    <a:pt x="1169430" y="494607"/>
                    <a:pt x="1173007" y="494061"/>
                    <a:pt x="1183788" y="493464"/>
                  </a:cubicBezTo>
                  <a:cubicBezTo>
                    <a:pt x="1194569" y="492868"/>
                    <a:pt x="1187365" y="477020"/>
                    <a:pt x="1189452" y="470512"/>
                  </a:cubicBezTo>
                  <a:cubicBezTo>
                    <a:pt x="1191489" y="464054"/>
                    <a:pt x="1212056" y="480498"/>
                    <a:pt x="1223880" y="476970"/>
                  </a:cubicBezTo>
                  <a:cubicBezTo>
                    <a:pt x="1235704" y="473443"/>
                    <a:pt x="1246982" y="445821"/>
                    <a:pt x="1256769" y="438170"/>
                  </a:cubicBezTo>
                  <a:cubicBezTo>
                    <a:pt x="1266506" y="430519"/>
                    <a:pt x="1257812" y="423465"/>
                    <a:pt x="1238785" y="425253"/>
                  </a:cubicBezTo>
                  <a:cubicBezTo>
                    <a:pt x="1219757" y="427042"/>
                    <a:pt x="1208976" y="418795"/>
                    <a:pt x="1198742" y="409951"/>
                  </a:cubicBezTo>
                  <a:cubicBezTo>
                    <a:pt x="1188458" y="401158"/>
                    <a:pt x="1189501" y="394103"/>
                    <a:pt x="1200282" y="395246"/>
                  </a:cubicBezTo>
                  <a:cubicBezTo>
                    <a:pt x="1211063" y="396438"/>
                    <a:pt x="1236748" y="420533"/>
                    <a:pt x="1246535" y="421130"/>
                  </a:cubicBezTo>
                  <a:cubicBezTo>
                    <a:pt x="1256272" y="421726"/>
                    <a:pt x="1273263" y="399369"/>
                    <a:pt x="1281460" y="392315"/>
                  </a:cubicBezTo>
                  <a:cubicBezTo>
                    <a:pt x="1289707" y="385260"/>
                    <a:pt x="1273760" y="382329"/>
                    <a:pt x="1268096" y="377013"/>
                  </a:cubicBezTo>
                  <a:cubicBezTo>
                    <a:pt x="1262432" y="371697"/>
                    <a:pt x="1277833" y="368170"/>
                    <a:pt x="1286080" y="368170"/>
                  </a:cubicBezTo>
                  <a:cubicBezTo>
                    <a:pt x="1294278" y="368170"/>
                    <a:pt x="1297904" y="376417"/>
                    <a:pt x="1300985" y="380491"/>
                  </a:cubicBezTo>
                  <a:cubicBezTo>
                    <a:pt x="1304065" y="384614"/>
                    <a:pt x="1318472" y="377560"/>
                    <a:pt x="1325626" y="377560"/>
                  </a:cubicBezTo>
                  <a:cubicBezTo>
                    <a:pt x="1332830" y="377560"/>
                    <a:pt x="1324583" y="364047"/>
                    <a:pt x="1312759" y="358731"/>
                  </a:cubicBezTo>
                  <a:cubicBezTo>
                    <a:pt x="1300935" y="353465"/>
                    <a:pt x="1313256" y="343479"/>
                    <a:pt x="1316882" y="351676"/>
                  </a:cubicBezTo>
                  <a:cubicBezTo>
                    <a:pt x="1320459" y="359923"/>
                    <a:pt x="1328706" y="358135"/>
                    <a:pt x="1332780" y="367574"/>
                  </a:cubicBezTo>
                  <a:cubicBezTo>
                    <a:pt x="1338543" y="380739"/>
                    <a:pt x="1342269" y="372939"/>
                    <a:pt x="1351659" y="368667"/>
                  </a:cubicBezTo>
                  <a:cubicBezTo>
                    <a:pt x="1355782" y="358582"/>
                    <a:pt x="1362290" y="350037"/>
                    <a:pt x="1372028" y="344572"/>
                  </a:cubicBezTo>
                  <a:cubicBezTo>
                    <a:pt x="1376400" y="342088"/>
                    <a:pt x="1381318" y="340399"/>
                    <a:pt x="1386087" y="338809"/>
                  </a:cubicBezTo>
                  <a:cubicBezTo>
                    <a:pt x="1386684" y="338610"/>
                    <a:pt x="1387429" y="338262"/>
                    <a:pt x="1388224" y="337964"/>
                  </a:cubicBezTo>
                  <a:cubicBezTo>
                    <a:pt x="1392695" y="327531"/>
                    <a:pt x="1383653" y="317794"/>
                    <a:pt x="1375903" y="311137"/>
                  </a:cubicBezTo>
                  <a:cubicBezTo>
                    <a:pt x="1367706" y="304082"/>
                    <a:pt x="1376400" y="297028"/>
                    <a:pt x="1368202" y="292358"/>
                  </a:cubicBezTo>
                  <a:cubicBezTo>
                    <a:pt x="1360005" y="287638"/>
                    <a:pt x="1358465" y="278844"/>
                    <a:pt x="1368699" y="281179"/>
                  </a:cubicBezTo>
                  <a:cubicBezTo>
                    <a:pt x="1378983" y="283514"/>
                    <a:pt x="1387180" y="279987"/>
                    <a:pt x="1391801" y="271790"/>
                  </a:cubicBezTo>
                  <a:cubicBezTo>
                    <a:pt x="1396421" y="263543"/>
                    <a:pt x="1376400" y="261804"/>
                    <a:pt x="1385640" y="255892"/>
                  </a:cubicBezTo>
                  <a:cubicBezTo>
                    <a:pt x="1394881" y="250030"/>
                    <a:pt x="1387180" y="244167"/>
                    <a:pt x="1377940" y="244167"/>
                  </a:cubicBezTo>
                  <a:cubicBezTo>
                    <a:pt x="1368699" y="244167"/>
                    <a:pt x="1360999" y="238852"/>
                    <a:pt x="1360452" y="230058"/>
                  </a:cubicBezTo>
                  <a:cubicBezTo>
                    <a:pt x="1359955" y="221215"/>
                    <a:pt x="1344008" y="227127"/>
                    <a:pt x="1334271" y="221811"/>
                  </a:cubicBezTo>
                  <a:cubicBezTo>
                    <a:pt x="1324533" y="216545"/>
                    <a:pt x="1302922" y="217688"/>
                    <a:pt x="1297805" y="218284"/>
                  </a:cubicBezTo>
                  <a:cubicBezTo>
                    <a:pt x="1292688" y="218880"/>
                    <a:pt x="1292141" y="242975"/>
                    <a:pt x="1299842" y="243571"/>
                  </a:cubicBezTo>
                  <a:cubicBezTo>
                    <a:pt x="1307542" y="244167"/>
                    <a:pt x="1313703" y="253557"/>
                    <a:pt x="1307046" y="256488"/>
                  </a:cubicBezTo>
                  <a:cubicBezTo>
                    <a:pt x="1300388" y="259419"/>
                    <a:pt x="1308089" y="268809"/>
                    <a:pt x="1302922" y="268213"/>
                  </a:cubicBezTo>
                  <a:cubicBezTo>
                    <a:pt x="1297805" y="267617"/>
                    <a:pt x="1289558" y="264685"/>
                    <a:pt x="1288018" y="279987"/>
                  </a:cubicBezTo>
                  <a:cubicBezTo>
                    <a:pt x="1286478" y="295289"/>
                    <a:pt x="1285435" y="301151"/>
                    <a:pt x="1276691" y="306467"/>
                  </a:cubicBezTo>
                  <a:cubicBezTo>
                    <a:pt x="1267947" y="311783"/>
                    <a:pt x="1274654" y="289426"/>
                    <a:pt x="1266407" y="290023"/>
                  </a:cubicBezTo>
                  <a:cubicBezTo>
                    <a:pt x="1258210" y="290619"/>
                    <a:pt x="1257166" y="308851"/>
                    <a:pt x="1263327" y="310590"/>
                  </a:cubicBezTo>
                  <a:cubicBezTo>
                    <a:pt x="1269487" y="312379"/>
                    <a:pt x="1270530" y="318241"/>
                    <a:pt x="1272070" y="327035"/>
                  </a:cubicBezTo>
                  <a:cubicBezTo>
                    <a:pt x="1273611" y="335878"/>
                    <a:pt x="1260793" y="329370"/>
                    <a:pt x="1255626" y="339952"/>
                  </a:cubicBezTo>
                  <a:cubicBezTo>
                    <a:pt x="1250509" y="350533"/>
                    <a:pt x="1249963" y="335232"/>
                    <a:pt x="1242759" y="328177"/>
                  </a:cubicBezTo>
                  <a:cubicBezTo>
                    <a:pt x="1235555" y="321123"/>
                    <a:pt x="1226812" y="309348"/>
                    <a:pt x="1227358" y="300555"/>
                  </a:cubicBezTo>
                  <a:cubicBezTo>
                    <a:pt x="1227805" y="292805"/>
                    <a:pt x="1231482" y="289973"/>
                    <a:pt x="1237095" y="288781"/>
                  </a:cubicBezTo>
                  <a:cubicBezTo>
                    <a:pt x="1242759" y="287588"/>
                    <a:pt x="1237095" y="281726"/>
                    <a:pt x="1236599" y="271144"/>
                  </a:cubicBezTo>
                  <a:cubicBezTo>
                    <a:pt x="1236102" y="260562"/>
                    <a:pt x="1229395" y="264089"/>
                    <a:pt x="1221198" y="252911"/>
                  </a:cubicBezTo>
                  <a:cubicBezTo>
                    <a:pt x="1213000" y="241733"/>
                    <a:pt x="1204257" y="241733"/>
                    <a:pt x="1199636" y="247049"/>
                  </a:cubicBezTo>
                  <a:cubicBezTo>
                    <a:pt x="1195016" y="252365"/>
                    <a:pt x="1198096" y="262350"/>
                    <a:pt x="1190892" y="265878"/>
                  </a:cubicBezTo>
                  <a:cubicBezTo>
                    <a:pt x="1183689" y="269405"/>
                    <a:pt x="1186769" y="285849"/>
                    <a:pt x="1180609" y="287042"/>
                  </a:cubicBezTo>
                  <a:cubicBezTo>
                    <a:pt x="1174448" y="288234"/>
                    <a:pt x="1178025" y="258227"/>
                    <a:pt x="1172908" y="255296"/>
                  </a:cubicBezTo>
                  <a:cubicBezTo>
                    <a:pt x="1167791" y="252365"/>
                    <a:pt x="1168288" y="245310"/>
                    <a:pt x="1175988" y="244118"/>
                  </a:cubicBezTo>
                  <a:cubicBezTo>
                    <a:pt x="1183689" y="242925"/>
                    <a:pt x="1188309" y="233536"/>
                    <a:pt x="1181652" y="233536"/>
                  </a:cubicBezTo>
                  <a:cubicBezTo>
                    <a:pt x="1174995" y="233536"/>
                    <a:pt x="1163171" y="225289"/>
                    <a:pt x="1158550" y="222954"/>
                  </a:cubicBezTo>
                  <a:cubicBezTo>
                    <a:pt x="1153930" y="220619"/>
                    <a:pt x="1146230" y="232940"/>
                    <a:pt x="1141113" y="228270"/>
                  </a:cubicBezTo>
                  <a:cubicBezTo>
                    <a:pt x="1135946" y="223550"/>
                    <a:pt x="1141609" y="211825"/>
                    <a:pt x="1142156" y="205317"/>
                  </a:cubicBezTo>
                  <a:cubicBezTo>
                    <a:pt x="1142653" y="198859"/>
                    <a:pt x="1150353" y="208248"/>
                    <a:pt x="1155520" y="200001"/>
                  </a:cubicBezTo>
                  <a:cubicBezTo>
                    <a:pt x="1160637" y="191754"/>
                    <a:pt x="1141113" y="191754"/>
                    <a:pt x="1141113" y="182961"/>
                  </a:cubicBezTo>
                  <a:cubicBezTo>
                    <a:pt x="1141113" y="174167"/>
                    <a:pt x="1125712" y="171783"/>
                    <a:pt x="1120545" y="168852"/>
                  </a:cubicBezTo>
                  <a:cubicBezTo>
                    <a:pt x="1115428" y="165920"/>
                    <a:pt x="1124122" y="151215"/>
                    <a:pt x="1121588" y="145353"/>
                  </a:cubicBezTo>
                  <a:cubicBezTo>
                    <a:pt x="1119005" y="139490"/>
                    <a:pt x="1100027" y="120065"/>
                    <a:pt x="1091780" y="121854"/>
                  </a:cubicBezTo>
                  <a:cubicBezTo>
                    <a:pt x="1083533" y="123642"/>
                    <a:pt x="1081496" y="109483"/>
                    <a:pt x="1086116" y="110080"/>
                  </a:cubicBezTo>
                  <a:cubicBezTo>
                    <a:pt x="1090736" y="110676"/>
                    <a:pt x="1094313" y="107148"/>
                    <a:pt x="1103057" y="95970"/>
                  </a:cubicBezTo>
                  <a:cubicBezTo>
                    <a:pt x="1111801" y="84792"/>
                    <a:pt x="1112795" y="81265"/>
                    <a:pt x="1106634" y="78930"/>
                  </a:cubicBezTo>
                  <a:cubicBezTo>
                    <a:pt x="1100474" y="76595"/>
                    <a:pt x="1097394" y="69540"/>
                    <a:pt x="1108174" y="70136"/>
                  </a:cubicBezTo>
                  <a:cubicBezTo>
                    <a:pt x="1118955" y="70733"/>
                    <a:pt x="1137983" y="78930"/>
                    <a:pt x="1144143" y="73664"/>
                  </a:cubicBezTo>
                  <a:cubicBezTo>
                    <a:pt x="1150303" y="68398"/>
                    <a:pt x="1169828" y="33721"/>
                    <a:pt x="1177528" y="21350"/>
                  </a:cubicBezTo>
                  <a:cubicBezTo>
                    <a:pt x="1185229" y="8980"/>
                    <a:pt x="1171865" y="7837"/>
                    <a:pt x="1153384" y="9576"/>
                  </a:cubicBezTo>
                  <a:cubicBezTo>
                    <a:pt x="1134903" y="11364"/>
                    <a:pt x="1130779" y="1329"/>
                    <a:pt x="1115378" y="186"/>
                  </a:cubicBezTo>
                  <a:cubicBezTo>
                    <a:pt x="1099977" y="-1006"/>
                    <a:pt x="1071212" y="3714"/>
                    <a:pt x="1067088" y="9029"/>
                  </a:cubicBezTo>
                  <a:cubicBezTo>
                    <a:pt x="1062965" y="14296"/>
                    <a:pt x="1074789" y="19015"/>
                    <a:pt x="1073249" y="24877"/>
                  </a:cubicBezTo>
                  <a:cubicBezTo>
                    <a:pt x="1071709" y="30740"/>
                    <a:pt x="1062468" y="20754"/>
                    <a:pt x="1058345" y="23089"/>
                  </a:cubicBezTo>
                  <a:cubicBezTo>
                    <a:pt x="1054221" y="25424"/>
                    <a:pt x="1059885" y="33075"/>
                    <a:pt x="1058345" y="53642"/>
                  </a:cubicBezTo>
                  <a:cubicBezTo>
                    <a:pt x="1056805" y="74210"/>
                    <a:pt x="1061922" y="75403"/>
                    <a:pt x="1067088" y="83053"/>
                  </a:cubicBezTo>
                  <a:cubicBezTo>
                    <a:pt x="1072206" y="90704"/>
                    <a:pt x="1071212" y="100690"/>
                    <a:pt x="1071212" y="113607"/>
                  </a:cubicBezTo>
                  <a:cubicBezTo>
                    <a:pt x="1071212" y="126524"/>
                    <a:pt x="1060431" y="125977"/>
                    <a:pt x="1056805" y="128908"/>
                  </a:cubicBezTo>
                  <a:cubicBezTo>
                    <a:pt x="1053228" y="131840"/>
                    <a:pt x="1066045" y="136559"/>
                    <a:pt x="1064008" y="144757"/>
                  </a:cubicBezTo>
                  <a:cubicBezTo>
                    <a:pt x="1061971" y="153004"/>
                    <a:pt x="1051141" y="140037"/>
                    <a:pt x="1044981" y="142422"/>
                  </a:cubicBezTo>
                  <a:cubicBezTo>
                    <a:pt x="1038820" y="144757"/>
                    <a:pt x="1033703" y="164778"/>
                    <a:pt x="1040360" y="171236"/>
                  </a:cubicBezTo>
                  <a:cubicBezTo>
                    <a:pt x="1047018" y="177695"/>
                    <a:pt x="1049601" y="176552"/>
                    <a:pt x="1044484" y="184153"/>
                  </a:cubicBezTo>
                  <a:cubicBezTo>
                    <a:pt x="1039367" y="191804"/>
                    <a:pt x="1033703" y="202933"/>
                    <a:pt x="1046024" y="214111"/>
                  </a:cubicBezTo>
                  <a:cubicBezTo>
                    <a:pt x="1058345" y="225289"/>
                    <a:pt x="1080949" y="224096"/>
                    <a:pt x="1092773" y="232940"/>
                  </a:cubicBezTo>
                  <a:cubicBezTo>
                    <a:pt x="1104597" y="241733"/>
                    <a:pt x="1087656" y="236467"/>
                    <a:pt x="1092277" y="246453"/>
                  </a:cubicBezTo>
                  <a:cubicBezTo>
                    <a:pt x="1096897" y="256438"/>
                    <a:pt x="1084576" y="259966"/>
                    <a:pt x="1085073" y="267617"/>
                  </a:cubicBezTo>
                  <a:cubicBezTo>
                    <a:pt x="1085570" y="275267"/>
                    <a:pt x="1090190" y="271144"/>
                    <a:pt x="1096350" y="258227"/>
                  </a:cubicBezTo>
                  <a:cubicBezTo>
                    <a:pt x="1102511" y="245310"/>
                    <a:pt x="1107131" y="261754"/>
                    <a:pt x="1106634" y="272932"/>
                  </a:cubicBezTo>
                  <a:cubicBezTo>
                    <a:pt x="1106137" y="284111"/>
                    <a:pt x="1097394" y="277652"/>
                    <a:pt x="1090687" y="288830"/>
                  </a:cubicBezTo>
                  <a:cubicBezTo>
                    <a:pt x="1084030" y="300008"/>
                    <a:pt x="1077819" y="301747"/>
                    <a:pt x="1068082" y="299412"/>
                  </a:cubicBezTo>
                  <a:cubicBezTo>
                    <a:pt x="1058345" y="297077"/>
                    <a:pt x="1063959" y="315310"/>
                    <a:pt x="1068082" y="325296"/>
                  </a:cubicBezTo>
                  <a:cubicBezTo>
                    <a:pt x="1072206" y="335282"/>
                    <a:pt x="1067039" y="338809"/>
                    <a:pt x="1055761" y="335282"/>
                  </a:cubicBezTo>
                  <a:cubicBezTo>
                    <a:pt x="1044484" y="331754"/>
                    <a:pt x="1037777" y="323507"/>
                    <a:pt x="1043441" y="313521"/>
                  </a:cubicBezTo>
                  <a:cubicBezTo>
                    <a:pt x="1049104" y="303536"/>
                    <a:pt x="1053228" y="291761"/>
                    <a:pt x="1046521" y="292954"/>
                  </a:cubicBezTo>
                  <a:cubicBezTo>
                    <a:pt x="1039814" y="294146"/>
                    <a:pt x="1024413" y="292358"/>
                    <a:pt x="1019793" y="284160"/>
                  </a:cubicBezTo>
                  <a:cubicBezTo>
                    <a:pt x="1015172" y="275913"/>
                    <a:pt x="1022873" y="279441"/>
                    <a:pt x="1036734" y="281229"/>
                  </a:cubicBezTo>
                  <a:cubicBezTo>
                    <a:pt x="1050595" y="283018"/>
                    <a:pt x="1038771" y="270647"/>
                    <a:pt x="1049055" y="270647"/>
                  </a:cubicBezTo>
                  <a:cubicBezTo>
                    <a:pt x="1059338" y="270647"/>
                    <a:pt x="1067039" y="277106"/>
                    <a:pt x="1075783" y="268312"/>
                  </a:cubicBezTo>
                  <a:cubicBezTo>
                    <a:pt x="1084526" y="259519"/>
                    <a:pt x="1070119" y="242429"/>
                    <a:pt x="1062915" y="245409"/>
                  </a:cubicBezTo>
                  <a:cubicBezTo>
                    <a:pt x="1055712" y="248341"/>
                    <a:pt x="1044434" y="251868"/>
                    <a:pt x="1044434" y="243671"/>
                  </a:cubicBezTo>
                  <a:cubicBezTo>
                    <a:pt x="1044434" y="235424"/>
                    <a:pt x="1056755" y="241336"/>
                    <a:pt x="1063412" y="239547"/>
                  </a:cubicBezTo>
                  <a:cubicBezTo>
                    <a:pt x="1070119" y="237759"/>
                    <a:pt x="1059835" y="227226"/>
                    <a:pt x="1049551" y="230157"/>
                  </a:cubicBezTo>
                  <a:cubicBezTo>
                    <a:pt x="1039267" y="233089"/>
                    <a:pt x="1032064" y="233685"/>
                    <a:pt x="1023866" y="223699"/>
                  </a:cubicBezTo>
                  <a:cubicBezTo>
                    <a:pt x="1015669" y="213713"/>
                    <a:pt x="1000765" y="207801"/>
                    <a:pt x="997138" y="230754"/>
                  </a:cubicBezTo>
                  <a:cubicBezTo>
                    <a:pt x="993561" y="253706"/>
                    <a:pt x="979154" y="241336"/>
                    <a:pt x="973490" y="248986"/>
                  </a:cubicBezTo>
                  <a:cubicBezTo>
                    <a:pt x="967827" y="256637"/>
                    <a:pt x="980147" y="261903"/>
                    <a:pt x="994058" y="262500"/>
                  </a:cubicBezTo>
                  <a:cubicBezTo>
                    <a:pt x="1007919" y="263096"/>
                    <a:pt x="1018203" y="277801"/>
                    <a:pt x="1011546" y="277801"/>
                  </a:cubicBezTo>
                  <a:cubicBezTo>
                    <a:pt x="1004888" y="277801"/>
                    <a:pt x="1007969" y="288979"/>
                    <a:pt x="1000765" y="284856"/>
                  </a:cubicBezTo>
                  <a:cubicBezTo>
                    <a:pt x="993561" y="280732"/>
                    <a:pt x="986358" y="284856"/>
                    <a:pt x="991524" y="291910"/>
                  </a:cubicBezTo>
                  <a:cubicBezTo>
                    <a:pt x="996641" y="298965"/>
                    <a:pt x="989487" y="301896"/>
                    <a:pt x="989984" y="308951"/>
                  </a:cubicBezTo>
                  <a:cubicBezTo>
                    <a:pt x="990481" y="316005"/>
                    <a:pt x="979204" y="309547"/>
                    <a:pt x="968423" y="308355"/>
                  </a:cubicBezTo>
                  <a:cubicBezTo>
                    <a:pt x="957642" y="307162"/>
                    <a:pt x="937621" y="311286"/>
                    <a:pt x="923214" y="314813"/>
                  </a:cubicBezTo>
                  <a:cubicBezTo>
                    <a:pt x="908806" y="318340"/>
                    <a:pt x="892908" y="312478"/>
                    <a:pt x="886748" y="304827"/>
                  </a:cubicBezTo>
                  <a:cubicBezTo>
                    <a:pt x="880588" y="297177"/>
                    <a:pt x="872341" y="298369"/>
                    <a:pt x="862107" y="298369"/>
                  </a:cubicBezTo>
                  <a:cubicBezTo>
                    <a:pt x="851823" y="298369"/>
                    <a:pt x="854903" y="287191"/>
                    <a:pt x="841589" y="286595"/>
                  </a:cubicBezTo>
                  <a:cubicBezTo>
                    <a:pt x="828224" y="285998"/>
                    <a:pt x="831305" y="273081"/>
                    <a:pt x="829765" y="265431"/>
                  </a:cubicBezTo>
                  <a:cubicBezTo>
                    <a:pt x="828224" y="257780"/>
                    <a:pt x="801496" y="260165"/>
                    <a:pt x="791759" y="267219"/>
                  </a:cubicBezTo>
                  <a:cubicBezTo>
                    <a:pt x="782022" y="274274"/>
                    <a:pt x="762994" y="271343"/>
                    <a:pt x="757877" y="284260"/>
                  </a:cubicBezTo>
                  <a:cubicBezTo>
                    <a:pt x="752760" y="297177"/>
                    <a:pt x="762497" y="295438"/>
                    <a:pt x="768161" y="295438"/>
                  </a:cubicBezTo>
                  <a:cubicBezTo>
                    <a:pt x="776010" y="295438"/>
                    <a:pt x="775364" y="284856"/>
                    <a:pt x="789722" y="287191"/>
                  </a:cubicBezTo>
                  <a:cubicBezTo>
                    <a:pt x="804129" y="289526"/>
                    <a:pt x="814364" y="270150"/>
                    <a:pt x="820524" y="277205"/>
                  </a:cubicBezTo>
                  <a:cubicBezTo>
                    <a:pt x="826684" y="284260"/>
                    <a:pt x="795882" y="297773"/>
                    <a:pt x="782518" y="300157"/>
                  </a:cubicBezTo>
                  <a:cubicBezTo>
                    <a:pt x="769154" y="302492"/>
                    <a:pt x="772235" y="314863"/>
                    <a:pt x="785102" y="336623"/>
                  </a:cubicBezTo>
                  <a:cubicBezTo>
                    <a:pt x="797919" y="358383"/>
                    <a:pt x="779438" y="346012"/>
                    <a:pt x="779438" y="356594"/>
                  </a:cubicBezTo>
                  <a:cubicBezTo>
                    <a:pt x="779438" y="367176"/>
                    <a:pt x="755293" y="353067"/>
                    <a:pt x="765081" y="349540"/>
                  </a:cubicBezTo>
                  <a:cubicBezTo>
                    <a:pt x="774818" y="346012"/>
                    <a:pt x="770198" y="334834"/>
                    <a:pt x="762497" y="327780"/>
                  </a:cubicBezTo>
                  <a:cubicBezTo>
                    <a:pt x="754797" y="320725"/>
                    <a:pt x="749680" y="327780"/>
                    <a:pt x="750673" y="320129"/>
                  </a:cubicBezTo>
                  <a:cubicBezTo>
                    <a:pt x="751716" y="312478"/>
                    <a:pt x="742426" y="320725"/>
                    <a:pt x="735272" y="314267"/>
                  </a:cubicBezTo>
                  <a:cubicBezTo>
                    <a:pt x="728068" y="307808"/>
                    <a:pt x="724491" y="302492"/>
                    <a:pt x="714704" y="308404"/>
                  </a:cubicBezTo>
                  <a:cubicBezTo>
                    <a:pt x="704967" y="314267"/>
                    <a:pt x="693640" y="312528"/>
                    <a:pt x="672079" y="316651"/>
                  </a:cubicBezTo>
                  <a:cubicBezTo>
                    <a:pt x="650517" y="320775"/>
                    <a:pt x="610971" y="319582"/>
                    <a:pt x="603768" y="311335"/>
                  </a:cubicBezTo>
                  <a:cubicBezTo>
                    <a:pt x="596564" y="303089"/>
                    <a:pt x="622249" y="288433"/>
                    <a:pt x="629949" y="290768"/>
                  </a:cubicBezTo>
                  <a:cubicBezTo>
                    <a:pt x="637401" y="293053"/>
                    <a:pt x="633030" y="281378"/>
                    <a:pt x="621206" y="270796"/>
                  </a:cubicBezTo>
                  <a:cubicBezTo>
                    <a:pt x="609382" y="260214"/>
                    <a:pt x="583200" y="253756"/>
                    <a:pt x="583697" y="260214"/>
                  </a:cubicBezTo>
                  <a:cubicBezTo>
                    <a:pt x="584194" y="266673"/>
                    <a:pt x="568793" y="260810"/>
                    <a:pt x="549815" y="256687"/>
                  </a:cubicBezTo>
                  <a:cubicBezTo>
                    <a:pt x="530837" y="252563"/>
                    <a:pt x="528253" y="244913"/>
                    <a:pt x="515932" y="244316"/>
                  </a:cubicBezTo>
                  <a:cubicBezTo>
                    <a:pt x="504009" y="243720"/>
                    <a:pt x="485131" y="239597"/>
                    <a:pt x="470723" y="226680"/>
                  </a:cubicBezTo>
                  <a:cubicBezTo>
                    <a:pt x="456316" y="213763"/>
                    <a:pt x="422434" y="217290"/>
                    <a:pt x="418310" y="229015"/>
                  </a:cubicBezTo>
                  <a:cubicBezTo>
                    <a:pt x="414187" y="240789"/>
                    <a:pt x="402909" y="240193"/>
                    <a:pt x="391582" y="240193"/>
                  </a:cubicBezTo>
                  <a:cubicBezTo>
                    <a:pt x="380255" y="240193"/>
                    <a:pt x="396699" y="225637"/>
                    <a:pt x="392625" y="223153"/>
                  </a:cubicBezTo>
                  <a:cubicBezTo>
                    <a:pt x="387210" y="219824"/>
                    <a:pt x="393122" y="203777"/>
                    <a:pt x="384925" y="202585"/>
                  </a:cubicBezTo>
                  <a:cubicBezTo>
                    <a:pt x="376728" y="201392"/>
                    <a:pt x="369027" y="241385"/>
                    <a:pt x="353577" y="240193"/>
                  </a:cubicBezTo>
                  <a:cubicBezTo>
                    <a:pt x="338176" y="239001"/>
                    <a:pt x="331469" y="197865"/>
                    <a:pt x="318651" y="187283"/>
                  </a:cubicBezTo>
                  <a:cubicBezTo>
                    <a:pt x="305833" y="176701"/>
                    <a:pt x="294009" y="176105"/>
                    <a:pt x="304790" y="192003"/>
                  </a:cubicBezTo>
                  <a:cubicBezTo>
                    <a:pt x="315571" y="207901"/>
                    <a:pt x="295550" y="196722"/>
                    <a:pt x="296593" y="207304"/>
                  </a:cubicBezTo>
                  <a:cubicBezTo>
                    <a:pt x="297636" y="217886"/>
                    <a:pt x="279155" y="230257"/>
                    <a:pt x="279652" y="224345"/>
                  </a:cubicBezTo>
                  <a:cubicBezTo>
                    <a:pt x="280149" y="218483"/>
                    <a:pt x="269368" y="211974"/>
                    <a:pt x="257047" y="228468"/>
                  </a:cubicBezTo>
                  <a:cubicBezTo>
                    <a:pt x="244726" y="244913"/>
                    <a:pt x="235983" y="242578"/>
                    <a:pt x="234939" y="236715"/>
                  </a:cubicBezTo>
                  <a:cubicBezTo>
                    <a:pt x="233896" y="230853"/>
                    <a:pt x="197430" y="252017"/>
                    <a:pt x="198971" y="259072"/>
                  </a:cubicBezTo>
                  <a:cubicBezTo>
                    <a:pt x="200511" y="266126"/>
                    <a:pt x="193307" y="271392"/>
                    <a:pt x="183570" y="270846"/>
                  </a:cubicBezTo>
                  <a:cubicBezTo>
                    <a:pt x="173832" y="270250"/>
                    <a:pt x="181533" y="260860"/>
                    <a:pt x="189233" y="256140"/>
                  </a:cubicBezTo>
                  <a:cubicBezTo>
                    <a:pt x="197878" y="250874"/>
                    <a:pt x="221575" y="229114"/>
                    <a:pt x="233896" y="226779"/>
                  </a:cubicBezTo>
                  <a:cubicBezTo>
                    <a:pt x="244677" y="224693"/>
                    <a:pt x="264152" y="215899"/>
                    <a:pt x="269169" y="209391"/>
                  </a:cubicBezTo>
                  <a:cubicBezTo>
                    <a:pt x="268821" y="209391"/>
                    <a:pt x="268474" y="209441"/>
                    <a:pt x="268126" y="209490"/>
                  </a:cubicBezTo>
                  <a:cubicBezTo>
                    <a:pt x="247558" y="210136"/>
                    <a:pt x="228232" y="215750"/>
                    <a:pt x="209006" y="221811"/>
                  </a:cubicBezTo>
                  <a:cubicBezTo>
                    <a:pt x="207118" y="222507"/>
                    <a:pt x="205280" y="223053"/>
                    <a:pt x="203492" y="223550"/>
                  </a:cubicBezTo>
                  <a:cubicBezTo>
                    <a:pt x="198772" y="225040"/>
                    <a:pt x="194003" y="226580"/>
                    <a:pt x="189283" y="228021"/>
                  </a:cubicBezTo>
                  <a:cubicBezTo>
                    <a:pt x="187544" y="229313"/>
                    <a:pt x="186998" y="231052"/>
                    <a:pt x="188240" y="233834"/>
                  </a:cubicBezTo>
                  <a:cubicBezTo>
                    <a:pt x="192363" y="243223"/>
                    <a:pt x="175422" y="232642"/>
                    <a:pt x="171795" y="239100"/>
                  </a:cubicBezTo>
                  <a:cubicBezTo>
                    <a:pt x="168218" y="245558"/>
                    <a:pt x="161511" y="238504"/>
                    <a:pt x="166678" y="234977"/>
                  </a:cubicBezTo>
                  <a:cubicBezTo>
                    <a:pt x="167175" y="234629"/>
                    <a:pt x="167423" y="234231"/>
                    <a:pt x="167523" y="233884"/>
                  </a:cubicBezTo>
                  <a:cubicBezTo>
                    <a:pt x="160965" y="235374"/>
                    <a:pt x="154357" y="236517"/>
                    <a:pt x="147601" y="237212"/>
                  </a:cubicBezTo>
                  <a:cubicBezTo>
                    <a:pt x="145415" y="238007"/>
                    <a:pt x="142633" y="238504"/>
                    <a:pt x="138907" y="238504"/>
                  </a:cubicBezTo>
                  <a:cubicBezTo>
                    <a:pt x="126586" y="238504"/>
                    <a:pt x="114265" y="248490"/>
                    <a:pt x="122463" y="255544"/>
                  </a:cubicBezTo>
                  <a:cubicBezTo>
                    <a:pt x="130660" y="262599"/>
                    <a:pt x="135827" y="266126"/>
                    <a:pt x="131703" y="270846"/>
                  </a:cubicBezTo>
                  <a:cubicBezTo>
                    <a:pt x="127580" y="275566"/>
                    <a:pt x="114762" y="258475"/>
                    <a:pt x="96778" y="260264"/>
                  </a:cubicBezTo>
                  <a:cubicBezTo>
                    <a:pt x="78793" y="262052"/>
                    <a:pt x="42825" y="237361"/>
                    <a:pt x="42825" y="231449"/>
                  </a:cubicBezTo>
                  <a:cubicBezTo>
                    <a:pt x="42825" y="226680"/>
                    <a:pt x="17537" y="229661"/>
                    <a:pt x="0" y="227475"/>
                  </a:cubicBezTo>
                  <a:lnTo>
                    <a:pt x="0" y="633713"/>
                  </a:lnTo>
                  <a:cubicBezTo>
                    <a:pt x="0" y="633713"/>
                    <a:pt x="8893" y="641314"/>
                    <a:pt x="12321" y="636594"/>
                  </a:cubicBezTo>
                  <a:cubicBezTo>
                    <a:pt x="15749" y="631874"/>
                    <a:pt x="21909" y="638184"/>
                    <a:pt x="33534" y="631874"/>
                  </a:cubicBezTo>
                  <a:cubicBezTo>
                    <a:pt x="45160" y="625615"/>
                    <a:pt x="49283" y="638929"/>
                    <a:pt x="49283" y="645189"/>
                  </a:cubicBezTo>
                  <a:cubicBezTo>
                    <a:pt x="49283" y="651449"/>
                    <a:pt x="65727" y="661683"/>
                    <a:pt x="72583" y="671818"/>
                  </a:cubicBezTo>
                  <a:cubicBezTo>
                    <a:pt x="79439" y="682002"/>
                    <a:pt x="82867" y="690647"/>
                    <a:pt x="90369" y="685132"/>
                  </a:cubicBezTo>
                  <a:cubicBezTo>
                    <a:pt x="97920" y="679667"/>
                    <a:pt x="111583" y="676537"/>
                    <a:pt x="111583" y="666303"/>
                  </a:cubicBezTo>
                  <a:cubicBezTo>
                    <a:pt x="111583" y="656119"/>
                    <a:pt x="143080" y="654578"/>
                    <a:pt x="143080" y="667893"/>
                  </a:cubicBezTo>
                  <a:cubicBezTo>
                    <a:pt x="143080" y="681207"/>
                    <a:pt x="175273" y="696906"/>
                    <a:pt x="193059" y="732925"/>
                  </a:cubicBezTo>
                  <a:cubicBezTo>
                    <a:pt x="210844" y="768993"/>
                    <a:pt x="208112" y="776842"/>
                    <a:pt x="234144" y="788567"/>
                  </a:cubicBezTo>
                  <a:cubicBezTo>
                    <a:pt x="260177" y="800341"/>
                    <a:pt x="259482" y="806601"/>
                    <a:pt x="256054" y="816785"/>
                  </a:cubicBezTo>
                  <a:cubicBezTo>
                    <a:pt x="252626" y="826920"/>
                    <a:pt x="271802" y="832435"/>
                    <a:pt x="260873" y="841030"/>
                  </a:cubicBezTo>
                  <a:cubicBezTo>
                    <a:pt x="256650" y="844358"/>
                    <a:pt x="250787" y="849177"/>
                    <a:pt x="245074" y="853798"/>
                  </a:cubicBezTo>
                  <a:cubicBezTo>
                    <a:pt x="245571" y="858964"/>
                    <a:pt x="249645" y="862293"/>
                    <a:pt x="254911" y="867261"/>
                  </a:cubicBezTo>
                  <a:cubicBezTo>
                    <a:pt x="258389" y="870589"/>
                    <a:pt x="254364" y="872030"/>
                    <a:pt x="251086" y="873620"/>
                  </a:cubicBezTo>
                  <a:cubicBezTo>
                    <a:pt x="251284" y="873620"/>
                    <a:pt x="251433" y="873570"/>
                    <a:pt x="251632" y="873570"/>
                  </a:cubicBezTo>
                  <a:cubicBezTo>
                    <a:pt x="263257" y="873570"/>
                    <a:pt x="276373" y="883804"/>
                    <a:pt x="276969" y="896324"/>
                  </a:cubicBezTo>
                  <a:cubicBezTo>
                    <a:pt x="277764" y="896771"/>
                    <a:pt x="278410" y="897616"/>
                    <a:pt x="278956" y="898709"/>
                  </a:cubicBezTo>
                  <a:cubicBezTo>
                    <a:pt x="281987" y="902037"/>
                    <a:pt x="283924" y="906260"/>
                    <a:pt x="284670" y="910930"/>
                  </a:cubicBezTo>
                  <a:cubicBezTo>
                    <a:pt x="286557" y="913911"/>
                    <a:pt x="287799" y="917240"/>
                    <a:pt x="288445" y="920667"/>
                  </a:cubicBezTo>
                  <a:cubicBezTo>
                    <a:pt x="293264" y="916445"/>
                    <a:pt x="302356" y="932044"/>
                    <a:pt x="306777" y="934876"/>
                  </a:cubicBezTo>
                  <a:cubicBezTo>
                    <a:pt x="311398" y="937807"/>
                    <a:pt x="316018" y="946650"/>
                    <a:pt x="308318" y="946650"/>
                  </a:cubicBezTo>
                  <a:cubicBezTo>
                    <a:pt x="300617" y="946650"/>
                    <a:pt x="301660" y="961952"/>
                    <a:pt x="307274" y="962498"/>
                  </a:cubicBezTo>
                  <a:cubicBezTo>
                    <a:pt x="312938" y="963095"/>
                    <a:pt x="312391" y="971342"/>
                    <a:pt x="312391" y="976608"/>
                  </a:cubicBezTo>
                  <a:cubicBezTo>
                    <a:pt x="312391" y="981874"/>
                    <a:pt x="330376" y="989525"/>
                    <a:pt x="337033" y="987190"/>
                  </a:cubicBezTo>
                  <a:cubicBezTo>
                    <a:pt x="343690" y="984855"/>
                    <a:pt x="349850" y="991860"/>
                    <a:pt x="352931" y="998368"/>
                  </a:cubicBezTo>
                  <a:cubicBezTo>
                    <a:pt x="356011" y="1004826"/>
                    <a:pt x="368332" y="1009546"/>
                    <a:pt x="372952" y="1005422"/>
                  </a:cubicBezTo>
                  <a:cubicBezTo>
                    <a:pt x="377572" y="1001299"/>
                    <a:pt x="380652" y="1013073"/>
                    <a:pt x="381696" y="1021271"/>
                  </a:cubicBezTo>
                  <a:cubicBezTo>
                    <a:pt x="382739" y="1029518"/>
                    <a:pt x="392973" y="1024798"/>
                    <a:pt x="399134" y="1024202"/>
                  </a:cubicBezTo>
                  <a:cubicBezTo>
                    <a:pt x="405294" y="1023606"/>
                    <a:pt x="408871" y="1033591"/>
                    <a:pt x="412994" y="1031853"/>
                  </a:cubicBezTo>
                  <a:cubicBezTo>
                    <a:pt x="422036" y="1027928"/>
                    <a:pt x="424769" y="1046061"/>
                    <a:pt x="430780" y="1056643"/>
                  </a:cubicBezTo>
                  <a:lnTo>
                    <a:pt x="1069225" y="1052718"/>
                  </a:lnTo>
                  <a:cubicBezTo>
                    <a:pt x="1069225" y="1052718"/>
                    <a:pt x="1069672" y="1034585"/>
                    <a:pt x="1077174" y="1040845"/>
                  </a:cubicBezTo>
                  <a:cubicBezTo>
                    <a:pt x="1084725" y="1047104"/>
                    <a:pt x="1077869" y="1057289"/>
                    <a:pt x="1086762" y="1061263"/>
                  </a:cubicBezTo>
                  <a:cubicBezTo>
                    <a:pt x="1095655" y="1065188"/>
                    <a:pt x="1101815" y="1071448"/>
                    <a:pt x="1106634" y="1069113"/>
                  </a:cubicBezTo>
                  <a:cubicBezTo>
                    <a:pt x="1111404" y="1066778"/>
                    <a:pt x="1119651" y="1058928"/>
                    <a:pt x="1127848" y="1069908"/>
                  </a:cubicBezTo>
                  <a:cubicBezTo>
                    <a:pt x="1136045" y="1080887"/>
                    <a:pt x="1142255" y="1071448"/>
                    <a:pt x="1147025" y="1078503"/>
                  </a:cubicBezTo>
                  <a:cubicBezTo>
                    <a:pt x="1151844" y="1085557"/>
                    <a:pt x="1160736" y="1091022"/>
                    <a:pt x="1166897" y="1082427"/>
                  </a:cubicBezTo>
                  <a:cubicBezTo>
                    <a:pt x="1171914" y="1075422"/>
                    <a:pt x="1190843" y="1083918"/>
                    <a:pt x="1200034" y="1087743"/>
                  </a:cubicBezTo>
                  <a:cubicBezTo>
                    <a:pt x="1211262" y="1077410"/>
                    <a:pt x="1220204" y="1055401"/>
                    <a:pt x="1230240" y="1055401"/>
                  </a:cubicBezTo>
                  <a:cubicBezTo>
                    <a:pt x="1243604" y="1055401"/>
                    <a:pt x="1277486" y="1058928"/>
                    <a:pt x="1279572" y="1078900"/>
                  </a:cubicBezTo>
                  <a:cubicBezTo>
                    <a:pt x="1281609" y="1098921"/>
                    <a:pt x="1302177" y="1080092"/>
                    <a:pt x="1304214" y="1098921"/>
                  </a:cubicBezTo>
                  <a:cubicBezTo>
                    <a:pt x="1305953" y="1114869"/>
                    <a:pt x="1319515" y="1127488"/>
                    <a:pt x="1317280" y="1135933"/>
                  </a:cubicBezTo>
                  <a:cubicBezTo>
                    <a:pt x="1321205" y="1138715"/>
                    <a:pt x="1326073" y="1142441"/>
                    <a:pt x="1330495" y="1146416"/>
                  </a:cubicBezTo>
                  <a:cubicBezTo>
                    <a:pt x="1337003" y="1143932"/>
                    <a:pt x="1354391" y="1147111"/>
                    <a:pt x="1365867" y="1151781"/>
                  </a:cubicBezTo>
                  <a:cubicBezTo>
                    <a:pt x="1380275" y="1157644"/>
                    <a:pt x="1401836" y="1144727"/>
                    <a:pt x="1408990" y="1164698"/>
                  </a:cubicBezTo>
                  <a:cubicBezTo>
                    <a:pt x="1416194" y="1184670"/>
                    <a:pt x="1432886" y="1199773"/>
                    <a:pt x="1417187" y="1201114"/>
                  </a:cubicBezTo>
                  <a:cubicBezTo>
                    <a:pt x="1403823" y="1202307"/>
                    <a:pt x="1386385" y="1181143"/>
                    <a:pt x="1387379" y="1192867"/>
                  </a:cubicBezTo>
                  <a:cubicBezTo>
                    <a:pt x="1388422" y="1204642"/>
                    <a:pt x="1380175" y="1198730"/>
                    <a:pt x="1380175" y="1216366"/>
                  </a:cubicBezTo>
                  <a:cubicBezTo>
                    <a:pt x="1380175" y="1234003"/>
                    <a:pt x="1369891" y="1258694"/>
                    <a:pt x="1363731" y="1257502"/>
                  </a:cubicBezTo>
                  <a:cubicBezTo>
                    <a:pt x="1363483" y="1257452"/>
                    <a:pt x="1363334" y="1257303"/>
                    <a:pt x="1363135" y="1257204"/>
                  </a:cubicBezTo>
                  <a:cubicBezTo>
                    <a:pt x="1362092" y="1263861"/>
                    <a:pt x="1361992" y="1272555"/>
                    <a:pt x="1366911" y="1277970"/>
                  </a:cubicBezTo>
                  <a:cubicBezTo>
                    <a:pt x="1374710" y="1271462"/>
                    <a:pt x="1385938" y="1260284"/>
                    <a:pt x="1395576" y="1261029"/>
                  </a:cubicBezTo>
                  <a:cubicBezTo>
                    <a:pt x="1410977" y="1262172"/>
                    <a:pt x="1415101" y="1272803"/>
                    <a:pt x="1425385" y="1264556"/>
                  </a:cubicBezTo>
                  <a:cubicBezTo>
                    <a:pt x="1435668" y="1256309"/>
                    <a:pt x="1437705" y="1252782"/>
                    <a:pt x="1439792" y="1258694"/>
                  </a:cubicBezTo>
                  <a:cubicBezTo>
                    <a:pt x="1440040" y="1259439"/>
                    <a:pt x="1439842" y="1260383"/>
                    <a:pt x="1439444" y="1261327"/>
                  </a:cubicBezTo>
                  <a:cubicBezTo>
                    <a:pt x="1443369" y="1258942"/>
                    <a:pt x="1446101" y="1256607"/>
                    <a:pt x="1446300" y="1254769"/>
                  </a:cubicBezTo>
                  <a:cubicBezTo>
                    <a:pt x="1446598" y="1251788"/>
                    <a:pt x="1445903" y="1247864"/>
                    <a:pt x="1445008" y="1244287"/>
                  </a:cubicBezTo>
                  <a:cubicBezTo>
                    <a:pt x="1434725" y="1246025"/>
                    <a:pt x="1431346" y="1246870"/>
                    <a:pt x="1428514" y="1238722"/>
                  </a:cubicBezTo>
                  <a:cubicBezTo>
                    <a:pt x="1424391" y="1226998"/>
                    <a:pt x="1459316" y="1215224"/>
                    <a:pt x="1475761" y="1217558"/>
                  </a:cubicBezTo>
                  <a:cubicBezTo>
                    <a:pt x="1491360" y="1219794"/>
                    <a:pt x="1502290" y="1207275"/>
                    <a:pt x="1507755" y="1214925"/>
                  </a:cubicBezTo>
                  <a:cubicBezTo>
                    <a:pt x="1517641" y="1204791"/>
                    <a:pt x="1534483" y="1188148"/>
                    <a:pt x="1538756" y="1188148"/>
                  </a:cubicBezTo>
                  <a:cubicBezTo>
                    <a:pt x="1544916" y="1188148"/>
                    <a:pt x="1618195" y="1187353"/>
                    <a:pt x="1618195" y="1187353"/>
                  </a:cubicBezTo>
                  <a:cubicBezTo>
                    <a:pt x="1618195" y="1187353"/>
                    <a:pt x="1643532" y="1169319"/>
                    <a:pt x="1646960" y="1152874"/>
                  </a:cubicBezTo>
                  <a:cubicBezTo>
                    <a:pt x="1650388" y="1136430"/>
                    <a:pt x="1666832" y="1097232"/>
                    <a:pt x="1676421" y="1105827"/>
                  </a:cubicBezTo>
                  <a:cubicBezTo>
                    <a:pt x="1686009" y="1114422"/>
                    <a:pt x="1706576" y="1108162"/>
                    <a:pt x="1707222" y="1116011"/>
                  </a:cubicBezTo>
                  <a:cubicBezTo>
                    <a:pt x="1707868" y="1123265"/>
                    <a:pt x="1700416" y="1149893"/>
                    <a:pt x="1726747" y="1189737"/>
                  </a:cubicBezTo>
                  <a:cubicBezTo>
                    <a:pt x="1735987" y="1183030"/>
                    <a:pt x="1745576" y="1177814"/>
                    <a:pt x="1751041" y="1178112"/>
                  </a:cubicBezTo>
                  <a:cubicBezTo>
                    <a:pt x="1760281" y="1178708"/>
                    <a:pt x="1774142" y="1164599"/>
                    <a:pt x="1778266" y="1155756"/>
                  </a:cubicBezTo>
                  <a:cubicBezTo>
                    <a:pt x="1782389" y="1146962"/>
                    <a:pt x="1788003" y="1164003"/>
                    <a:pt x="1779806" y="1166934"/>
                  </a:cubicBezTo>
                  <a:cubicBezTo>
                    <a:pt x="1771608" y="1169865"/>
                    <a:pt x="1786513" y="1176920"/>
                    <a:pt x="1800870" y="1176324"/>
                  </a:cubicBezTo>
                  <a:cubicBezTo>
                    <a:pt x="1815228" y="1175727"/>
                    <a:pt x="1794163" y="1182186"/>
                    <a:pt x="1783432" y="1181639"/>
                  </a:cubicBezTo>
                  <a:cubicBezTo>
                    <a:pt x="1772652" y="1181043"/>
                    <a:pt x="1768031" y="1182832"/>
                    <a:pt x="1753624" y="1199276"/>
                  </a:cubicBezTo>
                  <a:cubicBezTo>
                    <a:pt x="1739217" y="1215720"/>
                    <a:pt x="1742843" y="1220440"/>
                    <a:pt x="1751041" y="1228637"/>
                  </a:cubicBezTo>
                  <a:cubicBezTo>
                    <a:pt x="1759288" y="1236884"/>
                    <a:pt x="1770068" y="1233357"/>
                    <a:pt x="1781346" y="1222179"/>
                  </a:cubicBezTo>
                  <a:cubicBezTo>
                    <a:pt x="1792623" y="1211001"/>
                    <a:pt x="1792126" y="1199823"/>
                    <a:pt x="1803454" y="1200419"/>
                  </a:cubicBezTo>
                  <a:cubicBezTo>
                    <a:pt x="1807825" y="1200667"/>
                    <a:pt x="1814930" y="1198928"/>
                    <a:pt x="1822730" y="1196444"/>
                  </a:cubicBezTo>
                  <a:cubicBezTo>
                    <a:pt x="1823624" y="1195153"/>
                    <a:pt x="1824568" y="1194010"/>
                    <a:pt x="1825611" y="1193165"/>
                  </a:cubicBezTo>
                  <a:cubicBezTo>
                    <a:pt x="1828145" y="1191128"/>
                    <a:pt x="1830629" y="1189042"/>
                    <a:pt x="1833163" y="1187005"/>
                  </a:cubicBezTo>
                  <a:cubicBezTo>
                    <a:pt x="1834206" y="1186061"/>
                    <a:pt x="1835349" y="1185167"/>
                    <a:pt x="1836342" y="1184123"/>
                  </a:cubicBezTo>
                  <a:cubicBezTo>
                    <a:pt x="1841211" y="1179205"/>
                    <a:pt x="1847471" y="1176870"/>
                    <a:pt x="1854227" y="1176572"/>
                  </a:cubicBezTo>
                  <a:cubicBezTo>
                    <a:pt x="1855817" y="1176522"/>
                    <a:pt x="1857357" y="1176622"/>
                    <a:pt x="1858847" y="1176920"/>
                  </a:cubicBezTo>
                  <a:cubicBezTo>
                    <a:pt x="1859791" y="1175479"/>
                    <a:pt x="1860785" y="1174088"/>
                    <a:pt x="1861878" y="1172846"/>
                  </a:cubicBezTo>
                  <a:cubicBezTo>
                    <a:pt x="1861630" y="1172101"/>
                    <a:pt x="1861481" y="1171306"/>
                    <a:pt x="1861481" y="1170412"/>
                  </a:cubicBezTo>
                  <a:cubicBezTo>
                    <a:pt x="1861481" y="1167182"/>
                    <a:pt x="1867194" y="1165543"/>
                    <a:pt x="1873901" y="1163903"/>
                  </a:cubicBezTo>
                  <a:cubicBezTo>
                    <a:pt x="1874248" y="1163754"/>
                    <a:pt x="1874547" y="1163556"/>
                    <a:pt x="1874845" y="1163407"/>
                  </a:cubicBezTo>
                  <a:cubicBezTo>
                    <a:pt x="1877229" y="1156004"/>
                    <a:pt x="1883290" y="1150291"/>
                    <a:pt x="1890444" y="1147509"/>
                  </a:cubicBezTo>
                  <a:cubicBezTo>
                    <a:pt x="1888308" y="1146764"/>
                    <a:pt x="1885774" y="1146515"/>
                    <a:pt x="1883539" y="1146863"/>
                  </a:cubicBezTo>
                  <a:cubicBezTo>
                    <a:pt x="1876335" y="1148055"/>
                    <a:pt x="1881999" y="1135089"/>
                    <a:pt x="1883042" y="1128630"/>
                  </a:cubicBezTo>
                  <a:cubicBezTo>
                    <a:pt x="1884085" y="1122172"/>
                    <a:pt x="1867641" y="1131561"/>
                    <a:pt x="1867144" y="1139212"/>
                  </a:cubicBezTo>
                  <a:cubicBezTo>
                    <a:pt x="1866647" y="1146863"/>
                    <a:pt x="1855320" y="1149794"/>
                    <a:pt x="1855320" y="1154514"/>
                  </a:cubicBezTo>
                  <a:cubicBezTo>
                    <a:pt x="1855320" y="1168226"/>
                    <a:pt x="1853780" y="1160972"/>
                    <a:pt x="1845583" y="1165692"/>
                  </a:cubicBezTo>
                  <a:cubicBezTo>
                    <a:pt x="1837385" y="1170412"/>
                    <a:pt x="1805490" y="1165692"/>
                    <a:pt x="1804497" y="1157445"/>
                  </a:cubicBezTo>
                  <a:cubicBezTo>
                    <a:pt x="1803454" y="1149198"/>
                    <a:pt x="1780352" y="1145124"/>
                    <a:pt x="1779309" y="1133946"/>
                  </a:cubicBezTo>
                  <a:cubicBezTo>
                    <a:pt x="1779259" y="1133300"/>
                    <a:pt x="1779160" y="1132754"/>
                    <a:pt x="1779061" y="1132158"/>
                  </a:cubicBezTo>
                  <a:cubicBezTo>
                    <a:pt x="1773000" y="1127239"/>
                    <a:pt x="1768876" y="1119787"/>
                    <a:pt x="1769621" y="1112186"/>
                  </a:cubicBezTo>
                  <a:cubicBezTo>
                    <a:pt x="1770267" y="1105579"/>
                    <a:pt x="1771708" y="1100461"/>
                    <a:pt x="1773745" y="1094798"/>
                  </a:cubicBezTo>
                  <a:cubicBezTo>
                    <a:pt x="1773447" y="1094450"/>
                    <a:pt x="1773149" y="1094102"/>
                    <a:pt x="1772850" y="1093755"/>
                  </a:cubicBezTo>
                  <a:cubicBezTo>
                    <a:pt x="1770665" y="1094301"/>
                    <a:pt x="1768280" y="1095692"/>
                    <a:pt x="1765945" y="1098126"/>
                  </a:cubicBezTo>
                  <a:cubicBezTo>
                    <a:pt x="1757201" y="1107516"/>
                    <a:pt x="1752084" y="1092860"/>
                    <a:pt x="1763908" y="1087544"/>
                  </a:cubicBezTo>
                  <a:cubicBezTo>
                    <a:pt x="1765299" y="1086948"/>
                    <a:pt x="1766789" y="1086302"/>
                    <a:pt x="1768379" y="1085657"/>
                  </a:cubicBezTo>
                  <a:cubicBezTo>
                    <a:pt x="1768330" y="1085557"/>
                    <a:pt x="1768330" y="1085458"/>
                    <a:pt x="1768280" y="1085359"/>
                  </a:cubicBezTo>
                  <a:cubicBezTo>
                    <a:pt x="1765547" y="1082278"/>
                    <a:pt x="1763511" y="1078552"/>
                    <a:pt x="1762268" y="1074627"/>
                  </a:cubicBezTo>
                  <a:cubicBezTo>
                    <a:pt x="1760679" y="1069610"/>
                    <a:pt x="1761275" y="1063400"/>
                    <a:pt x="1763212" y="1058283"/>
                  </a:cubicBezTo>
                  <a:cubicBezTo>
                    <a:pt x="1756009" y="1056941"/>
                    <a:pt x="1750842" y="1052818"/>
                    <a:pt x="1747662" y="1047402"/>
                  </a:cubicBezTo>
                  <a:cubicBezTo>
                    <a:pt x="1723915" y="1052818"/>
                    <a:pt x="1696541" y="1065586"/>
                    <a:pt x="1686307" y="1072292"/>
                  </a:cubicBezTo>
                  <a:cubicBezTo>
                    <a:pt x="1668323" y="1084067"/>
                    <a:pt x="1645718" y="1121675"/>
                    <a:pt x="1635980" y="1121675"/>
                  </a:cubicBezTo>
                  <a:cubicBezTo>
                    <a:pt x="1626243" y="1121675"/>
                    <a:pt x="1652922" y="1101703"/>
                    <a:pt x="1657045" y="1094053"/>
                  </a:cubicBezTo>
                  <a:cubicBezTo>
                    <a:pt x="1661169" y="1086402"/>
                    <a:pt x="1656002" y="1078751"/>
                    <a:pt x="1661665" y="1081682"/>
                  </a:cubicBezTo>
                  <a:cubicBezTo>
                    <a:pt x="1667329" y="1084613"/>
                    <a:pt x="1683227" y="1056395"/>
                    <a:pt x="1694007" y="1047005"/>
                  </a:cubicBezTo>
                  <a:cubicBezTo>
                    <a:pt x="1704788" y="1037616"/>
                    <a:pt x="1716612" y="1046409"/>
                    <a:pt x="1718152" y="1038758"/>
                  </a:cubicBezTo>
                  <a:cubicBezTo>
                    <a:pt x="1719692" y="1031107"/>
                    <a:pt x="1724809" y="1025841"/>
                    <a:pt x="1735093" y="1015259"/>
                  </a:cubicBezTo>
                  <a:cubicBezTo>
                    <a:pt x="1737428" y="1012825"/>
                    <a:pt x="1745675" y="1011086"/>
                    <a:pt x="1757102" y="1009794"/>
                  </a:cubicBezTo>
                  <a:cubicBezTo>
                    <a:pt x="1760281" y="1008254"/>
                    <a:pt x="1763958" y="1007310"/>
                    <a:pt x="1768280" y="1007310"/>
                  </a:cubicBezTo>
                  <a:cubicBezTo>
                    <a:pt x="1770863" y="1007310"/>
                    <a:pt x="1773198" y="1007658"/>
                    <a:pt x="1775334" y="1008254"/>
                  </a:cubicBezTo>
                  <a:cubicBezTo>
                    <a:pt x="1801417" y="1006615"/>
                    <a:pt x="1834305" y="1006416"/>
                    <a:pt x="1856413" y="1006615"/>
                  </a:cubicBezTo>
                  <a:cubicBezTo>
                    <a:pt x="1859593" y="1006019"/>
                    <a:pt x="1862772" y="1006068"/>
                    <a:pt x="1865902" y="1006714"/>
                  </a:cubicBezTo>
                  <a:cubicBezTo>
                    <a:pt x="1872907" y="1006814"/>
                    <a:pt x="1877974" y="1006963"/>
                    <a:pt x="1879912" y="1007062"/>
                  </a:cubicBezTo>
                  <a:cubicBezTo>
                    <a:pt x="1891736" y="1007658"/>
                    <a:pt x="1914837" y="989425"/>
                    <a:pt x="1921495" y="977651"/>
                  </a:cubicBezTo>
                  <a:cubicBezTo>
                    <a:pt x="1928201" y="965877"/>
                    <a:pt x="1936896" y="965877"/>
                    <a:pt x="1953340" y="967069"/>
                  </a:cubicBezTo>
                  <a:cubicBezTo>
                    <a:pt x="1969784" y="968261"/>
                    <a:pt x="1977485" y="951221"/>
                    <a:pt x="1985682" y="944713"/>
                  </a:cubicBezTo>
                  <a:cubicBezTo>
                    <a:pt x="1994277" y="938503"/>
                    <a:pt x="1991196" y="935572"/>
                    <a:pt x="1983993" y="933833"/>
                  </a:cubicBezTo>
                  <a:close/>
                  <a:moveTo>
                    <a:pt x="546883" y="385310"/>
                  </a:moveTo>
                  <a:cubicBezTo>
                    <a:pt x="533420" y="404487"/>
                    <a:pt x="528899" y="407269"/>
                    <a:pt x="515038" y="404487"/>
                  </a:cubicBezTo>
                  <a:cubicBezTo>
                    <a:pt x="501177" y="401704"/>
                    <a:pt x="492583" y="409653"/>
                    <a:pt x="499538" y="415267"/>
                  </a:cubicBezTo>
                  <a:cubicBezTo>
                    <a:pt x="506493" y="420881"/>
                    <a:pt x="506891" y="425551"/>
                    <a:pt x="492583" y="429277"/>
                  </a:cubicBezTo>
                  <a:cubicBezTo>
                    <a:pt x="478275" y="433003"/>
                    <a:pt x="468885" y="445622"/>
                    <a:pt x="463172" y="444231"/>
                  </a:cubicBezTo>
                  <a:cubicBezTo>
                    <a:pt x="457458" y="442840"/>
                    <a:pt x="487664" y="418049"/>
                    <a:pt x="479914" y="411541"/>
                  </a:cubicBezTo>
                  <a:cubicBezTo>
                    <a:pt x="472164" y="405033"/>
                    <a:pt x="452987" y="422769"/>
                    <a:pt x="452540" y="430718"/>
                  </a:cubicBezTo>
                  <a:cubicBezTo>
                    <a:pt x="452143" y="438667"/>
                    <a:pt x="439474" y="439114"/>
                    <a:pt x="431724" y="438667"/>
                  </a:cubicBezTo>
                  <a:cubicBezTo>
                    <a:pt x="423974" y="438220"/>
                    <a:pt x="413740" y="429774"/>
                    <a:pt x="421490" y="428880"/>
                  </a:cubicBezTo>
                  <a:cubicBezTo>
                    <a:pt x="429240" y="427936"/>
                    <a:pt x="423924" y="418149"/>
                    <a:pt x="434556" y="413479"/>
                  </a:cubicBezTo>
                  <a:cubicBezTo>
                    <a:pt x="445187" y="408809"/>
                    <a:pt x="432519" y="401804"/>
                    <a:pt x="435798" y="396637"/>
                  </a:cubicBezTo>
                  <a:cubicBezTo>
                    <a:pt x="439077" y="391470"/>
                    <a:pt x="460688" y="401804"/>
                    <a:pt x="461135" y="392464"/>
                  </a:cubicBezTo>
                  <a:cubicBezTo>
                    <a:pt x="461532" y="383124"/>
                    <a:pt x="439474" y="375175"/>
                    <a:pt x="432121" y="380789"/>
                  </a:cubicBezTo>
                  <a:cubicBezTo>
                    <a:pt x="424769" y="386403"/>
                    <a:pt x="407629" y="399469"/>
                    <a:pt x="387210" y="389185"/>
                  </a:cubicBezTo>
                  <a:cubicBezTo>
                    <a:pt x="380801" y="385956"/>
                    <a:pt x="438679" y="378901"/>
                    <a:pt x="448466" y="368617"/>
                  </a:cubicBezTo>
                  <a:cubicBezTo>
                    <a:pt x="458253" y="358333"/>
                    <a:pt x="502370" y="346658"/>
                    <a:pt x="505649" y="355998"/>
                  </a:cubicBezTo>
                  <a:cubicBezTo>
                    <a:pt x="508928" y="365338"/>
                    <a:pt x="481951" y="371449"/>
                    <a:pt x="495017" y="379845"/>
                  </a:cubicBezTo>
                  <a:cubicBezTo>
                    <a:pt x="508083" y="388241"/>
                    <a:pt x="529346" y="382627"/>
                    <a:pt x="534215" y="373784"/>
                  </a:cubicBezTo>
                  <a:cubicBezTo>
                    <a:pt x="539133" y="364742"/>
                    <a:pt x="560347" y="366133"/>
                    <a:pt x="546883" y="385310"/>
                  </a:cubicBezTo>
                  <a:close/>
                  <a:moveTo>
                    <a:pt x="676748" y="574146"/>
                  </a:moveTo>
                  <a:cubicBezTo>
                    <a:pt x="660801" y="590043"/>
                    <a:pt x="662043" y="585821"/>
                    <a:pt x="648182" y="588603"/>
                  </a:cubicBezTo>
                  <a:cubicBezTo>
                    <a:pt x="634272" y="591385"/>
                    <a:pt x="645301" y="607332"/>
                    <a:pt x="628558" y="608723"/>
                  </a:cubicBezTo>
                  <a:cubicBezTo>
                    <a:pt x="611816" y="610114"/>
                    <a:pt x="571376" y="612002"/>
                    <a:pt x="565663" y="601271"/>
                  </a:cubicBezTo>
                  <a:cubicBezTo>
                    <a:pt x="563725" y="597694"/>
                    <a:pt x="587721" y="600327"/>
                    <a:pt x="589360" y="592378"/>
                  </a:cubicBezTo>
                  <a:cubicBezTo>
                    <a:pt x="591000" y="584429"/>
                    <a:pt x="597508" y="571811"/>
                    <a:pt x="607742" y="571811"/>
                  </a:cubicBezTo>
                  <a:cubicBezTo>
                    <a:pt x="617976" y="571811"/>
                    <a:pt x="617132" y="556410"/>
                    <a:pt x="600389" y="547070"/>
                  </a:cubicBezTo>
                  <a:cubicBezTo>
                    <a:pt x="583647" y="537730"/>
                    <a:pt x="624485" y="531619"/>
                    <a:pt x="633874" y="546573"/>
                  </a:cubicBezTo>
                  <a:cubicBezTo>
                    <a:pt x="643264" y="561527"/>
                    <a:pt x="660006" y="572307"/>
                    <a:pt x="669396" y="561527"/>
                  </a:cubicBezTo>
                  <a:cubicBezTo>
                    <a:pt x="678785" y="550746"/>
                    <a:pt x="732291" y="520838"/>
                    <a:pt x="732291" y="534898"/>
                  </a:cubicBezTo>
                  <a:cubicBezTo>
                    <a:pt x="732291" y="548858"/>
                    <a:pt x="692696" y="558248"/>
                    <a:pt x="676748" y="574146"/>
                  </a:cubicBezTo>
                  <a:close/>
                  <a:moveTo>
                    <a:pt x="1034250" y="1001398"/>
                  </a:moveTo>
                  <a:cubicBezTo>
                    <a:pt x="1023022" y="1002839"/>
                    <a:pt x="1035293" y="967317"/>
                    <a:pt x="1014725" y="954351"/>
                  </a:cubicBezTo>
                  <a:cubicBezTo>
                    <a:pt x="990580" y="939149"/>
                    <a:pt x="979800" y="910880"/>
                    <a:pt x="979800" y="895579"/>
                  </a:cubicBezTo>
                  <a:cubicBezTo>
                    <a:pt x="979800" y="880277"/>
                    <a:pt x="1000318" y="873222"/>
                    <a:pt x="1008565" y="884997"/>
                  </a:cubicBezTo>
                  <a:cubicBezTo>
                    <a:pt x="1016762" y="896771"/>
                    <a:pt x="1029133" y="944961"/>
                    <a:pt x="1036287" y="960213"/>
                  </a:cubicBezTo>
                  <a:cubicBezTo>
                    <a:pt x="1043490" y="975515"/>
                    <a:pt x="1043490" y="1000206"/>
                    <a:pt x="1034250" y="100139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23" name="Freeform: Shape 157">
              <a:extLst>
                <a:ext uri="{FF2B5EF4-FFF2-40B4-BE49-F238E27FC236}">
                  <a16:creationId xmlns:a16="http://schemas.microsoft.com/office/drawing/2014/main" xmlns="" id="{0F10B0E8-488C-D910-09D2-4761B9042DCC}"/>
                </a:ext>
              </a:extLst>
            </p:cNvPr>
            <p:cNvSpPr/>
            <p:nvPr/>
          </p:nvSpPr>
          <p:spPr>
            <a:xfrm>
              <a:off x="1468803" y="1647743"/>
              <a:ext cx="156686" cy="98992"/>
            </a:xfrm>
            <a:custGeom>
              <a:avLst/>
              <a:gdLst>
                <a:gd name="connsiteX0" fmla="*/ 155202 w 156686"/>
                <a:gd name="connsiteY0" fmla="*/ 15579 h 98992"/>
                <a:gd name="connsiteX1" fmla="*/ 136721 w 156686"/>
                <a:gd name="connsiteY1" fmla="*/ 3805 h 98992"/>
                <a:gd name="connsiteX2" fmla="*/ 122314 w 156686"/>
                <a:gd name="connsiteY2" fmla="*/ 14387 h 98992"/>
                <a:gd name="connsiteX3" fmla="*/ 91512 w 156686"/>
                <a:gd name="connsiteY3" fmla="*/ 10860 h 98992"/>
                <a:gd name="connsiteX4" fmla="*/ 50177 w 156686"/>
                <a:gd name="connsiteY4" fmla="*/ 35054 h 98992"/>
                <a:gd name="connsiteX5" fmla="*/ 50575 w 156686"/>
                <a:gd name="connsiteY5" fmla="*/ 39128 h 98992"/>
                <a:gd name="connsiteX6" fmla="*/ 25337 w 156686"/>
                <a:gd name="connsiteY6" fmla="*/ 64862 h 98992"/>
                <a:gd name="connsiteX7" fmla="*/ 8446 w 156686"/>
                <a:gd name="connsiteY7" fmla="*/ 63372 h 98992"/>
                <a:gd name="connsiteX8" fmla="*/ 0 w 156686"/>
                <a:gd name="connsiteY8" fmla="*/ 91044 h 98992"/>
                <a:gd name="connsiteX9" fmla="*/ 10433 w 156686"/>
                <a:gd name="connsiteY9" fmla="*/ 90746 h 98992"/>
                <a:gd name="connsiteX10" fmla="*/ 28914 w 156686"/>
                <a:gd name="connsiteY10" fmla="*/ 77829 h 98992"/>
                <a:gd name="connsiteX11" fmla="*/ 45358 w 156686"/>
                <a:gd name="connsiteY11" fmla="*/ 98993 h 98992"/>
                <a:gd name="connsiteX12" fmla="*/ 64883 w 156686"/>
                <a:gd name="connsiteY12" fmla="*/ 79021 h 98992"/>
                <a:gd name="connsiteX13" fmla="*/ 80284 w 156686"/>
                <a:gd name="connsiteY13" fmla="*/ 67247 h 98992"/>
                <a:gd name="connsiteX14" fmla="*/ 93648 w 156686"/>
                <a:gd name="connsiteY14" fmla="*/ 42556 h 98992"/>
                <a:gd name="connsiteX15" fmla="*/ 100852 w 156686"/>
                <a:gd name="connsiteY15" fmla="*/ 66055 h 98992"/>
                <a:gd name="connsiteX16" fmla="*/ 122413 w 156686"/>
                <a:gd name="connsiteY16" fmla="*/ 60193 h 98992"/>
                <a:gd name="connsiteX17" fmla="*/ 140894 w 156686"/>
                <a:gd name="connsiteY17" fmla="*/ 49611 h 98992"/>
                <a:gd name="connsiteX18" fmla="*/ 140894 w 156686"/>
                <a:gd name="connsiteY18" fmla="*/ 29639 h 98992"/>
                <a:gd name="connsiteX19" fmla="*/ 155202 w 156686"/>
                <a:gd name="connsiteY19" fmla="*/ 15579 h 9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56686" h="98992">
                  <a:moveTo>
                    <a:pt x="155202" y="15579"/>
                  </a:moveTo>
                  <a:cubicBezTo>
                    <a:pt x="161362" y="8525"/>
                    <a:pt x="147005" y="14387"/>
                    <a:pt x="136721" y="3805"/>
                  </a:cubicBezTo>
                  <a:cubicBezTo>
                    <a:pt x="126437" y="-6777"/>
                    <a:pt x="122314" y="7332"/>
                    <a:pt x="122314" y="14387"/>
                  </a:cubicBezTo>
                  <a:cubicBezTo>
                    <a:pt x="122314" y="21442"/>
                    <a:pt x="102789" y="15579"/>
                    <a:pt x="91512" y="10860"/>
                  </a:cubicBezTo>
                  <a:cubicBezTo>
                    <a:pt x="80383" y="6239"/>
                    <a:pt x="66274" y="25515"/>
                    <a:pt x="50177" y="35054"/>
                  </a:cubicBezTo>
                  <a:cubicBezTo>
                    <a:pt x="50376" y="36346"/>
                    <a:pt x="50575" y="37687"/>
                    <a:pt x="50575" y="39128"/>
                  </a:cubicBezTo>
                  <a:cubicBezTo>
                    <a:pt x="50575" y="51796"/>
                    <a:pt x="38850" y="66601"/>
                    <a:pt x="25337" y="64862"/>
                  </a:cubicBezTo>
                  <a:cubicBezTo>
                    <a:pt x="19674" y="64117"/>
                    <a:pt x="14060" y="63670"/>
                    <a:pt x="8446" y="63372"/>
                  </a:cubicBezTo>
                  <a:cubicBezTo>
                    <a:pt x="7949" y="73755"/>
                    <a:pt x="5018" y="82996"/>
                    <a:pt x="0" y="91044"/>
                  </a:cubicBezTo>
                  <a:cubicBezTo>
                    <a:pt x="3776" y="89256"/>
                    <a:pt x="6111" y="89107"/>
                    <a:pt x="10433" y="90746"/>
                  </a:cubicBezTo>
                  <a:cubicBezTo>
                    <a:pt x="21561" y="94969"/>
                    <a:pt x="23797" y="83691"/>
                    <a:pt x="28914" y="77829"/>
                  </a:cubicBezTo>
                  <a:cubicBezTo>
                    <a:pt x="34031" y="71967"/>
                    <a:pt x="31994" y="98993"/>
                    <a:pt x="45358" y="98993"/>
                  </a:cubicBezTo>
                  <a:cubicBezTo>
                    <a:pt x="56636" y="98993"/>
                    <a:pt x="54599" y="70774"/>
                    <a:pt x="64883" y="79021"/>
                  </a:cubicBezTo>
                  <a:cubicBezTo>
                    <a:pt x="75167" y="87268"/>
                    <a:pt x="78247" y="75494"/>
                    <a:pt x="80284" y="67247"/>
                  </a:cubicBezTo>
                  <a:cubicBezTo>
                    <a:pt x="82321" y="59000"/>
                    <a:pt x="82321" y="44941"/>
                    <a:pt x="93648" y="42556"/>
                  </a:cubicBezTo>
                  <a:cubicBezTo>
                    <a:pt x="104925" y="40221"/>
                    <a:pt x="95685" y="55473"/>
                    <a:pt x="100852" y="66055"/>
                  </a:cubicBezTo>
                  <a:cubicBezTo>
                    <a:pt x="108304" y="81456"/>
                    <a:pt x="121419" y="67247"/>
                    <a:pt x="122413" y="60193"/>
                  </a:cubicBezTo>
                  <a:cubicBezTo>
                    <a:pt x="123456" y="53138"/>
                    <a:pt x="141937" y="57858"/>
                    <a:pt x="140894" y="49611"/>
                  </a:cubicBezTo>
                  <a:cubicBezTo>
                    <a:pt x="139851" y="41364"/>
                    <a:pt x="146011" y="39029"/>
                    <a:pt x="140894" y="29639"/>
                  </a:cubicBezTo>
                  <a:cubicBezTo>
                    <a:pt x="135678" y="20299"/>
                    <a:pt x="149042" y="22634"/>
                    <a:pt x="155202" y="1557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24" name="Freeform: Shape 158">
              <a:extLst>
                <a:ext uri="{FF2B5EF4-FFF2-40B4-BE49-F238E27FC236}">
                  <a16:creationId xmlns:a16="http://schemas.microsoft.com/office/drawing/2014/main" xmlns="" id="{3BB18236-2369-1ECC-FBFB-40A45C133C12}"/>
                </a:ext>
              </a:extLst>
            </p:cNvPr>
            <p:cNvSpPr/>
            <p:nvPr/>
          </p:nvSpPr>
          <p:spPr>
            <a:xfrm>
              <a:off x="1212955" y="2707830"/>
              <a:ext cx="30944" cy="50053"/>
            </a:xfrm>
            <a:custGeom>
              <a:avLst/>
              <a:gdLst>
                <a:gd name="connsiteX0" fmla="*/ 30945 w 30944"/>
                <a:gd name="connsiteY0" fmla="*/ 31771 h 50053"/>
                <a:gd name="connsiteX1" fmla="*/ 28709 w 30944"/>
                <a:gd name="connsiteY1" fmla="*/ 21190 h 50053"/>
                <a:gd name="connsiteX2" fmla="*/ 4465 w 30944"/>
                <a:gd name="connsiteY2" fmla="*/ 4000 h 50053"/>
                <a:gd name="connsiteX3" fmla="*/ 19965 w 30944"/>
                <a:gd name="connsiteY3" fmla="*/ 50054 h 50053"/>
                <a:gd name="connsiteX4" fmla="*/ 30945 w 30944"/>
                <a:gd name="connsiteY4" fmla="*/ 31771 h 50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44" h="50053">
                  <a:moveTo>
                    <a:pt x="30945" y="31771"/>
                  </a:moveTo>
                  <a:cubicBezTo>
                    <a:pt x="29603" y="27996"/>
                    <a:pt x="28709" y="24369"/>
                    <a:pt x="28709" y="21190"/>
                  </a:cubicBezTo>
                  <a:cubicBezTo>
                    <a:pt x="28709" y="7329"/>
                    <a:pt x="22946" y="-7228"/>
                    <a:pt x="4465" y="4000"/>
                  </a:cubicBezTo>
                  <a:cubicBezTo>
                    <a:pt x="-7210" y="11104"/>
                    <a:pt x="6154" y="35001"/>
                    <a:pt x="19965" y="50054"/>
                  </a:cubicBezTo>
                  <a:cubicBezTo>
                    <a:pt x="20561" y="42353"/>
                    <a:pt x="24834" y="35845"/>
                    <a:pt x="30945" y="3177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25" name="Freeform: Shape 159">
              <a:extLst>
                <a:ext uri="{FF2B5EF4-FFF2-40B4-BE49-F238E27FC236}">
                  <a16:creationId xmlns:a16="http://schemas.microsoft.com/office/drawing/2014/main" xmlns="" id="{3A61F21A-D630-2E22-8AF0-2F083D1EC638}"/>
                </a:ext>
              </a:extLst>
            </p:cNvPr>
            <p:cNvSpPr/>
            <p:nvPr/>
          </p:nvSpPr>
          <p:spPr>
            <a:xfrm>
              <a:off x="1854447" y="1540116"/>
              <a:ext cx="151618" cy="92120"/>
            </a:xfrm>
            <a:custGeom>
              <a:avLst/>
              <a:gdLst>
                <a:gd name="connsiteX0" fmla="*/ 139430 w 151618"/>
                <a:gd name="connsiteY0" fmla="*/ 53853 h 92120"/>
                <a:gd name="connsiteX1" fmla="*/ 111709 w 151618"/>
                <a:gd name="connsiteY1" fmla="*/ 35024 h 92120"/>
                <a:gd name="connsiteX2" fmla="*/ 87067 w 151618"/>
                <a:gd name="connsiteY2" fmla="*/ 16195 h 92120"/>
                <a:gd name="connsiteX3" fmla="*/ 71666 w 151618"/>
                <a:gd name="connsiteY3" fmla="*/ 13860 h 92120"/>
                <a:gd name="connsiteX4" fmla="*/ 16024 w 151618"/>
                <a:gd name="connsiteY4" fmla="*/ 744 h 92120"/>
                <a:gd name="connsiteX5" fmla="*/ 2610 w 151618"/>
                <a:gd name="connsiteY5" fmla="*/ 9339 h 92120"/>
                <a:gd name="connsiteX6" fmla="*/ 176 w 151618"/>
                <a:gd name="connsiteY6" fmla="*/ 9885 h 92120"/>
                <a:gd name="connsiteX7" fmla="*/ 20346 w 151618"/>
                <a:gd name="connsiteY7" fmla="*/ 31496 h 92120"/>
                <a:gd name="connsiteX8" fmla="*/ 51148 w 151618"/>
                <a:gd name="connsiteY8" fmla="*/ 47941 h 92120"/>
                <a:gd name="connsiteX9" fmla="*/ 14186 w 151618"/>
                <a:gd name="connsiteY9" fmla="*/ 54995 h 92120"/>
                <a:gd name="connsiteX10" fmla="*/ 43994 w 151618"/>
                <a:gd name="connsiteY10" fmla="*/ 64385 h 92120"/>
                <a:gd name="connsiteX11" fmla="*/ 105648 w 151618"/>
                <a:gd name="connsiteY11" fmla="*/ 77302 h 92120"/>
                <a:gd name="connsiteX12" fmla="*/ 148770 w 151618"/>
                <a:gd name="connsiteY12" fmla="*/ 83164 h 92120"/>
                <a:gd name="connsiteX13" fmla="*/ 139430 w 151618"/>
                <a:gd name="connsiteY13" fmla="*/ 53853 h 92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1618" h="92120">
                  <a:moveTo>
                    <a:pt x="139430" y="53853"/>
                  </a:moveTo>
                  <a:cubicBezTo>
                    <a:pt x="144547" y="42078"/>
                    <a:pt x="122986" y="35024"/>
                    <a:pt x="111709" y="35024"/>
                  </a:cubicBezTo>
                  <a:cubicBezTo>
                    <a:pt x="100431" y="35024"/>
                    <a:pt x="96308" y="11525"/>
                    <a:pt x="87067" y="16195"/>
                  </a:cubicBezTo>
                  <a:cubicBezTo>
                    <a:pt x="77827" y="20915"/>
                    <a:pt x="71666" y="29112"/>
                    <a:pt x="71666" y="13860"/>
                  </a:cubicBezTo>
                  <a:cubicBezTo>
                    <a:pt x="71666" y="1440"/>
                    <a:pt x="36393" y="-1640"/>
                    <a:pt x="16024" y="744"/>
                  </a:cubicBezTo>
                  <a:cubicBezTo>
                    <a:pt x="13093" y="4669"/>
                    <a:pt x="8721" y="7799"/>
                    <a:pt x="2610" y="9339"/>
                  </a:cubicBezTo>
                  <a:cubicBezTo>
                    <a:pt x="1815" y="9538"/>
                    <a:pt x="971" y="9687"/>
                    <a:pt x="176" y="9885"/>
                  </a:cubicBezTo>
                  <a:cubicBezTo>
                    <a:pt x="-1613" y="20766"/>
                    <a:pt x="10609" y="38899"/>
                    <a:pt x="20346" y="31496"/>
                  </a:cubicBezTo>
                  <a:cubicBezTo>
                    <a:pt x="32667" y="22107"/>
                    <a:pt x="55271" y="37359"/>
                    <a:pt x="51148" y="47941"/>
                  </a:cubicBezTo>
                  <a:cubicBezTo>
                    <a:pt x="47024" y="58523"/>
                    <a:pt x="11503" y="45805"/>
                    <a:pt x="14186" y="54995"/>
                  </a:cubicBezTo>
                  <a:cubicBezTo>
                    <a:pt x="15229" y="58523"/>
                    <a:pt x="19303" y="72632"/>
                    <a:pt x="43994" y="64385"/>
                  </a:cubicBezTo>
                  <a:cubicBezTo>
                    <a:pt x="68636" y="56138"/>
                    <a:pt x="89203" y="62050"/>
                    <a:pt x="105648" y="77302"/>
                  </a:cubicBezTo>
                  <a:cubicBezTo>
                    <a:pt x="122092" y="92604"/>
                    <a:pt x="137493" y="98466"/>
                    <a:pt x="148770" y="83164"/>
                  </a:cubicBezTo>
                  <a:cubicBezTo>
                    <a:pt x="159948" y="67962"/>
                    <a:pt x="134264" y="65577"/>
                    <a:pt x="139430" y="5385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26" name="Freeform: Shape 160">
              <a:extLst>
                <a:ext uri="{FF2B5EF4-FFF2-40B4-BE49-F238E27FC236}">
                  <a16:creationId xmlns:a16="http://schemas.microsoft.com/office/drawing/2014/main" xmlns="" id="{6EFA1182-92A4-3644-557C-80AC64D19FD3}"/>
                </a:ext>
              </a:extLst>
            </p:cNvPr>
            <p:cNvSpPr/>
            <p:nvPr/>
          </p:nvSpPr>
          <p:spPr>
            <a:xfrm>
              <a:off x="1982633" y="1498162"/>
              <a:ext cx="33512" cy="23131"/>
            </a:xfrm>
            <a:custGeom>
              <a:avLst/>
              <a:gdLst>
                <a:gd name="connsiteX0" fmla="*/ 32806 w 33512"/>
                <a:gd name="connsiteY0" fmla="*/ 18205 h 23131"/>
                <a:gd name="connsiteX1" fmla="*/ 2004 w 33512"/>
                <a:gd name="connsiteY1" fmla="*/ 5289 h 23131"/>
                <a:gd name="connsiteX2" fmla="*/ 32806 w 33512"/>
                <a:gd name="connsiteY2" fmla="*/ 18205 h 23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512" h="23131">
                  <a:moveTo>
                    <a:pt x="32806" y="18205"/>
                  </a:moveTo>
                  <a:cubicBezTo>
                    <a:pt x="40009" y="4096"/>
                    <a:pt x="-10516" y="-6983"/>
                    <a:pt x="2004" y="5289"/>
                  </a:cubicBezTo>
                  <a:cubicBezTo>
                    <a:pt x="9158" y="12343"/>
                    <a:pt x="25602" y="32315"/>
                    <a:pt x="32806" y="1820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27" name="Freeform: Shape 161">
              <a:extLst>
                <a:ext uri="{FF2B5EF4-FFF2-40B4-BE49-F238E27FC236}">
                  <a16:creationId xmlns:a16="http://schemas.microsoft.com/office/drawing/2014/main" xmlns="" id="{4B0666C8-AACD-ADB3-81B8-AB08C0507456}"/>
                </a:ext>
              </a:extLst>
            </p:cNvPr>
            <p:cNvSpPr/>
            <p:nvPr/>
          </p:nvSpPr>
          <p:spPr>
            <a:xfrm>
              <a:off x="1846862" y="1634002"/>
              <a:ext cx="36115" cy="39593"/>
            </a:xfrm>
            <a:custGeom>
              <a:avLst/>
              <a:gdLst>
                <a:gd name="connsiteX0" fmla="*/ 35035 w 36115"/>
                <a:gd name="connsiteY0" fmla="*/ 36375 h 39593"/>
                <a:gd name="connsiteX1" fmla="*/ 110 w 36115"/>
                <a:gd name="connsiteY1" fmla="*/ 4629 h 39593"/>
                <a:gd name="connsiteX2" fmla="*/ 35035 w 36115"/>
                <a:gd name="connsiteY2" fmla="*/ 36375 h 39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115" h="39593">
                  <a:moveTo>
                    <a:pt x="35035" y="36375"/>
                  </a:moveTo>
                  <a:cubicBezTo>
                    <a:pt x="43233" y="24601"/>
                    <a:pt x="2147" y="-13007"/>
                    <a:pt x="110" y="4629"/>
                  </a:cubicBezTo>
                  <a:cubicBezTo>
                    <a:pt x="-1977" y="22266"/>
                    <a:pt x="26291" y="48845"/>
                    <a:pt x="35035" y="3637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28" name="Freeform: Shape 162">
              <a:extLst>
                <a:ext uri="{FF2B5EF4-FFF2-40B4-BE49-F238E27FC236}">
                  <a16:creationId xmlns:a16="http://schemas.microsoft.com/office/drawing/2014/main" xmlns="" id="{B4CDEE73-5853-E66E-7C3A-D0C3722A2FD0}"/>
                </a:ext>
              </a:extLst>
            </p:cNvPr>
            <p:cNvSpPr/>
            <p:nvPr/>
          </p:nvSpPr>
          <p:spPr>
            <a:xfrm>
              <a:off x="1580463" y="1693677"/>
              <a:ext cx="274409" cy="130479"/>
            </a:xfrm>
            <a:custGeom>
              <a:avLst/>
              <a:gdLst>
                <a:gd name="connsiteX0" fmla="*/ 265466 w 274409"/>
                <a:gd name="connsiteY0" fmla="*/ 40192 h 130479"/>
                <a:gd name="connsiteX1" fmla="*/ 239781 w 274409"/>
                <a:gd name="connsiteY1" fmla="*/ 50774 h 130479"/>
                <a:gd name="connsiteX2" fmla="*/ 213053 w 274409"/>
                <a:gd name="connsiteY2" fmla="*/ 26082 h 130479"/>
                <a:gd name="connsiteX3" fmla="*/ 209028 w 274409"/>
                <a:gd name="connsiteY3" fmla="*/ 18581 h 130479"/>
                <a:gd name="connsiteX4" fmla="*/ 198894 w 274409"/>
                <a:gd name="connsiteY4" fmla="*/ 11427 h 130479"/>
                <a:gd name="connsiteX5" fmla="*/ 191292 w 274409"/>
                <a:gd name="connsiteY5" fmla="*/ 1143 h 130479"/>
                <a:gd name="connsiteX6" fmla="*/ 190498 w 274409"/>
                <a:gd name="connsiteY6" fmla="*/ 0 h 130479"/>
                <a:gd name="connsiteX7" fmla="*/ 171967 w 274409"/>
                <a:gd name="connsiteY7" fmla="*/ 27275 h 130479"/>
                <a:gd name="connsiteX8" fmla="*/ 174004 w 274409"/>
                <a:gd name="connsiteY8" fmla="*/ 44911 h 130479"/>
                <a:gd name="connsiteX9" fmla="*/ 191491 w 274409"/>
                <a:gd name="connsiteY9" fmla="*/ 64883 h 130479"/>
                <a:gd name="connsiteX10" fmla="*/ 138085 w 274409"/>
                <a:gd name="connsiteY10" fmla="*/ 54301 h 130479"/>
                <a:gd name="connsiteX11" fmla="*/ 83635 w 274409"/>
                <a:gd name="connsiteY11" fmla="*/ 26082 h 130479"/>
                <a:gd name="connsiteX12" fmla="*/ 58993 w 274409"/>
                <a:gd name="connsiteY12" fmla="*/ 10781 h 130479"/>
                <a:gd name="connsiteX13" fmla="*/ 34352 w 274409"/>
                <a:gd name="connsiteY13" fmla="*/ 27225 h 130479"/>
                <a:gd name="connsiteX14" fmla="*/ 37432 w 274409"/>
                <a:gd name="connsiteY14" fmla="*/ 44862 h 130479"/>
                <a:gd name="connsiteX15" fmla="*/ 35395 w 274409"/>
                <a:gd name="connsiteY15" fmla="*/ 49581 h 130479"/>
                <a:gd name="connsiteX16" fmla="*/ 17907 w 274409"/>
                <a:gd name="connsiteY16" fmla="*/ 67218 h 130479"/>
                <a:gd name="connsiteX17" fmla="*/ 41555 w 274409"/>
                <a:gd name="connsiteY17" fmla="*/ 67218 h 130479"/>
                <a:gd name="connsiteX18" fmla="*/ 469 w 274409"/>
                <a:gd name="connsiteY18" fmla="*/ 82519 h 130479"/>
                <a:gd name="connsiteX19" fmla="*/ 30278 w 274409"/>
                <a:gd name="connsiteY19" fmla="*/ 91909 h 130479"/>
                <a:gd name="connsiteX20" fmla="*/ 62123 w 274409"/>
                <a:gd name="connsiteY20" fmla="*/ 88382 h 130479"/>
                <a:gd name="connsiteX21" fmla="*/ 80604 w 274409"/>
                <a:gd name="connsiteY21" fmla="*/ 80135 h 130479"/>
                <a:gd name="connsiteX22" fmla="*/ 124770 w 274409"/>
                <a:gd name="connsiteY22" fmla="*/ 83662 h 130479"/>
                <a:gd name="connsiteX23" fmla="*/ 90888 w 274409"/>
                <a:gd name="connsiteY23" fmla="*/ 104826 h 130479"/>
                <a:gd name="connsiteX24" fmla="*/ 89845 w 274409"/>
                <a:gd name="connsiteY24" fmla="*/ 129517 h 130479"/>
                <a:gd name="connsiteX25" fmla="*/ 172016 w 274409"/>
                <a:gd name="connsiteY25" fmla="*/ 100106 h 130479"/>
                <a:gd name="connsiteX26" fmla="*/ 204905 w 274409"/>
                <a:gd name="connsiteY26" fmla="*/ 97771 h 130479"/>
                <a:gd name="connsiteX27" fmla="*/ 257318 w 274409"/>
                <a:gd name="connsiteY27" fmla="*/ 94244 h 130479"/>
                <a:gd name="connsiteX28" fmla="*/ 265466 w 274409"/>
                <a:gd name="connsiteY28" fmla="*/ 40192 h 130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274409" h="130479">
                  <a:moveTo>
                    <a:pt x="265466" y="40192"/>
                  </a:moveTo>
                  <a:cubicBezTo>
                    <a:pt x="251058" y="33137"/>
                    <a:pt x="251058" y="48439"/>
                    <a:pt x="239781" y="50774"/>
                  </a:cubicBezTo>
                  <a:cubicBezTo>
                    <a:pt x="228453" y="53109"/>
                    <a:pt x="222293" y="36664"/>
                    <a:pt x="213053" y="26082"/>
                  </a:cubicBezTo>
                  <a:cubicBezTo>
                    <a:pt x="211165" y="23896"/>
                    <a:pt x="209923" y="21313"/>
                    <a:pt x="209028" y="18581"/>
                  </a:cubicBezTo>
                  <a:cubicBezTo>
                    <a:pt x="205302" y="17438"/>
                    <a:pt x="201825" y="15153"/>
                    <a:pt x="198894" y="11427"/>
                  </a:cubicBezTo>
                  <a:cubicBezTo>
                    <a:pt x="196261" y="8098"/>
                    <a:pt x="193926" y="4471"/>
                    <a:pt x="191292" y="1143"/>
                  </a:cubicBezTo>
                  <a:cubicBezTo>
                    <a:pt x="190994" y="745"/>
                    <a:pt x="190746" y="348"/>
                    <a:pt x="190498" y="0"/>
                  </a:cubicBezTo>
                  <a:cubicBezTo>
                    <a:pt x="176388" y="6558"/>
                    <a:pt x="156864" y="25238"/>
                    <a:pt x="171967" y="27275"/>
                  </a:cubicBezTo>
                  <a:cubicBezTo>
                    <a:pt x="189454" y="29610"/>
                    <a:pt x="183244" y="40192"/>
                    <a:pt x="174004" y="44911"/>
                  </a:cubicBezTo>
                  <a:cubicBezTo>
                    <a:pt x="164763" y="49631"/>
                    <a:pt x="195565" y="57828"/>
                    <a:pt x="191491" y="64883"/>
                  </a:cubicBezTo>
                  <a:cubicBezTo>
                    <a:pt x="187368" y="71937"/>
                    <a:pt x="140121" y="66075"/>
                    <a:pt x="138085" y="54301"/>
                  </a:cubicBezTo>
                  <a:cubicBezTo>
                    <a:pt x="136048" y="42527"/>
                    <a:pt x="99036" y="21363"/>
                    <a:pt x="83635" y="26082"/>
                  </a:cubicBezTo>
                  <a:cubicBezTo>
                    <a:pt x="68234" y="30802"/>
                    <a:pt x="74394" y="11973"/>
                    <a:pt x="58993" y="10781"/>
                  </a:cubicBezTo>
                  <a:cubicBezTo>
                    <a:pt x="43592" y="9588"/>
                    <a:pt x="48709" y="26082"/>
                    <a:pt x="34352" y="27225"/>
                  </a:cubicBezTo>
                  <a:cubicBezTo>
                    <a:pt x="19994" y="28417"/>
                    <a:pt x="20988" y="44862"/>
                    <a:pt x="37432" y="44862"/>
                  </a:cubicBezTo>
                  <a:cubicBezTo>
                    <a:pt x="53876" y="44862"/>
                    <a:pt x="58993" y="50724"/>
                    <a:pt x="35395" y="49581"/>
                  </a:cubicBezTo>
                  <a:cubicBezTo>
                    <a:pt x="11747" y="48389"/>
                    <a:pt x="1463" y="71937"/>
                    <a:pt x="17907" y="67218"/>
                  </a:cubicBezTo>
                  <a:cubicBezTo>
                    <a:pt x="34352" y="62498"/>
                    <a:pt x="53876" y="62498"/>
                    <a:pt x="41555" y="67218"/>
                  </a:cubicBezTo>
                  <a:cubicBezTo>
                    <a:pt x="29234" y="71937"/>
                    <a:pt x="-4350" y="75167"/>
                    <a:pt x="469" y="82519"/>
                  </a:cubicBezTo>
                  <a:cubicBezTo>
                    <a:pt x="3550" y="87239"/>
                    <a:pt x="16914" y="86047"/>
                    <a:pt x="30278" y="91909"/>
                  </a:cubicBezTo>
                  <a:cubicBezTo>
                    <a:pt x="43642" y="97771"/>
                    <a:pt x="51839" y="101299"/>
                    <a:pt x="62123" y="88382"/>
                  </a:cubicBezTo>
                  <a:cubicBezTo>
                    <a:pt x="72407" y="75465"/>
                    <a:pt x="85771" y="62498"/>
                    <a:pt x="80604" y="80135"/>
                  </a:cubicBezTo>
                  <a:cubicBezTo>
                    <a:pt x="75487" y="97771"/>
                    <a:pt x="97048" y="84854"/>
                    <a:pt x="124770" y="83662"/>
                  </a:cubicBezTo>
                  <a:cubicBezTo>
                    <a:pt x="152492" y="82470"/>
                    <a:pt x="119653" y="102491"/>
                    <a:pt x="90888" y="104826"/>
                  </a:cubicBezTo>
                  <a:cubicBezTo>
                    <a:pt x="62123" y="107161"/>
                    <a:pt x="67240" y="123655"/>
                    <a:pt x="89845" y="129517"/>
                  </a:cubicBezTo>
                  <a:cubicBezTo>
                    <a:pt x="112449" y="135380"/>
                    <a:pt x="160739" y="113073"/>
                    <a:pt x="172016" y="100106"/>
                  </a:cubicBezTo>
                  <a:cubicBezTo>
                    <a:pt x="183294" y="87189"/>
                    <a:pt x="193578" y="107161"/>
                    <a:pt x="204905" y="97771"/>
                  </a:cubicBezTo>
                  <a:cubicBezTo>
                    <a:pt x="216182" y="88382"/>
                    <a:pt x="237793" y="98964"/>
                    <a:pt x="257318" y="94244"/>
                  </a:cubicBezTo>
                  <a:cubicBezTo>
                    <a:pt x="276743" y="89524"/>
                    <a:pt x="279823" y="47246"/>
                    <a:pt x="265466" y="4019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29" name="Freeform: Shape 163">
              <a:extLst>
                <a:ext uri="{FF2B5EF4-FFF2-40B4-BE49-F238E27FC236}">
                  <a16:creationId xmlns:a16="http://schemas.microsoft.com/office/drawing/2014/main" xmlns="" id="{8EA54E1C-8BB3-FDE6-0D05-DD30EE3E9566}"/>
                </a:ext>
              </a:extLst>
            </p:cNvPr>
            <p:cNvSpPr/>
            <p:nvPr/>
          </p:nvSpPr>
          <p:spPr>
            <a:xfrm>
              <a:off x="1637180" y="1625593"/>
              <a:ext cx="31453" cy="17503"/>
            </a:xfrm>
            <a:custGeom>
              <a:avLst/>
              <a:gdLst>
                <a:gd name="connsiteX0" fmla="*/ 30992 w 31453"/>
                <a:gd name="connsiteY0" fmla="*/ 10703 h 17503"/>
                <a:gd name="connsiteX1" fmla="*/ 190 w 31453"/>
                <a:gd name="connsiteY1" fmla="*/ 3648 h 17503"/>
                <a:gd name="connsiteX2" fmla="*/ 30992 w 31453"/>
                <a:gd name="connsiteY2" fmla="*/ 10703 h 17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453" h="17503">
                  <a:moveTo>
                    <a:pt x="30992" y="10703"/>
                  </a:moveTo>
                  <a:cubicBezTo>
                    <a:pt x="36109" y="-3406"/>
                    <a:pt x="-3040" y="-1071"/>
                    <a:pt x="190" y="3648"/>
                  </a:cubicBezTo>
                  <a:cubicBezTo>
                    <a:pt x="7393" y="14230"/>
                    <a:pt x="25874" y="24812"/>
                    <a:pt x="30992" y="1070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30" name="Freeform: Shape 164">
              <a:extLst>
                <a:ext uri="{FF2B5EF4-FFF2-40B4-BE49-F238E27FC236}">
                  <a16:creationId xmlns:a16="http://schemas.microsoft.com/office/drawing/2014/main" xmlns="" id="{60B6ED59-CD2D-0FC0-7CF1-2F049524E7B8}"/>
                </a:ext>
              </a:extLst>
            </p:cNvPr>
            <p:cNvSpPr/>
            <p:nvPr/>
          </p:nvSpPr>
          <p:spPr>
            <a:xfrm>
              <a:off x="1680542" y="1619148"/>
              <a:ext cx="79966" cy="45466"/>
            </a:xfrm>
            <a:custGeom>
              <a:avLst/>
              <a:gdLst>
                <a:gd name="connsiteX0" fmla="*/ 72931 w 79966"/>
                <a:gd name="connsiteY0" fmla="*/ 11236 h 45466"/>
                <a:gd name="connsiteX1" fmla="*/ 58573 w 79966"/>
                <a:gd name="connsiteY1" fmla="*/ 654 h 45466"/>
                <a:gd name="connsiteX2" fmla="*/ 0 w 79966"/>
                <a:gd name="connsiteY2" fmla="*/ 21818 h 45466"/>
                <a:gd name="connsiteX3" fmla="*/ 30802 w 79966"/>
                <a:gd name="connsiteY3" fmla="*/ 45317 h 45466"/>
                <a:gd name="connsiteX4" fmla="*/ 63691 w 79966"/>
                <a:gd name="connsiteY4" fmla="*/ 21818 h 45466"/>
                <a:gd name="connsiteX5" fmla="*/ 72931 w 79966"/>
                <a:gd name="connsiteY5" fmla="*/ 11236 h 45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9966" h="45466">
                  <a:moveTo>
                    <a:pt x="72931" y="11236"/>
                  </a:moveTo>
                  <a:cubicBezTo>
                    <a:pt x="86295" y="8901"/>
                    <a:pt x="80135" y="-2873"/>
                    <a:pt x="58573" y="654"/>
                  </a:cubicBezTo>
                  <a:cubicBezTo>
                    <a:pt x="37012" y="4182"/>
                    <a:pt x="0" y="4132"/>
                    <a:pt x="0" y="21818"/>
                  </a:cubicBezTo>
                  <a:cubicBezTo>
                    <a:pt x="0" y="35927"/>
                    <a:pt x="7204" y="42982"/>
                    <a:pt x="30802" y="45317"/>
                  </a:cubicBezTo>
                  <a:cubicBezTo>
                    <a:pt x="54450" y="47652"/>
                    <a:pt x="74968" y="21818"/>
                    <a:pt x="63691" y="21818"/>
                  </a:cubicBezTo>
                  <a:cubicBezTo>
                    <a:pt x="52363" y="21818"/>
                    <a:pt x="59567" y="13621"/>
                    <a:pt x="72931" y="11236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31" name="Freeform: Shape 165">
              <a:extLst>
                <a:ext uri="{FF2B5EF4-FFF2-40B4-BE49-F238E27FC236}">
                  <a16:creationId xmlns:a16="http://schemas.microsoft.com/office/drawing/2014/main" xmlns="" id="{7F50E91A-24BE-9BD3-2BAC-1CB8042C71D8}"/>
                </a:ext>
              </a:extLst>
            </p:cNvPr>
            <p:cNvSpPr/>
            <p:nvPr/>
          </p:nvSpPr>
          <p:spPr>
            <a:xfrm>
              <a:off x="1673001" y="1582641"/>
              <a:ext cx="96866" cy="28615"/>
            </a:xfrm>
            <a:custGeom>
              <a:avLst/>
              <a:gdLst>
                <a:gd name="connsiteX0" fmla="*/ 78882 w 96866"/>
                <a:gd name="connsiteY0" fmla="*/ 0 h 28615"/>
                <a:gd name="connsiteX1" fmla="*/ 63680 w 96866"/>
                <a:gd name="connsiteY1" fmla="*/ 10632 h 28615"/>
                <a:gd name="connsiteX2" fmla="*/ 34318 w 96866"/>
                <a:gd name="connsiteY2" fmla="*/ 6309 h 28615"/>
                <a:gd name="connsiteX3" fmla="*/ 2374 w 96866"/>
                <a:gd name="connsiteY3" fmla="*/ 23052 h 28615"/>
                <a:gd name="connsiteX4" fmla="*/ 30096 w 96866"/>
                <a:gd name="connsiteY4" fmla="*/ 25387 h 28615"/>
                <a:gd name="connsiteX5" fmla="*/ 57817 w 96866"/>
                <a:gd name="connsiteY5" fmla="*/ 21859 h 28615"/>
                <a:gd name="connsiteX6" fmla="*/ 96866 w 96866"/>
                <a:gd name="connsiteY6" fmla="*/ 15997 h 28615"/>
                <a:gd name="connsiteX7" fmla="*/ 78882 w 96866"/>
                <a:gd name="connsiteY7" fmla="*/ 0 h 28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6866" h="28615">
                  <a:moveTo>
                    <a:pt x="78882" y="0"/>
                  </a:moveTo>
                  <a:cubicBezTo>
                    <a:pt x="74063" y="3974"/>
                    <a:pt x="69145" y="7750"/>
                    <a:pt x="63680" y="10632"/>
                  </a:cubicBezTo>
                  <a:cubicBezTo>
                    <a:pt x="52353" y="16643"/>
                    <a:pt x="41522" y="13414"/>
                    <a:pt x="34318" y="6309"/>
                  </a:cubicBezTo>
                  <a:cubicBezTo>
                    <a:pt x="17278" y="10582"/>
                    <a:pt x="-7860" y="14109"/>
                    <a:pt x="2374" y="23052"/>
                  </a:cubicBezTo>
                  <a:cubicBezTo>
                    <a:pt x="10571" y="30255"/>
                    <a:pt x="19812" y="20717"/>
                    <a:pt x="30096" y="25387"/>
                  </a:cubicBezTo>
                  <a:cubicBezTo>
                    <a:pt x="40379" y="30106"/>
                    <a:pt x="50663" y="14805"/>
                    <a:pt x="57817" y="21859"/>
                  </a:cubicBezTo>
                  <a:cubicBezTo>
                    <a:pt x="65021" y="28914"/>
                    <a:pt x="96866" y="34776"/>
                    <a:pt x="96866" y="15997"/>
                  </a:cubicBezTo>
                  <a:cubicBezTo>
                    <a:pt x="96916" y="7551"/>
                    <a:pt x="88768" y="2434"/>
                    <a:pt x="78882" y="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32" name="Freeform: Shape 166">
              <a:extLst>
                <a:ext uri="{FF2B5EF4-FFF2-40B4-BE49-F238E27FC236}">
                  <a16:creationId xmlns:a16="http://schemas.microsoft.com/office/drawing/2014/main" xmlns="" id="{E2B7530E-3B49-A556-B700-122BB3A3DEED}"/>
                </a:ext>
              </a:extLst>
            </p:cNvPr>
            <p:cNvSpPr/>
            <p:nvPr/>
          </p:nvSpPr>
          <p:spPr>
            <a:xfrm>
              <a:off x="415671" y="2468686"/>
              <a:ext cx="40250" cy="24384"/>
            </a:xfrm>
            <a:custGeom>
              <a:avLst/>
              <a:gdLst>
                <a:gd name="connsiteX0" fmla="*/ 29514 w 40250"/>
                <a:gd name="connsiteY0" fmla="*/ 24152 h 24384"/>
                <a:gd name="connsiteX1" fmla="*/ 35575 w 40250"/>
                <a:gd name="connsiteY1" fmla="*/ 21718 h 24384"/>
                <a:gd name="connsiteX2" fmla="*/ 37215 w 40250"/>
                <a:gd name="connsiteY2" fmla="*/ 5174 h 24384"/>
                <a:gd name="connsiteX3" fmla="*/ 20770 w 40250"/>
                <a:gd name="connsiteY3" fmla="*/ 4032 h 24384"/>
                <a:gd name="connsiteX4" fmla="*/ 203 w 40250"/>
                <a:gd name="connsiteY4" fmla="*/ 12279 h 24384"/>
                <a:gd name="connsiteX5" fmla="*/ 29514 w 40250"/>
                <a:gd name="connsiteY5" fmla="*/ 24152 h 24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250" h="24384">
                  <a:moveTo>
                    <a:pt x="29514" y="24152"/>
                  </a:moveTo>
                  <a:cubicBezTo>
                    <a:pt x="31402" y="23109"/>
                    <a:pt x="33439" y="22314"/>
                    <a:pt x="35575" y="21718"/>
                  </a:cubicBezTo>
                  <a:cubicBezTo>
                    <a:pt x="40841" y="17793"/>
                    <a:pt x="42034" y="10192"/>
                    <a:pt x="37215" y="5174"/>
                  </a:cubicBezTo>
                  <a:cubicBezTo>
                    <a:pt x="31551" y="-688"/>
                    <a:pt x="21814" y="13421"/>
                    <a:pt x="20770" y="4032"/>
                  </a:cubicBezTo>
                  <a:cubicBezTo>
                    <a:pt x="19727" y="-5358"/>
                    <a:pt x="-2331" y="3435"/>
                    <a:pt x="203" y="12279"/>
                  </a:cubicBezTo>
                  <a:cubicBezTo>
                    <a:pt x="2488" y="20178"/>
                    <a:pt x="19578" y="25593"/>
                    <a:pt x="29514" y="2415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33" name="Freeform: Shape 167">
              <a:extLst>
                <a:ext uri="{FF2B5EF4-FFF2-40B4-BE49-F238E27FC236}">
                  <a16:creationId xmlns:a16="http://schemas.microsoft.com/office/drawing/2014/main" xmlns="" id="{5481E1D2-2F86-D577-F9C8-F0DD88AF2384}"/>
                </a:ext>
              </a:extLst>
            </p:cNvPr>
            <p:cNvSpPr/>
            <p:nvPr/>
          </p:nvSpPr>
          <p:spPr>
            <a:xfrm>
              <a:off x="470302" y="2679485"/>
              <a:ext cx="36895" cy="18453"/>
            </a:xfrm>
            <a:custGeom>
              <a:avLst/>
              <a:gdLst>
                <a:gd name="connsiteX0" fmla="*/ 32910 w 36895"/>
                <a:gd name="connsiteY0" fmla="*/ 699 h 18453"/>
                <a:gd name="connsiteX1" fmla="*/ 2108 w 36895"/>
                <a:gd name="connsiteY1" fmla="*/ 18335 h 18453"/>
                <a:gd name="connsiteX2" fmla="*/ 20589 w 36895"/>
                <a:gd name="connsiteY2" fmla="*/ 11281 h 18453"/>
                <a:gd name="connsiteX3" fmla="*/ 32910 w 36895"/>
                <a:gd name="connsiteY3" fmla="*/ 699 h 18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95" h="18453">
                  <a:moveTo>
                    <a:pt x="32910" y="699"/>
                  </a:moveTo>
                  <a:cubicBezTo>
                    <a:pt x="21632" y="-4021"/>
                    <a:pt x="-8126" y="16646"/>
                    <a:pt x="2108" y="18335"/>
                  </a:cubicBezTo>
                  <a:cubicBezTo>
                    <a:pt x="9312" y="19528"/>
                    <a:pt x="12392" y="11281"/>
                    <a:pt x="20589" y="11281"/>
                  </a:cubicBezTo>
                  <a:cubicBezTo>
                    <a:pt x="28786" y="11281"/>
                    <a:pt x="44187" y="5419"/>
                    <a:pt x="32910" y="69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34" name="Freeform: Shape 168">
              <a:extLst>
                <a:ext uri="{FF2B5EF4-FFF2-40B4-BE49-F238E27FC236}">
                  <a16:creationId xmlns:a16="http://schemas.microsoft.com/office/drawing/2014/main" xmlns="" id="{E17B9E33-B8F2-3591-F7EB-29561B3965DB}"/>
                </a:ext>
              </a:extLst>
            </p:cNvPr>
            <p:cNvSpPr/>
            <p:nvPr/>
          </p:nvSpPr>
          <p:spPr>
            <a:xfrm>
              <a:off x="707141" y="2538032"/>
              <a:ext cx="62816" cy="59334"/>
            </a:xfrm>
            <a:custGeom>
              <a:avLst/>
              <a:gdLst>
                <a:gd name="connsiteX0" fmla="*/ 7114 w 62816"/>
                <a:gd name="connsiteY0" fmla="*/ 49795 h 59334"/>
                <a:gd name="connsiteX1" fmla="*/ 52721 w 62816"/>
                <a:gd name="connsiteY1" fmla="*/ 34245 h 59334"/>
                <a:gd name="connsiteX2" fmla="*/ 44723 w 62816"/>
                <a:gd name="connsiteY2" fmla="*/ 25750 h 59334"/>
                <a:gd name="connsiteX3" fmla="*/ 61167 w 62816"/>
                <a:gd name="connsiteY3" fmla="*/ 16907 h 59334"/>
                <a:gd name="connsiteX4" fmla="*/ 56547 w 62816"/>
                <a:gd name="connsiteY4" fmla="*/ 3990 h 59334"/>
                <a:gd name="connsiteX5" fmla="*/ 38562 w 62816"/>
                <a:gd name="connsiteY5" fmla="*/ 11641 h 59334"/>
                <a:gd name="connsiteX6" fmla="*/ 17994 w 62816"/>
                <a:gd name="connsiteY6" fmla="*/ 38667 h 59334"/>
                <a:gd name="connsiteX7" fmla="*/ 1053 w 62816"/>
                <a:gd name="connsiteY7" fmla="*/ 45722 h 59334"/>
                <a:gd name="connsiteX8" fmla="*/ 1153 w 62816"/>
                <a:gd name="connsiteY8" fmla="*/ 59334 h 59334"/>
                <a:gd name="connsiteX9" fmla="*/ 7114 w 62816"/>
                <a:gd name="connsiteY9" fmla="*/ 49795 h 59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816" h="59334">
                  <a:moveTo>
                    <a:pt x="7114" y="49795"/>
                  </a:moveTo>
                  <a:cubicBezTo>
                    <a:pt x="19833" y="37723"/>
                    <a:pt x="35631" y="31761"/>
                    <a:pt x="52721" y="34245"/>
                  </a:cubicBezTo>
                  <a:cubicBezTo>
                    <a:pt x="50038" y="31165"/>
                    <a:pt x="45021" y="29029"/>
                    <a:pt x="44723" y="25750"/>
                  </a:cubicBezTo>
                  <a:cubicBezTo>
                    <a:pt x="44226" y="20434"/>
                    <a:pt x="55503" y="20434"/>
                    <a:pt x="61167" y="16907"/>
                  </a:cubicBezTo>
                  <a:cubicBezTo>
                    <a:pt x="66830" y="13380"/>
                    <a:pt x="56050" y="10448"/>
                    <a:pt x="56547" y="3990"/>
                  </a:cubicBezTo>
                  <a:cubicBezTo>
                    <a:pt x="57043" y="-2468"/>
                    <a:pt x="48846" y="-1872"/>
                    <a:pt x="38562" y="11641"/>
                  </a:cubicBezTo>
                  <a:cubicBezTo>
                    <a:pt x="28278" y="25154"/>
                    <a:pt x="19584" y="32209"/>
                    <a:pt x="17994" y="38667"/>
                  </a:cubicBezTo>
                  <a:cubicBezTo>
                    <a:pt x="16454" y="45125"/>
                    <a:pt x="4630" y="37475"/>
                    <a:pt x="1053" y="45722"/>
                  </a:cubicBezTo>
                  <a:cubicBezTo>
                    <a:pt x="-487" y="49299"/>
                    <a:pt x="-238" y="54764"/>
                    <a:pt x="1153" y="59334"/>
                  </a:cubicBezTo>
                  <a:cubicBezTo>
                    <a:pt x="2295" y="55807"/>
                    <a:pt x="4233" y="52528"/>
                    <a:pt x="7114" y="4979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35" name="Freeform: Shape 169">
              <a:extLst>
                <a:ext uri="{FF2B5EF4-FFF2-40B4-BE49-F238E27FC236}">
                  <a16:creationId xmlns:a16="http://schemas.microsoft.com/office/drawing/2014/main" xmlns="" id="{D75FF5E2-666B-5DD1-7CC6-9F6C7AC9DDDC}"/>
                </a:ext>
              </a:extLst>
            </p:cNvPr>
            <p:cNvSpPr/>
            <p:nvPr/>
          </p:nvSpPr>
          <p:spPr>
            <a:xfrm>
              <a:off x="1412366" y="2872524"/>
              <a:ext cx="1341027" cy="757817"/>
            </a:xfrm>
            <a:custGeom>
              <a:avLst/>
              <a:gdLst>
                <a:gd name="connsiteX0" fmla="*/ 1321503 w 1341027"/>
                <a:gd name="connsiteY0" fmla="*/ 76481 h 757817"/>
                <a:gd name="connsiteX1" fmla="*/ 1290701 w 1341027"/>
                <a:gd name="connsiteY1" fmla="*/ 66297 h 757817"/>
                <a:gd name="connsiteX2" fmla="*/ 1261240 w 1341027"/>
                <a:gd name="connsiteY2" fmla="*/ 113344 h 757817"/>
                <a:gd name="connsiteX3" fmla="*/ 1232475 w 1341027"/>
                <a:gd name="connsiteY3" fmla="*/ 147822 h 757817"/>
                <a:gd name="connsiteX4" fmla="*/ 1153036 w 1341027"/>
                <a:gd name="connsiteY4" fmla="*/ 148617 h 757817"/>
                <a:gd name="connsiteX5" fmla="*/ 1122035 w 1341027"/>
                <a:gd name="connsiteY5" fmla="*/ 175395 h 757817"/>
                <a:gd name="connsiteX6" fmla="*/ 1122930 w 1341027"/>
                <a:gd name="connsiteY6" fmla="*/ 176836 h 757817"/>
                <a:gd name="connsiteX7" fmla="*/ 1077720 w 1341027"/>
                <a:gd name="connsiteY7" fmla="*/ 202719 h 757817"/>
                <a:gd name="connsiteX8" fmla="*/ 1059289 w 1341027"/>
                <a:gd name="connsiteY8" fmla="*/ 204756 h 757817"/>
                <a:gd name="connsiteX9" fmla="*/ 1060580 w 1341027"/>
                <a:gd name="connsiteY9" fmla="*/ 215239 h 757817"/>
                <a:gd name="connsiteX10" fmla="*/ 1053724 w 1341027"/>
                <a:gd name="connsiteY10" fmla="*/ 221797 h 757817"/>
                <a:gd name="connsiteX11" fmla="*/ 1000666 w 1341027"/>
                <a:gd name="connsiteY11" fmla="*/ 259156 h 757817"/>
                <a:gd name="connsiteX12" fmla="*/ 954413 w 1341027"/>
                <a:gd name="connsiteY12" fmla="*/ 247382 h 757817"/>
                <a:gd name="connsiteX13" fmla="*/ 971851 w 1341027"/>
                <a:gd name="connsiteY13" fmla="*/ 241520 h 757817"/>
                <a:gd name="connsiteX14" fmla="*/ 981191 w 1341027"/>
                <a:gd name="connsiteY14" fmla="*/ 238489 h 757817"/>
                <a:gd name="connsiteX15" fmla="*/ 977415 w 1341027"/>
                <a:gd name="connsiteY15" fmla="*/ 217723 h 757817"/>
                <a:gd name="connsiteX16" fmla="*/ 968771 w 1341027"/>
                <a:gd name="connsiteY16" fmla="*/ 183940 h 757817"/>
                <a:gd name="connsiteX17" fmla="*/ 944129 w 1341027"/>
                <a:gd name="connsiteY17" fmla="*/ 188610 h 757817"/>
                <a:gd name="connsiteX18" fmla="*/ 953370 w 1341027"/>
                <a:gd name="connsiteY18" fmla="*/ 140420 h 757817"/>
                <a:gd name="connsiteX19" fmla="*/ 917401 w 1341027"/>
                <a:gd name="connsiteY19" fmla="*/ 135700 h 757817"/>
                <a:gd name="connsiteX20" fmla="*/ 893753 w 1341027"/>
                <a:gd name="connsiteY20" fmla="*/ 155672 h 757817"/>
                <a:gd name="connsiteX21" fmla="*/ 887593 w 1341027"/>
                <a:gd name="connsiteY21" fmla="*/ 212109 h 757817"/>
                <a:gd name="connsiteX22" fmla="*/ 871148 w 1341027"/>
                <a:gd name="connsiteY22" fmla="*/ 250909 h 757817"/>
                <a:gd name="connsiteX23" fmla="*/ 853661 w 1341027"/>
                <a:gd name="connsiteY23" fmla="*/ 200384 h 757817"/>
                <a:gd name="connsiteX24" fmla="*/ 858778 w 1341027"/>
                <a:gd name="connsiteY24" fmla="*/ 154529 h 757817"/>
                <a:gd name="connsiteX25" fmla="*/ 893703 w 1341027"/>
                <a:gd name="connsiteY25" fmla="*/ 120448 h 757817"/>
                <a:gd name="connsiteX26" fmla="*/ 941993 w 1341027"/>
                <a:gd name="connsiteY26" fmla="*/ 109866 h 757817"/>
                <a:gd name="connsiteX27" fmla="*/ 944626 w 1341027"/>
                <a:gd name="connsiteY27" fmla="*/ 106836 h 757817"/>
                <a:gd name="connsiteX28" fmla="*/ 931411 w 1341027"/>
                <a:gd name="connsiteY28" fmla="*/ 96353 h 757817"/>
                <a:gd name="connsiteX29" fmla="*/ 928629 w 1341027"/>
                <a:gd name="connsiteY29" fmla="*/ 100477 h 757817"/>
                <a:gd name="connsiteX30" fmla="*/ 907067 w 1341027"/>
                <a:gd name="connsiteY30" fmla="*/ 89895 h 757817"/>
                <a:gd name="connsiteX31" fmla="*/ 863945 w 1341027"/>
                <a:gd name="connsiteY31" fmla="*/ 99284 h 757817"/>
                <a:gd name="connsiteX32" fmla="*/ 846457 w 1341027"/>
                <a:gd name="connsiteY32" fmla="*/ 82840 h 757817"/>
                <a:gd name="connsiteX33" fmla="*/ 838260 w 1341027"/>
                <a:gd name="connsiteY33" fmla="*/ 68731 h 757817"/>
                <a:gd name="connsiteX34" fmla="*/ 785847 w 1341027"/>
                <a:gd name="connsiteY34" fmla="*/ 93422 h 757817"/>
                <a:gd name="connsiteX35" fmla="*/ 756039 w 1341027"/>
                <a:gd name="connsiteY35" fmla="*/ 87560 h 757817"/>
                <a:gd name="connsiteX36" fmla="*/ 802291 w 1341027"/>
                <a:gd name="connsiteY36" fmla="*/ 53479 h 757817"/>
                <a:gd name="connsiteX37" fmla="*/ 814215 w 1341027"/>
                <a:gd name="connsiteY37" fmla="*/ 48213 h 757817"/>
                <a:gd name="connsiteX38" fmla="*/ 781078 w 1341027"/>
                <a:gd name="connsiteY38" fmla="*/ 42897 h 757817"/>
                <a:gd name="connsiteX39" fmla="*/ 761205 w 1341027"/>
                <a:gd name="connsiteY39" fmla="*/ 38972 h 757817"/>
                <a:gd name="connsiteX40" fmla="*/ 742029 w 1341027"/>
                <a:gd name="connsiteY40" fmla="*/ 30377 h 757817"/>
                <a:gd name="connsiteX41" fmla="*/ 720815 w 1341027"/>
                <a:gd name="connsiteY41" fmla="*/ 29583 h 757817"/>
                <a:gd name="connsiteX42" fmla="*/ 700943 w 1341027"/>
                <a:gd name="connsiteY42" fmla="*/ 21733 h 757817"/>
                <a:gd name="connsiteX43" fmla="*/ 691355 w 1341027"/>
                <a:gd name="connsiteY43" fmla="*/ 1314 h 757817"/>
                <a:gd name="connsiteX44" fmla="*/ 683406 w 1341027"/>
                <a:gd name="connsiteY44" fmla="*/ 13188 h 757817"/>
                <a:gd name="connsiteX45" fmla="*/ 44961 w 1341027"/>
                <a:gd name="connsiteY45" fmla="*/ 17113 h 757817"/>
                <a:gd name="connsiteX46" fmla="*/ 47246 w 1341027"/>
                <a:gd name="connsiteY46" fmla="*/ 20541 h 757817"/>
                <a:gd name="connsiteX47" fmla="*/ 51370 w 1341027"/>
                <a:gd name="connsiteY47" fmla="*/ 48163 h 757817"/>
                <a:gd name="connsiteX48" fmla="*/ 44166 w 1341027"/>
                <a:gd name="connsiteY48" fmla="*/ 75189 h 757817"/>
                <a:gd name="connsiteX49" fmla="*/ 41086 w 1341027"/>
                <a:gd name="connsiteY49" fmla="*/ 61676 h 757817"/>
                <a:gd name="connsiteX50" fmla="*/ 38006 w 1341027"/>
                <a:gd name="connsiteY50" fmla="*/ 45232 h 757817"/>
                <a:gd name="connsiteX51" fmla="*/ 33534 w 1341027"/>
                <a:gd name="connsiteY51" fmla="*/ 35644 h 757817"/>
                <a:gd name="connsiteX52" fmla="*/ 0 w 1341027"/>
                <a:gd name="connsiteY52" fmla="*/ 35942 h 757817"/>
                <a:gd name="connsiteX53" fmla="*/ 3676 w 1341027"/>
                <a:gd name="connsiteY53" fmla="*/ 54522 h 757817"/>
                <a:gd name="connsiteX54" fmla="*/ 12122 w 1341027"/>
                <a:gd name="connsiteY54" fmla="*/ 78220 h 757817"/>
                <a:gd name="connsiteX55" fmla="*/ 19524 w 1341027"/>
                <a:gd name="connsiteY55" fmla="*/ 97595 h 757817"/>
                <a:gd name="connsiteX56" fmla="*/ 19524 w 1341027"/>
                <a:gd name="connsiteY56" fmla="*/ 106389 h 757817"/>
                <a:gd name="connsiteX57" fmla="*/ 14904 w 1341027"/>
                <a:gd name="connsiteY57" fmla="*/ 130484 h 757817"/>
                <a:gd name="connsiteX58" fmla="*/ 12867 w 1341027"/>
                <a:gd name="connsiteY58" fmla="*/ 161584 h 757817"/>
                <a:gd name="connsiteX59" fmla="*/ 19475 w 1341027"/>
                <a:gd name="connsiteY59" fmla="*/ 189355 h 757817"/>
                <a:gd name="connsiteX60" fmla="*/ 12072 w 1341027"/>
                <a:gd name="connsiteY60" fmla="*/ 225870 h 757817"/>
                <a:gd name="connsiteX61" fmla="*/ 13563 w 1341027"/>
                <a:gd name="connsiteY61" fmla="*/ 290356 h 757817"/>
                <a:gd name="connsiteX62" fmla="*/ 18133 w 1341027"/>
                <a:gd name="connsiteY62" fmla="*/ 319270 h 757817"/>
                <a:gd name="connsiteX63" fmla="*/ 24542 w 1341027"/>
                <a:gd name="connsiteY63" fmla="*/ 344408 h 757817"/>
                <a:gd name="connsiteX64" fmla="*/ 50525 w 1341027"/>
                <a:gd name="connsiteY64" fmla="*/ 379781 h 757817"/>
                <a:gd name="connsiteX65" fmla="*/ 81874 w 1341027"/>
                <a:gd name="connsiteY65" fmla="*/ 415153 h 757817"/>
                <a:gd name="connsiteX66" fmla="*/ 88729 w 1341027"/>
                <a:gd name="connsiteY66" fmla="*/ 454153 h 757817"/>
                <a:gd name="connsiteX67" fmla="*/ 95536 w 1341027"/>
                <a:gd name="connsiteY67" fmla="*/ 468659 h 757817"/>
                <a:gd name="connsiteX68" fmla="*/ 99212 w 1341027"/>
                <a:gd name="connsiteY68" fmla="*/ 473031 h 757817"/>
                <a:gd name="connsiteX69" fmla="*/ 107807 w 1341027"/>
                <a:gd name="connsiteY69" fmla="*/ 479688 h 757817"/>
                <a:gd name="connsiteX70" fmla="*/ 127629 w 1341027"/>
                <a:gd name="connsiteY70" fmla="*/ 490966 h 757817"/>
                <a:gd name="connsiteX71" fmla="*/ 129269 w 1341027"/>
                <a:gd name="connsiteY71" fmla="*/ 492108 h 757817"/>
                <a:gd name="connsiteX72" fmla="*/ 148495 w 1341027"/>
                <a:gd name="connsiteY72" fmla="*/ 496629 h 757817"/>
                <a:gd name="connsiteX73" fmla="*/ 170057 w 1341027"/>
                <a:gd name="connsiteY73" fmla="*/ 526040 h 757817"/>
                <a:gd name="connsiteX74" fmla="*/ 175273 w 1341027"/>
                <a:gd name="connsiteY74" fmla="*/ 542783 h 757817"/>
                <a:gd name="connsiteX75" fmla="*/ 228531 w 1341027"/>
                <a:gd name="connsiteY75" fmla="*/ 534784 h 757817"/>
                <a:gd name="connsiteX76" fmla="*/ 254315 w 1341027"/>
                <a:gd name="connsiteY76" fmla="*/ 550483 h 757817"/>
                <a:gd name="connsiteX77" fmla="*/ 314130 w 1341027"/>
                <a:gd name="connsiteY77" fmla="*/ 574330 h 757817"/>
                <a:gd name="connsiteX78" fmla="*/ 379957 w 1341027"/>
                <a:gd name="connsiteY78" fmla="*/ 573684 h 757817"/>
                <a:gd name="connsiteX79" fmla="*/ 387657 w 1341027"/>
                <a:gd name="connsiteY79" fmla="*/ 562406 h 757817"/>
                <a:gd name="connsiteX80" fmla="*/ 423874 w 1341027"/>
                <a:gd name="connsiteY80" fmla="*/ 562406 h 757817"/>
                <a:gd name="connsiteX81" fmla="*/ 450205 w 1341027"/>
                <a:gd name="connsiteY81" fmla="*/ 589433 h 757817"/>
                <a:gd name="connsiteX82" fmla="*/ 465010 w 1341027"/>
                <a:gd name="connsiteY82" fmla="*/ 610150 h 757817"/>
                <a:gd name="connsiteX83" fmla="*/ 473257 w 1341027"/>
                <a:gd name="connsiteY83" fmla="*/ 627091 h 757817"/>
                <a:gd name="connsiteX84" fmla="*/ 500134 w 1341027"/>
                <a:gd name="connsiteY84" fmla="*/ 642790 h 757817"/>
                <a:gd name="connsiteX85" fmla="*/ 518218 w 1341027"/>
                <a:gd name="connsiteY85" fmla="*/ 618297 h 757817"/>
                <a:gd name="connsiteX86" fmla="*/ 559403 w 1341027"/>
                <a:gd name="connsiteY86" fmla="*/ 645274 h 757817"/>
                <a:gd name="connsiteX87" fmla="*/ 581362 w 1341027"/>
                <a:gd name="connsiteY87" fmla="*/ 681044 h 757817"/>
                <a:gd name="connsiteX88" fmla="*/ 586876 w 1341027"/>
                <a:gd name="connsiteY88" fmla="*/ 701164 h 757817"/>
                <a:gd name="connsiteX89" fmla="*/ 593434 w 1341027"/>
                <a:gd name="connsiteY89" fmla="*/ 717509 h 757817"/>
                <a:gd name="connsiteX90" fmla="*/ 625826 w 1341027"/>
                <a:gd name="connsiteY90" fmla="*/ 730675 h 757817"/>
                <a:gd name="connsiteX91" fmla="*/ 635464 w 1341027"/>
                <a:gd name="connsiteY91" fmla="*/ 734798 h 757817"/>
                <a:gd name="connsiteX92" fmla="*/ 628757 w 1341027"/>
                <a:gd name="connsiteY92" fmla="*/ 700618 h 757817"/>
                <a:gd name="connsiteX93" fmla="*/ 634421 w 1341027"/>
                <a:gd name="connsiteY93" fmla="*/ 675330 h 757817"/>
                <a:gd name="connsiteX94" fmla="*/ 650070 w 1341027"/>
                <a:gd name="connsiteY94" fmla="*/ 662910 h 757817"/>
                <a:gd name="connsiteX95" fmla="*/ 651362 w 1341027"/>
                <a:gd name="connsiteY95" fmla="*/ 658985 h 757817"/>
                <a:gd name="connsiteX96" fmla="*/ 651362 w 1341027"/>
                <a:gd name="connsiteY96" fmla="*/ 658936 h 757817"/>
                <a:gd name="connsiteX97" fmla="*/ 654839 w 1341027"/>
                <a:gd name="connsiteY97" fmla="*/ 653073 h 757817"/>
                <a:gd name="connsiteX98" fmla="*/ 658317 w 1341027"/>
                <a:gd name="connsiteY98" fmla="*/ 649546 h 757817"/>
                <a:gd name="connsiteX99" fmla="*/ 660304 w 1341027"/>
                <a:gd name="connsiteY99" fmla="*/ 644976 h 757817"/>
                <a:gd name="connsiteX100" fmla="*/ 675407 w 1341027"/>
                <a:gd name="connsiteY100" fmla="*/ 633152 h 757817"/>
                <a:gd name="connsiteX101" fmla="*/ 684101 w 1341027"/>
                <a:gd name="connsiteY101" fmla="*/ 632357 h 757817"/>
                <a:gd name="connsiteX102" fmla="*/ 688175 w 1341027"/>
                <a:gd name="connsiteY102" fmla="*/ 626594 h 757817"/>
                <a:gd name="connsiteX103" fmla="*/ 689467 w 1341027"/>
                <a:gd name="connsiteY103" fmla="*/ 625302 h 757817"/>
                <a:gd name="connsiteX104" fmla="*/ 693789 w 1341027"/>
                <a:gd name="connsiteY104" fmla="*/ 621974 h 757817"/>
                <a:gd name="connsiteX105" fmla="*/ 694484 w 1341027"/>
                <a:gd name="connsiteY105" fmla="*/ 621626 h 757817"/>
                <a:gd name="connsiteX106" fmla="*/ 694782 w 1341027"/>
                <a:gd name="connsiteY106" fmla="*/ 619340 h 757817"/>
                <a:gd name="connsiteX107" fmla="*/ 706408 w 1341027"/>
                <a:gd name="connsiteY107" fmla="*/ 603939 h 757817"/>
                <a:gd name="connsiteX108" fmla="*/ 725883 w 1341027"/>
                <a:gd name="connsiteY108" fmla="*/ 601356 h 757817"/>
                <a:gd name="connsiteX109" fmla="*/ 732242 w 1341027"/>
                <a:gd name="connsiteY109" fmla="*/ 604287 h 757817"/>
                <a:gd name="connsiteX110" fmla="*/ 736812 w 1341027"/>
                <a:gd name="connsiteY110" fmla="*/ 603890 h 757817"/>
                <a:gd name="connsiteX111" fmla="*/ 758225 w 1341027"/>
                <a:gd name="connsiteY111" fmla="*/ 616757 h 757817"/>
                <a:gd name="connsiteX112" fmla="*/ 771042 w 1341027"/>
                <a:gd name="connsiteY112" fmla="*/ 628382 h 757817"/>
                <a:gd name="connsiteX113" fmla="*/ 790567 w 1341027"/>
                <a:gd name="connsiteY113" fmla="*/ 634841 h 757817"/>
                <a:gd name="connsiteX114" fmla="*/ 800850 w 1341027"/>
                <a:gd name="connsiteY114" fmla="*/ 625451 h 757817"/>
                <a:gd name="connsiteX115" fmla="*/ 813569 w 1341027"/>
                <a:gd name="connsiteY115" fmla="*/ 637275 h 757817"/>
                <a:gd name="connsiteX116" fmla="*/ 819630 w 1341027"/>
                <a:gd name="connsiteY116" fmla="*/ 631562 h 757817"/>
                <a:gd name="connsiteX117" fmla="*/ 816251 w 1341027"/>
                <a:gd name="connsiteY117" fmla="*/ 628382 h 757817"/>
                <a:gd name="connsiteX118" fmla="*/ 811631 w 1341027"/>
                <a:gd name="connsiteY118" fmla="*/ 613677 h 757817"/>
                <a:gd name="connsiteX119" fmla="*/ 831652 w 1341027"/>
                <a:gd name="connsiteY119" fmla="*/ 601903 h 757817"/>
                <a:gd name="connsiteX120" fmla="*/ 848097 w 1341027"/>
                <a:gd name="connsiteY120" fmla="*/ 597779 h 757817"/>
                <a:gd name="connsiteX121" fmla="*/ 857337 w 1341027"/>
                <a:gd name="connsiteY121" fmla="*/ 604834 h 757817"/>
                <a:gd name="connsiteX122" fmla="*/ 888139 w 1341027"/>
                <a:gd name="connsiteY122" fmla="*/ 600710 h 757817"/>
                <a:gd name="connsiteX123" fmla="*/ 909701 w 1341027"/>
                <a:gd name="connsiteY123" fmla="*/ 618347 h 757817"/>
                <a:gd name="connsiteX124" fmla="*/ 925648 w 1341027"/>
                <a:gd name="connsiteY124" fmla="*/ 621278 h 757817"/>
                <a:gd name="connsiteX125" fmla="*/ 947209 w 1341027"/>
                <a:gd name="connsiteY125" fmla="*/ 613031 h 757817"/>
                <a:gd name="connsiteX126" fmla="*/ 970311 w 1341027"/>
                <a:gd name="connsiteY126" fmla="*/ 642442 h 757817"/>
                <a:gd name="connsiteX127" fmla="*/ 970808 w 1341027"/>
                <a:gd name="connsiteY127" fmla="*/ 672399 h 757817"/>
                <a:gd name="connsiteX128" fmla="*/ 980545 w 1341027"/>
                <a:gd name="connsiteY128" fmla="*/ 698879 h 757817"/>
                <a:gd name="connsiteX129" fmla="*/ 985960 w 1341027"/>
                <a:gd name="connsiteY129" fmla="*/ 714429 h 757817"/>
                <a:gd name="connsiteX130" fmla="*/ 987848 w 1341027"/>
                <a:gd name="connsiteY130" fmla="*/ 716168 h 757817"/>
                <a:gd name="connsiteX131" fmla="*/ 994754 w 1341027"/>
                <a:gd name="connsiteY131" fmla="*/ 729582 h 757817"/>
                <a:gd name="connsiteX132" fmla="*/ 1005733 w 1341027"/>
                <a:gd name="connsiteY132" fmla="*/ 749454 h 757817"/>
                <a:gd name="connsiteX133" fmla="*/ 1023221 w 1341027"/>
                <a:gd name="connsiteY133" fmla="*/ 752981 h 757817"/>
                <a:gd name="connsiteX134" fmla="*/ 1026798 w 1341027"/>
                <a:gd name="connsiteY134" fmla="*/ 740909 h 757817"/>
                <a:gd name="connsiteX135" fmla="*/ 1026450 w 1341027"/>
                <a:gd name="connsiteY135" fmla="*/ 736934 h 757817"/>
                <a:gd name="connsiteX136" fmla="*/ 1025605 w 1341027"/>
                <a:gd name="connsiteY136" fmla="*/ 702605 h 757817"/>
                <a:gd name="connsiteX137" fmla="*/ 1028536 w 1341027"/>
                <a:gd name="connsiteY137" fmla="*/ 689837 h 757817"/>
                <a:gd name="connsiteX138" fmla="*/ 1027642 w 1341027"/>
                <a:gd name="connsiteY138" fmla="*/ 686508 h 757817"/>
                <a:gd name="connsiteX139" fmla="*/ 1017160 w 1341027"/>
                <a:gd name="connsiteY139" fmla="*/ 665692 h 757817"/>
                <a:gd name="connsiteX140" fmla="*/ 1015669 w 1341027"/>
                <a:gd name="connsiteY140" fmla="*/ 645919 h 757817"/>
                <a:gd name="connsiteX141" fmla="*/ 1013980 w 1341027"/>
                <a:gd name="connsiteY141" fmla="*/ 643088 h 757817"/>
                <a:gd name="connsiteX142" fmla="*/ 1001113 w 1341027"/>
                <a:gd name="connsiteY142" fmla="*/ 591370 h 757817"/>
                <a:gd name="connsiteX143" fmla="*/ 1005485 w 1341027"/>
                <a:gd name="connsiteY143" fmla="*/ 573634 h 757817"/>
                <a:gd name="connsiteX144" fmla="*/ 1018203 w 1341027"/>
                <a:gd name="connsiteY144" fmla="*/ 542783 h 757817"/>
                <a:gd name="connsiteX145" fmla="*/ 1027990 w 1341027"/>
                <a:gd name="connsiteY145" fmla="*/ 531952 h 757817"/>
                <a:gd name="connsiteX146" fmla="*/ 1043689 w 1341027"/>
                <a:gd name="connsiteY146" fmla="*/ 528723 h 757817"/>
                <a:gd name="connsiteX147" fmla="*/ 1048906 w 1341027"/>
                <a:gd name="connsiteY147" fmla="*/ 522612 h 757817"/>
                <a:gd name="connsiteX148" fmla="*/ 1067883 w 1341027"/>
                <a:gd name="connsiteY148" fmla="*/ 501448 h 757817"/>
                <a:gd name="connsiteX149" fmla="*/ 1070566 w 1341027"/>
                <a:gd name="connsiteY149" fmla="*/ 501548 h 757817"/>
                <a:gd name="connsiteX150" fmla="*/ 1090041 w 1341027"/>
                <a:gd name="connsiteY150" fmla="*/ 467765 h 757817"/>
                <a:gd name="connsiteX151" fmla="*/ 1108671 w 1341027"/>
                <a:gd name="connsiteY151" fmla="*/ 458922 h 757817"/>
                <a:gd name="connsiteX152" fmla="*/ 1108472 w 1341027"/>
                <a:gd name="connsiteY152" fmla="*/ 458524 h 757817"/>
                <a:gd name="connsiteX153" fmla="*/ 1114136 w 1341027"/>
                <a:gd name="connsiteY153" fmla="*/ 449135 h 757817"/>
                <a:gd name="connsiteX154" fmla="*/ 1130084 w 1341027"/>
                <a:gd name="connsiteY154" fmla="*/ 450327 h 757817"/>
                <a:gd name="connsiteX155" fmla="*/ 1135747 w 1341027"/>
                <a:gd name="connsiteY155" fmla="*/ 434429 h 757817"/>
                <a:gd name="connsiteX156" fmla="*/ 1128543 w 1341027"/>
                <a:gd name="connsiteY156" fmla="*/ 425586 h 757817"/>
                <a:gd name="connsiteX157" fmla="*/ 1120346 w 1341027"/>
                <a:gd name="connsiteY157" fmla="*/ 407353 h 757817"/>
                <a:gd name="connsiteX158" fmla="*/ 1119849 w 1341027"/>
                <a:gd name="connsiteY158" fmla="*/ 394436 h 757817"/>
                <a:gd name="connsiteX159" fmla="*/ 1104945 w 1341027"/>
                <a:gd name="connsiteY159" fmla="*/ 372080 h 757817"/>
                <a:gd name="connsiteX160" fmla="*/ 1114186 w 1341027"/>
                <a:gd name="connsiteY160" fmla="*/ 362691 h 757817"/>
                <a:gd name="connsiteX161" fmla="*/ 1117763 w 1341027"/>
                <a:gd name="connsiteY161" fmla="*/ 328014 h 757817"/>
                <a:gd name="connsiteX162" fmla="*/ 1125463 w 1341027"/>
                <a:gd name="connsiteY162" fmla="*/ 328014 h 757817"/>
                <a:gd name="connsiteX163" fmla="*/ 1123426 w 1341027"/>
                <a:gd name="connsiteY163" fmla="*/ 353897 h 757817"/>
                <a:gd name="connsiteX164" fmla="*/ 1130183 w 1341027"/>
                <a:gd name="connsiteY164" fmla="*/ 369398 h 757817"/>
                <a:gd name="connsiteX165" fmla="*/ 1131574 w 1341027"/>
                <a:gd name="connsiteY165" fmla="*/ 367758 h 757817"/>
                <a:gd name="connsiteX166" fmla="*/ 1134406 w 1341027"/>
                <a:gd name="connsiteY166" fmla="*/ 365274 h 757817"/>
                <a:gd name="connsiteX167" fmla="*/ 1134505 w 1341027"/>
                <a:gd name="connsiteY167" fmla="*/ 365026 h 757817"/>
                <a:gd name="connsiteX168" fmla="*/ 1134257 w 1341027"/>
                <a:gd name="connsiteY168" fmla="*/ 361896 h 757817"/>
                <a:gd name="connsiteX169" fmla="*/ 1139473 w 1341027"/>
                <a:gd name="connsiteY169" fmla="*/ 346545 h 757817"/>
                <a:gd name="connsiteX170" fmla="*/ 1141113 w 1341027"/>
                <a:gd name="connsiteY170" fmla="*/ 343762 h 757817"/>
                <a:gd name="connsiteX171" fmla="*/ 1141411 w 1341027"/>
                <a:gd name="connsiteY171" fmla="*/ 343216 h 757817"/>
                <a:gd name="connsiteX172" fmla="*/ 1141907 w 1341027"/>
                <a:gd name="connsiteY172" fmla="*/ 342024 h 757817"/>
                <a:gd name="connsiteX173" fmla="*/ 1144491 w 1341027"/>
                <a:gd name="connsiteY173" fmla="*/ 332137 h 757817"/>
                <a:gd name="connsiteX174" fmla="*/ 1146776 w 1341027"/>
                <a:gd name="connsiteY174" fmla="*/ 335217 h 757817"/>
                <a:gd name="connsiteX175" fmla="*/ 1149260 w 1341027"/>
                <a:gd name="connsiteY175" fmla="*/ 333081 h 757817"/>
                <a:gd name="connsiteX176" fmla="*/ 1152837 w 1341027"/>
                <a:gd name="connsiteY176" fmla="*/ 330498 h 757817"/>
                <a:gd name="connsiteX177" fmla="*/ 1153433 w 1341027"/>
                <a:gd name="connsiteY177" fmla="*/ 329951 h 757817"/>
                <a:gd name="connsiteX178" fmla="*/ 1162922 w 1341027"/>
                <a:gd name="connsiteY178" fmla="*/ 323990 h 757817"/>
                <a:gd name="connsiteX179" fmla="*/ 1171567 w 1341027"/>
                <a:gd name="connsiteY179" fmla="*/ 304763 h 757817"/>
                <a:gd name="connsiteX180" fmla="*/ 1173902 w 1341027"/>
                <a:gd name="connsiteY180" fmla="*/ 299100 h 757817"/>
                <a:gd name="connsiteX181" fmla="*/ 1173951 w 1341027"/>
                <a:gd name="connsiteY181" fmla="*/ 299000 h 757817"/>
                <a:gd name="connsiteX182" fmla="*/ 1173206 w 1341027"/>
                <a:gd name="connsiteY182" fmla="*/ 298007 h 757817"/>
                <a:gd name="connsiteX183" fmla="*/ 1182298 w 1341027"/>
                <a:gd name="connsiteY183" fmla="*/ 290356 h 757817"/>
                <a:gd name="connsiteX184" fmla="*/ 1183738 w 1341027"/>
                <a:gd name="connsiteY184" fmla="*/ 289412 h 757817"/>
                <a:gd name="connsiteX185" fmla="*/ 1198245 w 1341027"/>
                <a:gd name="connsiteY185" fmla="*/ 284642 h 757817"/>
                <a:gd name="connsiteX186" fmla="*/ 1202021 w 1341027"/>
                <a:gd name="connsiteY186" fmla="*/ 284891 h 757817"/>
                <a:gd name="connsiteX187" fmla="*/ 1202319 w 1341027"/>
                <a:gd name="connsiteY187" fmla="*/ 284742 h 757817"/>
                <a:gd name="connsiteX188" fmla="*/ 1206989 w 1341027"/>
                <a:gd name="connsiteY188" fmla="*/ 282705 h 757817"/>
                <a:gd name="connsiteX189" fmla="*/ 1220005 w 1341027"/>
                <a:gd name="connsiteY189" fmla="*/ 279625 h 757817"/>
                <a:gd name="connsiteX190" fmla="*/ 1184533 w 1341027"/>
                <a:gd name="connsiteY190" fmla="*/ 278631 h 757817"/>
                <a:gd name="connsiteX191" fmla="*/ 1222042 w 1341027"/>
                <a:gd name="connsiteY191" fmla="*/ 265118 h 757817"/>
                <a:gd name="connsiteX192" fmla="*/ 1233320 w 1341027"/>
                <a:gd name="connsiteY192" fmla="*/ 253940 h 757817"/>
                <a:gd name="connsiteX193" fmla="*/ 1250360 w 1341027"/>
                <a:gd name="connsiteY193" fmla="*/ 257269 h 757817"/>
                <a:gd name="connsiteX194" fmla="*/ 1249913 w 1341027"/>
                <a:gd name="connsiteY194" fmla="*/ 254188 h 757817"/>
                <a:gd name="connsiteX195" fmla="*/ 1246187 w 1341027"/>
                <a:gd name="connsiteY195" fmla="*/ 240874 h 757817"/>
                <a:gd name="connsiteX196" fmla="*/ 1246833 w 1341027"/>
                <a:gd name="connsiteY196" fmla="*/ 235210 h 757817"/>
                <a:gd name="connsiteX197" fmla="*/ 1246634 w 1341027"/>
                <a:gd name="connsiteY197" fmla="*/ 235161 h 757817"/>
                <a:gd name="connsiteX198" fmla="*/ 1248671 w 1341027"/>
                <a:gd name="connsiteY198" fmla="*/ 226467 h 757817"/>
                <a:gd name="connsiteX199" fmla="*/ 1250012 w 1341027"/>
                <a:gd name="connsiteY199" fmla="*/ 223188 h 757817"/>
                <a:gd name="connsiteX200" fmla="*/ 1249714 w 1341027"/>
                <a:gd name="connsiteY200" fmla="*/ 221648 h 757817"/>
                <a:gd name="connsiteX201" fmla="*/ 1249565 w 1341027"/>
                <a:gd name="connsiteY201" fmla="*/ 221151 h 757817"/>
                <a:gd name="connsiteX202" fmla="*/ 1246187 w 1341027"/>
                <a:gd name="connsiteY202" fmla="*/ 208283 h 757817"/>
                <a:gd name="connsiteX203" fmla="*/ 1253589 w 1341027"/>
                <a:gd name="connsiteY203" fmla="*/ 190100 h 757817"/>
                <a:gd name="connsiteX204" fmla="*/ 1270381 w 1341027"/>
                <a:gd name="connsiteY204" fmla="*/ 182052 h 757817"/>
                <a:gd name="connsiteX205" fmla="*/ 1287223 w 1341027"/>
                <a:gd name="connsiteY205" fmla="*/ 172414 h 757817"/>
                <a:gd name="connsiteX206" fmla="*/ 1289757 w 1341027"/>
                <a:gd name="connsiteY206" fmla="*/ 171818 h 757817"/>
                <a:gd name="connsiteX207" fmla="*/ 1294973 w 1341027"/>
                <a:gd name="connsiteY207" fmla="*/ 164068 h 757817"/>
                <a:gd name="connsiteX208" fmla="*/ 1323738 w 1341027"/>
                <a:gd name="connsiteY208" fmla="*/ 165260 h 757817"/>
                <a:gd name="connsiteX209" fmla="*/ 1341027 w 1341027"/>
                <a:gd name="connsiteY209" fmla="*/ 150406 h 757817"/>
                <a:gd name="connsiteX210" fmla="*/ 1321503 w 1341027"/>
                <a:gd name="connsiteY210" fmla="*/ 76481 h 75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</a:cxnLst>
              <a:rect l="l" t="t" r="r" b="b"/>
              <a:pathLst>
                <a:path w="1341027" h="757817">
                  <a:moveTo>
                    <a:pt x="1321503" y="76481"/>
                  </a:moveTo>
                  <a:cubicBezTo>
                    <a:pt x="1320807" y="68632"/>
                    <a:pt x="1300289" y="74891"/>
                    <a:pt x="1290701" y="66297"/>
                  </a:cubicBezTo>
                  <a:cubicBezTo>
                    <a:pt x="1281112" y="57652"/>
                    <a:pt x="1264668" y="96850"/>
                    <a:pt x="1261240" y="113344"/>
                  </a:cubicBezTo>
                  <a:cubicBezTo>
                    <a:pt x="1257812" y="129788"/>
                    <a:pt x="1232475" y="147822"/>
                    <a:pt x="1232475" y="147822"/>
                  </a:cubicBezTo>
                  <a:cubicBezTo>
                    <a:pt x="1232475" y="147822"/>
                    <a:pt x="1159196" y="148617"/>
                    <a:pt x="1153036" y="148617"/>
                  </a:cubicBezTo>
                  <a:cubicBezTo>
                    <a:pt x="1148763" y="148617"/>
                    <a:pt x="1131922" y="165260"/>
                    <a:pt x="1122035" y="175395"/>
                  </a:cubicBezTo>
                  <a:cubicBezTo>
                    <a:pt x="1122333" y="175842"/>
                    <a:pt x="1122631" y="176289"/>
                    <a:pt x="1122930" y="176836"/>
                  </a:cubicBezTo>
                  <a:cubicBezTo>
                    <a:pt x="1130332" y="192137"/>
                    <a:pt x="1103405" y="201527"/>
                    <a:pt x="1077720" y="202719"/>
                  </a:cubicBezTo>
                  <a:cubicBezTo>
                    <a:pt x="1069821" y="203067"/>
                    <a:pt x="1063859" y="204011"/>
                    <a:pt x="1059289" y="204756"/>
                  </a:cubicBezTo>
                  <a:cubicBezTo>
                    <a:pt x="1060183" y="208333"/>
                    <a:pt x="1060878" y="212308"/>
                    <a:pt x="1060580" y="215239"/>
                  </a:cubicBezTo>
                  <a:cubicBezTo>
                    <a:pt x="1060382" y="217127"/>
                    <a:pt x="1057649" y="219412"/>
                    <a:pt x="1053724" y="221797"/>
                  </a:cubicBezTo>
                  <a:cubicBezTo>
                    <a:pt x="1049800" y="230888"/>
                    <a:pt x="1018302" y="248525"/>
                    <a:pt x="1000666" y="259156"/>
                  </a:cubicBezTo>
                  <a:cubicBezTo>
                    <a:pt x="981141" y="270931"/>
                    <a:pt x="954413" y="265019"/>
                    <a:pt x="954413" y="247382"/>
                  </a:cubicBezTo>
                  <a:cubicBezTo>
                    <a:pt x="954413" y="229745"/>
                    <a:pt x="968820" y="233273"/>
                    <a:pt x="971851" y="241520"/>
                  </a:cubicBezTo>
                  <a:cubicBezTo>
                    <a:pt x="972994" y="244600"/>
                    <a:pt x="976471" y="242364"/>
                    <a:pt x="981191" y="238489"/>
                  </a:cubicBezTo>
                  <a:cubicBezTo>
                    <a:pt x="976322" y="233074"/>
                    <a:pt x="976372" y="224380"/>
                    <a:pt x="977415" y="217723"/>
                  </a:cubicBezTo>
                  <a:cubicBezTo>
                    <a:pt x="971503" y="214792"/>
                    <a:pt x="980694" y="188461"/>
                    <a:pt x="968771" y="183940"/>
                  </a:cubicBezTo>
                  <a:cubicBezTo>
                    <a:pt x="956450" y="179220"/>
                    <a:pt x="942043" y="203912"/>
                    <a:pt x="944129" y="188610"/>
                  </a:cubicBezTo>
                  <a:cubicBezTo>
                    <a:pt x="946166" y="173308"/>
                    <a:pt x="964697" y="160391"/>
                    <a:pt x="953370" y="140420"/>
                  </a:cubicBezTo>
                  <a:cubicBezTo>
                    <a:pt x="942092" y="120448"/>
                    <a:pt x="921525" y="120448"/>
                    <a:pt x="917401" y="135700"/>
                  </a:cubicBezTo>
                  <a:cubicBezTo>
                    <a:pt x="913278" y="151002"/>
                    <a:pt x="898920" y="143947"/>
                    <a:pt x="893753" y="155672"/>
                  </a:cubicBezTo>
                  <a:cubicBezTo>
                    <a:pt x="888636" y="167446"/>
                    <a:pt x="883469" y="193280"/>
                    <a:pt x="887593" y="212109"/>
                  </a:cubicBezTo>
                  <a:cubicBezTo>
                    <a:pt x="891716" y="230938"/>
                    <a:pt x="886549" y="240327"/>
                    <a:pt x="871148" y="250909"/>
                  </a:cubicBezTo>
                  <a:cubicBezTo>
                    <a:pt x="855748" y="261491"/>
                    <a:pt x="847650" y="234714"/>
                    <a:pt x="853661" y="200384"/>
                  </a:cubicBezTo>
                  <a:cubicBezTo>
                    <a:pt x="857784" y="176885"/>
                    <a:pt x="869062" y="154529"/>
                    <a:pt x="858778" y="154529"/>
                  </a:cubicBezTo>
                  <a:cubicBezTo>
                    <a:pt x="848494" y="154529"/>
                    <a:pt x="872142" y="126311"/>
                    <a:pt x="893703" y="120448"/>
                  </a:cubicBezTo>
                  <a:cubicBezTo>
                    <a:pt x="915265" y="114586"/>
                    <a:pt x="941993" y="116921"/>
                    <a:pt x="941993" y="109866"/>
                  </a:cubicBezTo>
                  <a:cubicBezTo>
                    <a:pt x="941993" y="108426"/>
                    <a:pt x="942987" y="107482"/>
                    <a:pt x="944626" y="106836"/>
                  </a:cubicBezTo>
                  <a:cubicBezTo>
                    <a:pt x="940204" y="102861"/>
                    <a:pt x="935336" y="99135"/>
                    <a:pt x="931411" y="96353"/>
                  </a:cubicBezTo>
                  <a:cubicBezTo>
                    <a:pt x="931014" y="97844"/>
                    <a:pt x="930169" y="99235"/>
                    <a:pt x="928629" y="100477"/>
                  </a:cubicBezTo>
                  <a:cubicBezTo>
                    <a:pt x="920183" y="107233"/>
                    <a:pt x="922468" y="89895"/>
                    <a:pt x="907067" y="89895"/>
                  </a:cubicBezTo>
                  <a:cubicBezTo>
                    <a:pt x="891666" y="89895"/>
                    <a:pt x="876266" y="106339"/>
                    <a:pt x="863945" y="99284"/>
                  </a:cubicBezTo>
                  <a:cubicBezTo>
                    <a:pt x="851624" y="92230"/>
                    <a:pt x="857784" y="82840"/>
                    <a:pt x="846457" y="82840"/>
                  </a:cubicBezTo>
                  <a:cubicBezTo>
                    <a:pt x="835180" y="82840"/>
                    <a:pt x="854704" y="58149"/>
                    <a:pt x="838260" y="68731"/>
                  </a:cubicBezTo>
                  <a:cubicBezTo>
                    <a:pt x="821816" y="79313"/>
                    <a:pt x="797174" y="105196"/>
                    <a:pt x="785847" y="93422"/>
                  </a:cubicBezTo>
                  <a:cubicBezTo>
                    <a:pt x="774520" y="81648"/>
                    <a:pt x="764286" y="96949"/>
                    <a:pt x="756039" y="87560"/>
                  </a:cubicBezTo>
                  <a:cubicBezTo>
                    <a:pt x="747841" y="78170"/>
                    <a:pt x="784804" y="52287"/>
                    <a:pt x="802291" y="53479"/>
                  </a:cubicBezTo>
                  <a:cubicBezTo>
                    <a:pt x="806613" y="53727"/>
                    <a:pt x="810488" y="51591"/>
                    <a:pt x="814215" y="48213"/>
                  </a:cubicBezTo>
                  <a:cubicBezTo>
                    <a:pt x="805024" y="44338"/>
                    <a:pt x="786095" y="35892"/>
                    <a:pt x="781078" y="42897"/>
                  </a:cubicBezTo>
                  <a:cubicBezTo>
                    <a:pt x="774917" y="51492"/>
                    <a:pt x="766024" y="46027"/>
                    <a:pt x="761205" y="38972"/>
                  </a:cubicBezTo>
                  <a:cubicBezTo>
                    <a:pt x="756436" y="31918"/>
                    <a:pt x="750226" y="41307"/>
                    <a:pt x="742029" y="30377"/>
                  </a:cubicBezTo>
                  <a:cubicBezTo>
                    <a:pt x="733831" y="19398"/>
                    <a:pt x="725584" y="27248"/>
                    <a:pt x="720815" y="29583"/>
                  </a:cubicBezTo>
                  <a:cubicBezTo>
                    <a:pt x="716046" y="31918"/>
                    <a:pt x="709836" y="25658"/>
                    <a:pt x="700943" y="21733"/>
                  </a:cubicBezTo>
                  <a:cubicBezTo>
                    <a:pt x="692050" y="17808"/>
                    <a:pt x="698906" y="7624"/>
                    <a:pt x="691355" y="1314"/>
                  </a:cubicBezTo>
                  <a:cubicBezTo>
                    <a:pt x="683803" y="-4945"/>
                    <a:pt x="683406" y="13188"/>
                    <a:pt x="683406" y="13188"/>
                  </a:cubicBezTo>
                  <a:lnTo>
                    <a:pt x="44961" y="17113"/>
                  </a:lnTo>
                  <a:cubicBezTo>
                    <a:pt x="45656" y="18355"/>
                    <a:pt x="46402" y="19547"/>
                    <a:pt x="47246" y="20541"/>
                  </a:cubicBezTo>
                  <a:cubicBezTo>
                    <a:pt x="54947" y="29930"/>
                    <a:pt x="48786" y="36985"/>
                    <a:pt x="51370" y="48163"/>
                  </a:cubicBezTo>
                  <a:cubicBezTo>
                    <a:pt x="53953" y="59341"/>
                    <a:pt x="51867" y="75189"/>
                    <a:pt x="44166" y="75189"/>
                  </a:cubicBezTo>
                  <a:cubicBezTo>
                    <a:pt x="36466" y="75189"/>
                    <a:pt x="35422" y="65204"/>
                    <a:pt x="41086" y="61676"/>
                  </a:cubicBezTo>
                  <a:cubicBezTo>
                    <a:pt x="46749" y="58149"/>
                    <a:pt x="43669" y="45232"/>
                    <a:pt x="38006" y="45232"/>
                  </a:cubicBezTo>
                  <a:cubicBezTo>
                    <a:pt x="34727" y="45232"/>
                    <a:pt x="33385" y="40810"/>
                    <a:pt x="33534" y="35644"/>
                  </a:cubicBezTo>
                  <a:cubicBezTo>
                    <a:pt x="23847" y="38724"/>
                    <a:pt x="12768" y="37631"/>
                    <a:pt x="0" y="35942"/>
                  </a:cubicBezTo>
                  <a:cubicBezTo>
                    <a:pt x="1739" y="41903"/>
                    <a:pt x="2931" y="48213"/>
                    <a:pt x="3676" y="54522"/>
                  </a:cubicBezTo>
                  <a:cubicBezTo>
                    <a:pt x="9191" y="61378"/>
                    <a:pt x="10781" y="69327"/>
                    <a:pt x="12122" y="78220"/>
                  </a:cubicBezTo>
                  <a:cubicBezTo>
                    <a:pt x="16047" y="87510"/>
                    <a:pt x="13016" y="93621"/>
                    <a:pt x="19524" y="97595"/>
                  </a:cubicBezTo>
                  <a:cubicBezTo>
                    <a:pt x="27225" y="102315"/>
                    <a:pt x="26728" y="107581"/>
                    <a:pt x="19524" y="106389"/>
                  </a:cubicBezTo>
                  <a:cubicBezTo>
                    <a:pt x="12321" y="105246"/>
                    <a:pt x="17488" y="112847"/>
                    <a:pt x="14904" y="130484"/>
                  </a:cubicBezTo>
                  <a:cubicBezTo>
                    <a:pt x="13762" y="138383"/>
                    <a:pt x="13215" y="150058"/>
                    <a:pt x="12867" y="161584"/>
                  </a:cubicBezTo>
                  <a:cubicBezTo>
                    <a:pt x="15451" y="170775"/>
                    <a:pt x="18531" y="179866"/>
                    <a:pt x="19475" y="189355"/>
                  </a:cubicBezTo>
                  <a:cubicBezTo>
                    <a:pt x="20916" y="204160"/>
                    <a:pt x="13960" y="212606"/>
                    <a:pt x="12072" y="225870"/>
                  </a:cubicBezTo>
                  <a:cubicBezTo>
                    <a:pt x="14954" y="247233"/>
                    <a:pt x="17786" y="268298"/>
                    <a:pt x="13563" y="290356"/>
                  </a:cubicBezTo>
                  <a:cubicBezTo>
                    <a:pt x="10731" y="305260"/>
                    <a:pt x="11427" y="304415"/>
                    <a:pt x="18133" y="319270"/>
                  </a:cubicBezTo>
                  <a:cubicBezTo>
                    <a:pt x="22406" y="328709"/>
                    <a:pt x="23747" y="335913"/>
                    <a:pt x="24542" y="344408"/>
                  </a:cubicBezTo>
                  <a:cubicBezTo>
                    <a:pt x="34081" y="355537"/>
                    <a:pt x="42576" y="366814"/>
                    <a:pt x="50525" y="379781"/>
                  </a:cubicBezTo>
                  <a:cubicBezTo>
                    <a:pt x="59468" y="394387"/>
                    <a:pt x="65976" y="407055"/>
                    <a:pt x="81874" y="415153"/>
                  </a:cubicBezTo>
                  <a:cubicBezTo>
                    <a:pt x="95287" y="422009"/>
                    <a:pt x="98020" y="442825"/>
                    <a:pt x="88729" y="454153"/>
                  </a:cubicBezTo>
                  <a:cubicBezTo>
                    <a:pt x="93896" y="459568"/>
                    <a:pt x="95188" y="464585"/>
                    <a:pt x="95536" y="468659"/>
                  </a:cubicBezTo>
                  <a:cubicBezTo>
                    <a:pt x="96678" y="470150"/>
                    <a:pt x="97871" y="471590"/>
                    <a:pt x="99212" y="473031"/>
                  </a:cubicBezTo>
                  <a:cubicBezTo>
                    <a:pt x="101646" y="475614"/>
                    <a:pt x="104627" y="477751"/>
                    <a:pt x="107807" y="479688"/>
                  </a:cubicBezTo>
                  <a:cubicBezTo>
                    <a:pt x="114414" y="481775"/>
                    <a:pt x="120923" y="486147"/>
                    <a:pt x="127629" y="490966"/>
                  </a:cubicBezTo>
                  <a:cubicBezTo>
                    <a:pt x="128176" y="491363"/>
                    <a:pt x="128722" y="491711"/>
                    <a:pt x="129269" y="492108"/>
                  </a:cubicBezTo>
                  <a:cubicBezTo>
                    <a:pt x="138758" y="498865"/>
                    <a:pt x="141888" y="494891"/>
                    <a:pt x="148495" y="496629"/>
                  </a:cubicBezTo>
                  <a:cubicBezTo>
                    <a:pt x="155152" y="498418"/>
                    <a:pt x="167473" y="514862"/>
                    <a:pt x="170057" y="526040"/>
                  </a:cubicBezTo>
                  <a:cubicBezTo>
                    <a:pt x="171249" y="531257"/>
                    <a:pt x="172839" y="536821"/>
                    <a:pt x="175273" y="542783"/>
                  </a:cubicBezTo>
                  <a:lnTo>
                    <a:pt x="228531" y="534784"/>
                  </a:lnTo>
                  <a:cubicBezTo>
                    <a:pt x="228531" y="534784"/>
                    <a:pt x="244975" y="547999"/>
                    <a:pt x="254315" y="550483"/>
                  </a:cubicBezTo>
                  <a:cubicBezTo>
                    <a:pt x="263655" y="552967"/>
                    <a:pt x="314130" y="574330"/>
                    <a:pt x="314130" y="574330"/>
                  </a:cubicBezTo>
                  <a:lnTo>
                    <a:pt x="379957" y="573684"/>
                  </a:lnTo>
                  <a:lnTo>
                    <a:pt x="387657" y="562406"/>
                  </a:lnTo>
                  <a:lnTo>
                    <a:pt x="423874" y="562406"/>
                  </a:lnTo>
                  <a:cubicBezTo>
                    <a:pt x="423874" y="562406"/>
                    <a:pt x="446926" y="588141"/>
                    <a:pt x="450205" y="589433"/>
                  </a:cubicBezTo>
                  <a:cubicBezTo>
                    <a:pt x="453484" y="590675"/>
                    <a:pt x="465010" y="602598"/>
                    <a:pt x="465010" y="610150"/>
                  </a:cubicBezTo>
                  <a:cubicBezTo>
                    <a:pt x="465010" y="617701"/>
                    <a:pt x="467742" y="623961"/>
                    <a:pt x="473257" y="627091"/>
                  </a:cubicBezTo>
                  <a:cubicBezTo>
                    <a:pt x="478772" y="630221"/>
                    <a:pt x="497402" y="644032"/>
                    <a:pt x="500134" y="642790"/>
                  </a:cubicBezTo>
                  <a:cubicBezTo>
                    <a:pt x="502867" y="641548"/>
                    <a:pt x="508381" y="617651"/>
                    <a:pt x="518218" y="618297"/>
                  </a:cubicBezTo>
                  <a:cubicBezTo>
                    <a:pt x="528104" y="618893"/>
                    <a:pt x="554981" y="627687"/>
                    <a:pt x="559403" y="645274"/>
                  </a:cubicBezTo>
                  <a:cubicBezTo>
                    <a:pt x="563775" y="662861"/>
                    <a:pt x="576940" y="677318"/>
                    <a:pt x="581362" y="681044"/>
                  </a:cubicBezTo>
                  <a:cubicBezTo>
                    <a:pt x="585734" y="684819"/>
                    <a:pt x="583548" y="695501"/>
                    <a:pt x="586876" y="701164"/>
                  </a:cubicBezTo>
                  <a:cubicBezTo>
                    <a:pt x="590155" y="706828"/>
                    <a:pt x="589609" y="717509"/>
                    <a:pt x="593434" y="717509"/>
                  </a:cubicBezTo>
                  <a:cubicBezTo>
                    <a:pt x="597260" y="717509"/>
                    <a:pt x="617032" y="731320"/>
                    <a:pt x="625826" y="730675"/>
                  </a:cubicBezTo>
                  <a:cubicBezTo>
                    <a:pt x="628459" y="730476"/>
                    <a:pt x="631887" y="732314"/>
                    <a:pt x="635464" y="734798"/>
                  </a:cubicBezTo>
                  <a:cubicBezTo>
                    <a:pt x="636507" y="713783"/>
                    <a:pt x="617629" y="710256"/>
                    <a:pt x="628757" y="700618"/>
                  </a:cubicBezTo>
                  <a:cubicBezTo>
                    <a:pt x="641575" y="689440"/>
                    <a:pt x="628260" y="680050"/>
                    <a:pt x="634421" y="675330"/>
                  </a:cubicBezTo>
                  <a:cubicBezTo>
                    <a:pt x="639339" y="671604"/>
                    <a:pt x="647089" y="667829"/>
                    <a:pt x="650070" y="662910"/>
                  </a:cubicBezTo>
                  <a:cubicBezTo>
                    <a:pt x="650418" y="661519"/>
                    <a:pt x="650865" y="660227"/>
                    <a:pt x="651362" y="658985"/>
                  </a:cubicBezTo>
                  <a:cubicBezTo>
                    <a:pt x="651362" y="658985"/>
                    <a:pt x="651362" y="658936"/>
                    <a:pt x="651362" y="658936"/>
                  </a:cubicBezTo>
                  <a:cubicBezTo>
                    <a:pt x="651362" y="655607"/>
                    <a:pt x="652653" y="653868"/>
                    <a:pt x="654839" y="653073"/>
                  </a:cubicBezTo>
                  <a:cubicBezTo>
                    <a:pt x="655833" y="651782"/>
                    <a:pt x="657075" y="650639"/>
                    <a:pt x="658317" y="649546"/>
                  </a:cubicBezTo>
                  <a:cubicBezTo>
                    <a:pt x="658864" y="647956"/>
                    <a:pt x="659559" y="646416"/>
                    <a:pt x="660304" y="644976"/>
                  </a:cubicBezTo>
                  <a:cubicBezTo>
                    <a:pt x="663384" y="639014"/>
                    <a:pt x="669296" y="635139"/>
                    <a:pt x="675407" y="633152"/>
                  </a:cubicBezTo>
                  <a:cubicBezTo>
                    <a:pt x="678090" y="632257"/>
                    <a:pt x="681071" y="632059"/>
                    <a:pt x="684101" y="632357"/>
                  </a:cubicBezTo>
                  <a:cubicBezTo>
                    <a:pt x="685194" y="630320"/>
                    <a:pt x="686585" y="628333"/>
                    <a:pt x="688175" y="626594"/>
                  </a:cubicBezTo>
                  <a:cubicBezTo>
                    <a:pt x="688473" y="626047"/>
                    <a:pt x="688871" y="625600"/>
                    <a:pt x="689467" y="625302"/>
                  </a:cubicBezTo>
                  <a:cubicBezTo>
                    <a:pt x="690858" y="624010"/>
                    <a:pt x="692298" y="622868"/>
                    <a:pt x="693789" y="621974"/>
                  </a:cubicBezTo>
                  <a:cubicBezTo>
                    <a:pt x="693988" y="621824"/>
                    <a:pt x="694286" y="621775"/>
                    <a:pt x="694484" y="621626"/>
                  </a:cubicBezTo>
                  <a:cubicBezTo>
                    <a:pt x="694584" y="620881"/>
                    <a:pt x="694633" y="620135"/>
                    <a:pt x="694782" y="619340"/>
                  </a:cubicBezTo>
                  <a:cubicBezTo>
                    <a:pt x="696273" y="612783"/>
                    <a:pt x="700993" y="607516"/>
                    <a:pt x="706408" y="603939"/>
                  </a:cubicBezTo>
                  <a:cubicBezTo>
                    <a:pt x="711773" y="600412"/>
                    <a:pt x="719821" y="599667"/>
                    <a:pt x="725883" y="601356"/>
                  </a:cubicBezTo>
                  <a:cubicBezTo>
                    <a:pt x="727969" y="601952"/>
                    <a:pt x="730155" y="602946"/>
                    <a:pt x="732242" y="604287"/>
                  </a:cubicBezTo>
                  <a:cubicBezTo>
                    <a:pt x="733682" y="604039"/>
                    <a:pt x="735222" y="603890"/>
                    <a:pt x="736812" y="603890"/>
                  </a:cubicBezTo>
                  <a:cubicBezTo>
                    <a:pt x="747444" y="603890"/>
                    <a:pt x="754548" y="609355"/>
                    <a:pt x="758225" y="616757"/>
                  </a:cubicBezTo>
                  <a:cubicBezTo>
                    <a:pt x="761255" y="616956"/>
                    <a:pt x="766372" y="622669"/>
                    <a:pt x="771042" y="628382"/>
                  </a:cubicBezTo>
                  <a:cubicBezTo>
                    <a:pt x="777699" y="636629"/>
                    <a:pt x="780780" y="634245"/>
                    <a:pt x="790567" y="634841"/>
                  </a:cubicBezTo>
                  <a:cubicBezTo>
                    <a:pt x="800304" y="635437"/>
                    <a:pt x="800304" y="632506"/>
                    <a:pt x="800850" y="625451"/>
                  </a:cubicBezTo>
                  <a:cubicBezTo>
                    <a:pt x="801248" y="620284"/>
                    <a:pt x="806812" y="630767"/>
                    <a:pt x="813569" y="637275"/>
                  </a:cubicBezTo>
                  <a:cubicBezTo>
                    <a:pt x="815208" y="635040"/>
                    <a:pt x="817245" y="633102"/>
                    <a:pt x="819630" y="631562"/>
                  </a:cubicBezTo>
                  <a:cubicBezTo>
                    <a:pt x="818537" y="630469"/>
                    <a:pt x="817394" y="629426"/>
                    <a:pt x="816251" y="628382"/>
                  </a:cubicBezTo>
                  <a:cubicBezTo>
                    <a:pt x="809048" y="621924"/>
                    <a:pt x="817792" y="618993"/>
                    <a:pt x="811631" y="613677"/>
                  </a:cubicBezTo>
                  <a:cubicBezTo>
                    <a:pt x="805471" y="608361"/>
                    <a:pt x="819332" y="601306"/>
                    <a:pt x="831652" y="601903"/>
                  </a:cubicBezTo>
                  <a:cubicBezTo>
                    <a:pt x="843973" y="602499"/>
                    <a:pt x="843476" y="606026"/>
                    <a:pt x="848097" y="597779"/>
                  </a:cubicBezTo>
                  <a:cubicBezTo>
                    <a:pt x="852717" y="589532"/>
                    <a:pt x="857337" y="597779"/>
                    <a:pt x="857337" y="604834"/>
                  </a:cubicBezTo>
                  <a:cubicBezTo>
                    <a:pt x="857337" y="611888"/>
                    <a:pt x="877358" y="600710"/>
                    <a:pt x="888139" y="600710"/>
                  </a:cubicBezTo>
                  <a:cubicBezTo>
                    <a:pt x="898920" y="600710"/>
                    <a:pt x="908707" y="611292"/>
                    <a:pt x="909701" y="618347"/>
                  </a:cubicBezTo>
                  <a:cubicBezTo>
                    <a:pt x="910744" y="625401"/>
                    <a:pt x="917948" y="628929"/>
                    <a:pt x="925648" y="621278"/>
                  </a:cubicBezTo>
                  <a:cubicBezTo>
                    <a:pt x="933349" y="613627"/>
                    <a:pt x="940006" y="604834"/>
                    <a:pt x="947209" y="613031"/>
                  </a:cubicBezTo>
                  <a:cubicBezTo>
                    <a:pt x="954413" y="621278"/>
                    <a:pt x="961567" y="632456"/>
                    <a:pt x="970311" y="642442"/>
                  </a:cubicBezTo>
                  <a:cubicBezTo>
                    <a:pt x="979055" y="652428"/>
                    <a:pt x="966187" y="664798"/>
                    <a:pt x="970808" y="672399"/>
                  </a:cubicBezTo>
                  <a:cubicBezTo>
                    <a:pt x="975428" y="680050"/>
                    <a:pt x="970311" y="690632"/>
                    <a:pt x="980545" y="698879"/>
                  </a:cubicBezTo>
                  <a:cubicBezTo>
                    <a:pt x="985563" y="702853"/>
                    <a:pt x="985910" y="708964"/>
                    <a:pt x="985960" y="714429"/>
                  </a:cubicBezTo>
                  <a:cubicBezTo>
                    <a:pt x="986656" y="714976"/>
                    <a:pt x="987302" y="715572"/>
                    <a:pt x="987848" y="716168"/>
                  </a:cubicBezTo>
                  <a:cubicBezTo>
                    <a:pt x="991326" y="719695"/>
                    <a:pt x="993760" y="724564"/>
                    <a:pt x="994754" y="729582"/>
                  </a:cubicBezTo>
                  <a:cubicBezTo>
                    <a:pt x="1000566" y="734798"/>
                    <a:pt x="1004888" y="744833"/>
                    <a:pt x="1005733" y="749454"/>
                  </a:cubicBezTo>
                  <a:cubicBezTo>
                    <a:pt x="1006776" y="755316"/>
                    <a:pt x="1022177" y="762967"/>
                    <a:pt x="1023221" y="752981"/>
                  </a:cubicBezTo>
                  <a:cubicBezTo>
                    <a:pt x="1023618" y="749156"/>
                    <a:pt x="1025059" y="745032"/>
                    <a:pt x="1026798" y="740909"/>
                  </a:cubicBezTo>
                  <a:cubicBezTo>
                    <a:pt x="1026599" y="739617"/>
                    <a:pt x="1026450" y="738276"/>
                    <a:pt x="1026450" y="736934"/>
                  </a:cubicBezTo>
                  <a:cubicBezTo>
                    <a:pt x="1026500" y="725458"/>
                    <a:pt x="1027046" y="714032"/>
                    <a:pt x="1025605" y="702605"/>
                  </a:cubicBezTo>
                  <a:cubicBezTo>
                    <a:pt x="1025009" y="697885"/>
                    <a:pt x="1026251" y="693563"/>
                    <a:pt x="1028536" y="689837"/>
                  </a:cubicBezTo>
                  <a:cubicBezTo>
                    <a:pt x="1028238" y="688694"/>
                    <a:pt x="1027940" y="687601"/>
                    <a:pt x="1027642" y="686508"/>
                  </a:cubicBezTo>
                  <a:cubicBezTo>
                    <a:pt x="1021382" y="681640"/>
                    <a:pt x="1017309" y="673790"/>
                    <a:pt x="1017160" y="665692"/>
                  </a:cubicBezTo>
                  <a:cubicBezTo>
                    <a:pt x="1017060" y="659085"/>
                    <a:pt x="1016017" y="652527"/>
                    <a:pt x="1015669" y="645919"/>
                  </a:cubicBezTo>
                  <a:cubicBezTo>
                    <a:pt x="1015172" y="645025"/>
                    <a:pt x="1014676" y="644081"/>
                    <a:pt x="1013980" y="643088"/>
                  </a:cubicBezTo>
                  <a:cubicBezTo>
                    <a:pt x="1005783" y="630717"/>
                    <a:pt x="1000616" y="609007"/>
                    <a:pt x="1001113" y="591370"/>
                  </a:cubicBezTo>
                  <a:cubicBezTo>
                    <a:pt x="1001262" y="586154"/>
                    <a:pt x="1002951" y="579993"/>
                    <a:pt x="1005485" y="573634"/>
                  </a:cubicBezTo>
                  <a:cubicBezTo>
                    <a:pt x="1002504" y="561959"/>
                    <a:pt x="1006776" y="548148"/>
                    <a:pt x="1018203" y="542783"/>
                  </a:cubicBezTo>
                  <a:cubicBezTo>
                    <a:pt x="1020439" y="538361"/>
                    <a:pt x="1023767" y="534734"/>
                    <a:pt x="1027990" y="531952"/>
                  </a:cubicBezTo>
                  <a:cubicBezTo>
                    <a:pt x="1032660" y="528922"/>
                    <a:pt x="1038274" y="528127"/>
                    <a:pt x="1043689" y="528723"/>
                  </a:cubicBezTo>
                  <a:cubicBezTo>
                    <a:pt x="1046223" y="527730"/>
                    <a:pt x="1048111" y="526189"/>
                    <a:pt x="1048906" y="522612"/>
                  </a:cubicBezTo>
                  <a:cubicBezTo>
                    <a:pt x="1050942" y="513223"/>
                    <a:pt x="1061773" y="501448"/>
                    <a:pt x="1067883" y="501448"/>
                  </a:cubicBezTo>
                  <a:cubicBezTo>
                    <a:pt x="1068778" y="501448"/>
                    <a:pt x="1069672" y="501498"/>
                    <a:pt x="1070566" y="501548"/>
                  </a:cubicBezTo>
                  <a:cubicBezTo>
                    <a:pt x="1066542" y="487588"/>
                    <a:pt x="1073050" y="470001"/>
                    <a:pt x="1090041" y="467765"/>
                  </a:cubicBezTo>
                  <a:cubicBezTo>
                    <a:pt x="1094065" y="462549"/>
                    <a:pt x="1100275" y="459021"/>
                    <a:pt x="1108671" y="458922"/>
                  </a:cubicBezTo>
                  <a:cubicBezTo>
                    <a:pt x="1108622" y="458773"/>
                    <a:pt x="1108522" y="458674"/>
                    <a:pt x="1108472" y="458524"/>
                  </a:cubicBezTo>
                  <a:cubicBezTo>
                    <a:pt x="1104895" y="451470"/>
                    <a:pt x="1111553" y="444415"/>
                    <a:pt x="1114136" y="449135"/>
                  </a:cubicBezTo>
                  <a:cubicBezTo>
                    <a:pt x="1116719" y="453855"/>
                    <a:pt x="1124917" y="454401"/>
                    <a:pt x="1130084" y="450327"/>
                  </a:cubicBezTo>
                  <a:cubicBezTo>
                    <a:pt x="1135201" y="446204"/>
                    <a:pt x="1147025" y="435026"/>
                    <a:pt x="1135747" y="434429"/>
                  </a:cubicBezTo>
                  <a:cubicBezTo>
                    <a:pt x="1124420" y="433833"/>
                    <a:pt x="1121886" y="428567"/>
                    <a:pt x="1128543" y="425586"/>
                  </a:cubicBezTo>
                  <a:cubicBezTo>
                    <a:pt x="1135201" y="422655"/>
                    <a:pt x="1129587" y="408546"/>
                    <a:pt x="1120346" y="407353"/>
                  </a:cubicBezTo>
                  <a:cubicBezTo>
                    <a:pt x="1111106" y="406161"/>
                    <a:pt x="1114186" y="400895"/>
                    <a:pt x="1119849" y="394436"/>
                  </a:cubicBezTo>
                  <a:cubicBezTo>
                    <a:pt x="1125513" y="387978"/>
                    <a:pt x="1111652" y="377396"/>
                    <a:pt x="1104945" y="372080"/>
                  </a:cubicBezTo>
                  <a:cubicBezTo>
                    <a:pt x="1098288" y="366814"/>
                    <a:pt x="1109069" y="363833"/>
                    <a:pt x="1114186" y="362691"/>
                  </a:cubicBezTo>
                  <a:cubicBezTo>
                    <a:pt x="1119303" y="361498"/>
                    <a:pt x="1115229" y="334472"/>
                    <a:pt x="1117763" y="328014"/>
                  </a:cubicBezTo>
                  <a:cubicBezTo>
                    <a:pt x="1120346" y="321555"/>
                    <a:pt x="1129040" y="321555"/>
                    <a:pt x="1125463" y="328014"/>
                  </a:cubicBezTo>
                  <a:cubicBezTo>
                    <a:pt x="1121886" y="334472"/>
                    <a:pt x="1116719" y="345054"/>
                    <a:pt x="1123426" y="353897"/>
                  </a:cubicBezTo>
                  <a:cubicBezTo>
                    <a:pt x="1127053" y="358667"/>
                    <a:pt x="1129289" y="363684"/>
                    <a:pt x="1130183" y="369398"/>
                  </a:cubicBezTo>
                  <a:cubicBezTo>
                    <a:pt x="1130630" y="368851"/>
                    <a:pt x="1131077" y="368255"/>
                    <a:pt x="1131574" y="367758"/>
                  </a:cubicBezTo>
                  <a:cubicBezTo>
                    <a:pt x="1132419" y="366814"/>
                    <a:pt x="1133412" y="366069"/>
                    <a:pt x="1134406" y="365274"/>
                  </a:cubicBezTo>
                  <a:cubicBezTo>
                    <a:pt x="1134455" y="365175"/>
                    <a:pt x="1134455" y="365125"/>
                    <a:pt x="1134505" y="365026"/>
                  </a:cubicBezTo>
                  <a:cubicBezTo>
                    <a:pt x="1134356" y="363982"/>
                    <a:pt x="1134257" y="362889"/>
                    <a:pt x="1134257" y="361896"/>
                  </a:cubicBezTo>
                  <a:cubicBezTo>
                    <a:pt x="1134257" y="356282"/>
                    <a:pt x="1136244" y="350966"/>
                    <a:pt x="1139473" y="346545"/>
                  </a:cubicBezTo>
                  <a:cubicBezTo>
                    <a:pt x="1140020" y="345650"/>
                    <a:pt x="1140616" y="344756"/>
                    <a:pt x="1141113" y="343762"/>
                  </a:cubicBezTo>
                  <a:cubicBezTo>
                    <a:pt x="1141212" y="343564"/>
                    <a:pt x="1141311" y="343415"/>
                    <a:pt x="1141411" y="343216"/>
                  </a:cubicBezTo>
                  <a:cubicBezTo>
                    <a:pt x="1141560" y="342818"/>
                    <a:pt x="1141758" y="342421"/>
                    <a:pt x="1141907" y="342024"/>
                  </a:cubicBezTo>
                  <a:cubicBezTo>
                    <a:pt x="1138529" y="337701"/>
                    <a:pt x="1139523" y="324884"/>
                    <a:pt x="1144491" y="332137"/>
                  </a:cubicBezTo>
                  <a:cubicBezTo>
                    <a:pt x="1145335" y="333379"/>
                    <a:pt x="1146081" y="334323"/>
                    <a:pt x="1146776" y="335217"/>
                  </a:cubicBezTo>
                  <a:cubicBezTo>
                    <a:pt x="1147571" y="334472"/>
                    <a:pt x="1148316" y="333727"/>
                    <a:pt x="1149260" y="333081"/>
                  </a:cubicBezTo>
                  <a:cubicBezTo>
                    <a:pt x="1150353" y="332038"/>
                    <a:pt x="1151545" y="331243"/>
                    <a:pt x="1152837" y="330498"/>
                  </a:cubicBezTo>
                  <a:cubicBezTo>
                    <a:pt x="1153036" y="330299"/>
                    <a:pt x="1153235" y="330150"/>
                    <a:pt x="1153433" y="329951"/>
                  </a:cubicBezTo>
                  <a:cubicBezTo>
                    <a:pt x="1156166" y="327169"/>
                    <a:pt x="1159445" y="325232"/>
                    <a:pt x="1162922" y="323990"/>
                  </a:cubicBezTo>
                  <a:cubicBezTo>
                    <a:pt x="1163171" y="316686"/>
                    <a:pt x="1166052" y="309483"/>
                    <a:pt x="1171567" y="304763"/>
                  </a:cubicBezTo>
                  <a:cubicBezTo>
                    <a:pt x="1172163" y="302726"/>
                    <a:pt x="1172908" y="300789"/>
                    <a:pt x="1173902" y="299100"/>
                  </a:cubicBezTo>
                  <a:cubicBezTo>
                    <a:pt x="1173902" y="299050"/>
                    <a:pt x="1173951" y="299050"/>
                    <a:pt x="1173951" y="299000"/>
                  </a:cubicBezTo>
                  <a:cubicBezTo>
                    <a:pt x="1173703" y="298652"/>
                    <a:pt x="1173554" y="298255"/>
                    <a:pt x="1173206" y="298007"/>
                  </a:cubicBezTo>
                  <a:cubicBezTo>
                    <a:pt x="1168288" y="294430"/>
                    <a:pt x="1173902" y="290803"/>
                    <a:pt x="1182298" y="290356"/>
                  </a:cubicBezTo>
                  <a:cubicBezTo>
                    <a:pt x="1182795" y="290058"/>
                    <a:pt x="1183242" y="289710"/>
                    <a:pt x="1183738" y="289412"/>
                  </a:cubicBezTo>
                  <a:cubicBezTo>
                    <a:pt x="1188011" y="286431"/>
                    <a:pt x="1192929" y="284841"/>
                    <a:pt x="1198245" y="284642"/>
                  </a:cubicBezTo>
                  <a:cubicBezTo>
                    <a:pt x="1199537" y="284593"/>
                    <a:pt x="1200779" y="284692"/>
                    <a:pt x="1202021" y="284891"/>
                  </a:cubicBezTo>
                  <a:cubicBezTo>
                    <a:pt x="1202120" y="284841"/>
                    <a:pt x="1202220" y="284792"/>
                    <a:pt x="1202319" y="284742"/>
                  </a:cubicBezTo>
                  <a:cubicBezTo>
                    <a:pt x="1203909" y="284046"/>
                    <a:pt x="1205449" y="283351"/>
                    <a:pt x="1206989" y="282705"/>
                  </a:cubicBezTo>
                  <a:cubicBezTo>
                    <a:pt x="1210665" y="280171"/>
                    <a:pt x="1215435" y="279376"/>
                    <a:pt x="1220005" y="279625"/>
                  </a:cubicBezTo>
                  <a:cubicBezTo>
                    <a:pt x="1224427" y="268596"/>
                    <a:pt x="1184533" y="285040"/>
                    <a:pt x="1184533" y="278631"/>
                  </a:cubicBezTo>
                  <a:cubicBezTo>
                    <a:pt x="1184533" y="272173"/>
                    <a:pt x="1210218" y="265714"/>
                    <a:pt x="1222042" y="265118"/>
                  </a:cubicBezTo>
                  <a:cubicBezTo>
                    <a:pt x="1233866" y="264522"/>
                    <a:pt x="1228203" y="246289"/>
                    <a:pt x="1233320" y="253940"/>
                  </a:cubicBezTo>
                  <a:cubicBezTo>
                    <a:pt x="1237841" y="260647"/>
                    <a:pt x="1244299" y="260547"/>
                    <a:pt x="1250360" y="257269"/>
                  </a:cubicBezTo>
                  <a:cubicBezTo>
                    <a:pt x="1250112" y="256225"/>
                    <a:pt x="1250062" y="255232"/>
                    <a:pt x="1249913" y="254188"/>
                  </a:cubicBezTo>
                  <a:cubicBezTo>
                    <a:pt x="1247528" y="250115"/>
                    <a:pt x="1245938" y="245296"/>
                    <a:pt x="1246187" y="240874"/>
                  </a:cubicBezTo>
                  <a:cubicBezTo>
                    <a:pt x="1246286" y="238986"/>
                    <a:pt x="1246535" y="237098"/>
                    <a:pt x="1246833" y="235210"/>
                  </a:cubicBezTo>
                  <a:cubicBezTo>
                    <a:pt x="1246783" y="235210"/>
                    <a:pt x="1246733" y="235161"/>
                    <a:pt x="1246634" y="235161"/>
                  </a:cubicBezTo>
                  <a:cubicBezTo>
                    <a:pt x="1241268" y="233521"/>
                    <a:pt x="1246137" y="230143"/>
                    <a:pt x="1248671" y="226467"/>
                  </a:cubicBezTo>
                  <a:cubicBezTo>
                    <a:pt x="1249068" y="225324"/>
                    <a:pt x="1249466" y="224231"/>
                    <a:pt x="1250012" y="223188"/>
                  </a:cubicBezTo>
                  <a:cubicBezTo>
                    <a:pt x="1250012" y="222691"/>
                    <a:pt x="1249963" y="222144"/>
                    <a:pt x="1249714" y="221648"/>
                  </a:cubicBezTo>
                  <a:cubicBezTo>
                    <a:pt x="1249665" y="221499"/>
                    <a:pt x="1249615" y="221300"/>
                    <a:pt x="1249565" y="221151"/>
                  </a:cubicBezTo>
                  <a:cubicBezTo>
                    <a:pt x="1247379" y="217176"/>
                    <a:pt x="1246187" y="212457"/>
                    <a:pt x="1246187" y="208283"/>
                  </a:cubicBezTo>
                  <a:cubicBezTo>
                    <a:pt x="1246187" y="201775"/>
                    <a:pt x="1248969" y="194671"/>
                    <a:pt x="1253589" y="190100"/>
                  </a:cubicBezTo>
                  <a:cubicBezTo>
                    <a:pt x="1258359" y="185381"/>
                    <a:pt x="1263973" y="182797"/>
                    <a:pt x="1270381" y="182052"/>
                  </a:cubicBezTo>
                  <a:cubicBezTo>
                    <a:pt x="1273958" y="176885"/>
                    <a:pt x="1279572" y="173159"/>
                    <a:pt x="1287223" y="172414"/>
                  </a:cubicBezTo>
                  <a:cubicBezTo>
                    <a:pt x="1288068" y="172215"/>
                    <a:pt x="1288863" y="171967"/>
                    <a:pt x="1289757" y="171818"/>
                  </a:cubicBezTo>
                  <a:cubicBezTo>
                    <a:pt x="1291247" y="169235"/>
                    <a:pt x="1292837" y="166552"/>
                    <a:pt x="1294973" y="164068"/>
                  </a:cubicBezTo>
                  <a:cubicBezTo>
                    <a:pt x="1302177" y="155821"/>
                    <a:pt x="1312461" y="176985"/>
                    <a:pt x="1323738" y="165260"/>
                  </a:cubicBezTo>
                  <a:cubicBezTo>
                    <a:pt x="1328359" y="160441"/>
                    <a:pt x="1334618" y="155076"/>
                    <a:pt x="1341027" y="150406"/>
                  </a:cubicBezTo>
                  <a:cubicBezTo>
                    <a:pt x="1314696" y="110363"/>
                    <a:pt x="1322149" y="83734"/>
                    <a:pt x="1321503" y="7648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36" name="Freeform: Shape 170">
              <a:extLst>
                <a:ext uri="{FF2B5EF4-FFF2-40B4-BE49-F238E27FC236}">
                  <a16:creationId xmlns:a16="http://schemas.microsoft.com/office/drawing/2014/main" xmlns="" id="{143B5EED-01D4-5075-249E-76DEBE6F19B6}"/>
                </a:ext>
              </a:extLst>
            </p:cNvPr>
            <p:cNvSpPr/>
            <p:nvPr/>
          </p:nvSpPr>
          <p:spPr>
            <a:xfrm>
              <a:off x="401316" y="2000107"/>
              <a:ext cx="889463" cy="686932"/>
            </a:xfrm>
            <a:custGeom>
              <a:avLst/>
              <a:gdLst>
                <a:gd name="connsiteX0" fmla="*/ 881285 w 889463"/>
                <a:gd name="connsiteY0" fmla="*/ 649524 h 686932"/>
                <a:gd name="connsiteX1" fmla="*/ 859376 w 889463"/>
                <a:gd name="connsiteY1" fmla="*/ 621305 h 686932"/>
                <a:gd name="connsiteX2" fmla="*/ 818290 w 889463"/>
                <a:gd name="connsiteY2" fmla="*/ 565663 h 686932"/>
                <a:gd name="connsiteX3" fmla="*/ 768311 w 889463"/>
                <a:gd name="connsiteY3" fmla="*/ 500631 h 686932"/>
                <a:gd name="connsiteX4" fmla="*/ 736814 w 889463"/>
                <a:gd name="connsiteY4" fmla="*/ 499041 h 686932"/>
                <a:gd name="connsiteX5" fmla="*/ 715600 w 889463"/>
                <a:gd name="connsiteY5" fmla="*/ 517870 h 686932"/>
                <a:gd name="connsiteX6" fmla="*/ 697815 w 889463"/>
                <a:gd name="connsiteY6" fmla="*/ 504556 h 686932"/>
                <a:gd name="connsiteX7" fmla="*/ 674515 w 889463"/>
                <a:gd name="connsiteY7" fmla="*/ 477927 h 686932"/>
                <a:gd name="connsiteX8" fmla="*/ 658766 w 889463"/>
                <a:gd name="connsiteY8" fmla="*/ 464612 h 686932"/>
                <a:gd name="connsiteX9" fmla="*/ 637552 w 889463"/>
                <a:gd name="connsiteY9" fmla="*/ 469332 h 686932"/>
                <a:gd name="connsiteX10" fmla="*/ 625232 w 889463"/>
                <a:gd name="connsiteY10" fmla="*/ 466451 h 686932"/>
                <a:gd name="connsiteX11" fmla="*/ 625232 w 889463"/>
                <a:gd name="connsiteY11" fmla="*/ 60213 h 686932"/>
                <a:gd name="connsiteX12" fmla="*/ 614600 w 889463"/>
                <a:gd name="connsiteY12" fmla="*/ 57679 h 686932"/>
                <a:gd name="connsiteX13" fmla="*/ 568596 w 889463"/>
                <a:gd name="connsiteY13" fmla="*/ 41980 h 686932"/>
                <a:gd name="connsiteX14" fmla="*/ 553145 w 889463"/>
                <a:gd name="connsiteY14" fmla="*/ 57530 h 686932"/>
                <a:gd name="connsiteX15" fmla="*/ 506694 w 889463"/>
                <a:gd name="connsiteY15" fmla="*/ 48786 h 686932"/>
                <a:gd name="connsiteX16" fmla="*/ 479022 w 889463"/>
                <a:gd name="connsiteY16" fmla="*/ 72981 h 686932"/>
                <a:gd name="connsiteX17" fmla="*/ 449213 w 889463"/>
                <a:gd name="connsiteY17" fmla="*/ 57679 h 686932"/>
                <a:gd name="connsiteX18" fmla="*/ 434110 w 889463"/>
                <a:gd name="connsiteY18" fmla="*/ 47296 h 686932"/>
                <a:gd name="connsiteX19" fmla="*/ 430136 w 889463"/>
                <a:gd name="connsiteY19" fmla="*/ 43172 h 686932"/>
                <a:gd name="connsiteX20" fmla="*/ 396602 w 889463"/>
                <a:gd name="connsiteY20" fmla="*/ 40440 h 686932"/>
                <a:gd name="connsiteX21" fmla="*/ 379959 w 889463"/>
                <a:gd name="connsiteY21" fmla="*/ 25635 h 686932"/>
                <a:gd name="connsiteX22" fmla="*/ 377326 w 889463"/>
                <a:gd name="connsiteY22" fmla="*/ 26579 h 686932"/>
                <a:gd name="connsiteX23" fmla="*/ 362421 w 889463"/>
                <a:gd name="connsiteY23" fmla="*/ 18928 h 686932"/>
                <a:gd name="connsiteX24" fmla="*/ 355218 w 889463"/>
                <a:gd name="connsiteY24" fmla="*/ 5415 h 686932"/>
                <a:gd name="connsiteX25" fmla="*/ 315175 w 889463"/>
                <a:gd name="connsiteY25" fmla="*/ 6011 h 686932"/>
                <a:gd name="connsiteX26" fmla="*/ 304295 w 889463"/>
                <a:gd name="connsiteY26" fmla="*/ 0 h 686932"/>
                <a:gd name="connsiteX27" fmla="*/ 287702 w 889463"/>
                <a:gd name="connsiteY27" fmla="*/ 3428 h 686932"/>
                <a:gd name="connsiteX28" fmla="*/ 281790 w 889463"/>
                <a:gd name="connsiteY28" fmla="*/ 5216 h 686932"/>
                <a:gd name="connsiteX29" fmla="*/ 237326 w 889463"/>
                <a:gd name="connsiteY29" fmla="*/ 23250 h 686932"/>
                <a:gd name="connsiteX30" fmla="*/ 211442 w 889463"/>
                <a:gd name="connsiteY30" fmla="*/ 43818 h 686932"/>
                <a:gd name="connsiteX31" fmla="*/ 189533 w 889463"/>
                <a:gd name="connsiteY31" fmla="*/ 45557 h 686932"/>
                <a:gd name="connsiteX32" fmla="*/ 187347 w 889463"/>
                <a:gd name="connsiteY32" fmla="*/ 46451 h 686932"/>
                <a:gd name="connsiteX33" fmla="*/ 101599 w 889463"/>
                <a:gd name="connsiteY33" fmla="*/ 84854 h 686932"/>
                <a:gd name="connsiteX34" fmla="*/ 99909 w 889463"/>
                <a:gd name="connsiteY34" fmla="*/ 87040 h 686932"/>
                <a:gd name="connsiteX35" fmla="*/ 89725 w 889463"/>
                <a:gd name="connsiteY35" fmla="*/ 94741 h 686932"/>
                <a:gd name="connsiteX36" fmla="*/ 75665 w 889463"/>
                <a:gd name="connsiteY36" fmla="*/ 106167 h 686932"/>
                <a:gd name="connsiteX37" fmla="*/ 70002 w 889463"/>
                <a:gd name="connsiteY37" fmla="*/ 110688 h 686932"/>
                <a:gd name="connsiteX38" fmla="*/ 49086 w 889463"/>
                <a:gd name="connsiteY38" fmla="*/ 114017 h 686932"/>
                <a:gd name="connsiteX39" fmla="*/ 39697 w 889463"/>
                <a:gd name="connsiteY39" fmla="*/ 118438 h 686932"/>
                <a:gd name="connsiteX40" fmla="*/ 34281 w 889463"/>
                <a:gd name="connsiteY40" fmla="*/ 120674 h 686932"/>
                <a:gd name="connsiteX41" fmla="*/ 56886 w 889463"/>
                <a:gd name="connsiteY41" fmla="*/ 134535 h 686932"/>
                <a:gd name="connsiteX42" fmla="*/ 73231 w 889463"/>
                <a:gd name="connsiteY42" fmla="*/ 133194 h 686932"/>
                <a:gd name="connsiteX43" fmla="*/ 100406 w 889463"/>
                <a:gd name="connsiteY43" fmla="*/ 149638 h 686932"/>
                <a:gd name="connsiteX44" fmla="*/ 114019 w 889463"/>
                <a:gd name="connsiteY44" fmla="*/ 164890 h 686932"/>
                <a:gd name="connsiteX45" fmla="*/ 137021 w 889463"/>
                <a:gd name="connsiteY45" fmla="*/ 182824 h 686932"/>
                <a:gd name="connsiteX46" fmla="*/ 137965 w 889463"/>
                <a:gd name="connsiteY46" fmla="*/ 182874 h 686932"/>
                <a:gd name="connsiteX47" fmla="*/ 145665 w 889463"/>
                <a:gd name="connsiteY47" fmla="*/ 205777 h 686932"/>
                <a:gd name="connsiteX48" fmla="*/ 170307 w 889463"/>
                <a:gd name="connsiteY48" fmla="*/ 211639 h 686932"/>
                <a:gd name="connsiteX49" fmla="*/ 142585 w 889463"/>
                <a:gd name="connsiteY49" fmla="*/ 220482 h 686932"/>
                <a:gd name="connsiteX50" fmla="*/ 123061 w 889463"/>
                <a:gd name="connsiteY50" fmla="*/ 226941 h 686932"/>
                <a:gd name="connsiteX51" fmla="*/ 93252 w 889463"/>
                <a:gd name="connsiteY51" fmla="*/ 225748 h 686932"/>
                <a:gd name="connsiteX52" fmla="*/ 93053 w 889463"/>
                <a:gd name="connsiteY52" fmla="*/ 208807 h 686932"/>
                <a:gd name="connsiteX53" fmla="*/ 79292 w 889463"/>
                <a:gd name="connsiteY53" fmla="*/ 202200 h 686932"/>
                <a:gd name="connsiteX54" fmla="*/ 64487 w 889463"/>
                <a:gd name="connsiteY54" fmla="*/ 208708 h 686932"/>
                <a:gd name="connsiteX55" fmla="*/ 51620 w 889463"/>
                <a:gd name="connsiteY55" fmla="*/ 224556 h 686932"/>
                <a:gd name="connsiteX56" fmla="*/ 31599 w 889463"/>
                <a:gd name="connsiteY56" fmla="*/ 226891 h 686932"/>
                <a:gd name="connsiteX57" fmla="*/ 250 w 889463"/>
                <a:gd name="connsiteY57" fmla="*/ 247459 h 686932"/>
                <a:gd name="connsiteX58" fmla="*/ 33636 w 889463"/>
                <a:gd name="connsiteY58" fmla="*/ 262760 h 686932"/>
                <a:gd name="connsiteX59" fmla="*/ 29512 w 889463"/>
                <a:gd name="connsiteY59" fmla="*/ 275677 h 686932"/>
                <a:gd name="connsiteX60" fmla="*/ 47000 w 889463"/>
                <a:gd name="connsiteY60" fmla="*/ 295102 h 686932"/>
                <a:gd name="connsiteX61" fmla="*/ 56439 w 889463"/>
                <a:gd name="connsiteY61" fmla="*/ 298034 h 686932"/>
                <a:gd name="connsiteX62" fmla="*/ 60513 w 889463"/>
                <a:gd name="connsiteY62" fmla="*/ 297239 h 686932"/>
                <a:gd name="connsiteX63" fmla="*/ 73181 w 889463"/>
                <a:gd name="connsiteY63" fmla="*/ 293562 h 686932"/>
                <a:gd name="connsiteX64" fmla="*/ 81577 w 889463"/>
                <a:gd name="connsiteY64" fmla="*/ 293562 h 686932"/>
                <a:gd name="connsiteX65" fmla="*/ 91166 w 889463"/>
                <a:gd name="connsiteY65" fmla="*/ 295599 h 686932"/>
                <a:gd name="connsiteX66" fmla="*/ 96233 w 889463"/>
                <a:gd name="connsiteY66" fmla="*/ 295102 h 686932"/>
                <a:gd name="connsiteX67" fmla="*/ 105722 w 889463"/>
                <a:gd name="connsiteY67" fmla="*/ 298580 h 686932"/>
                <a:gd name="connsiteX68" fmla="*/ 110640 w 889463"/>
                <a:gd name="connsiteY68" fmla="*/ 300617 h 686932"/>
                <a:gd name="connsiteX69" fmla="*/ 117298 w 889463"/>
                <a:gd name="connsiteY69" fmla="*/ 298034 h 686932"/>
                <a:gd name="connsiteX70" fmla="*/ 158383 w 889463"/>
                <a:gd name="connsiteY70" fmla="*/ 281589 h 686932"/>
                <a:gd name="connsiteX71" fmla="*/ 151677 w 889463"/>
                <a:gd name="connsiteY71" fmla="*/ 299822 h 686932"/>
                <a:gd name="connsiteX72" fmla="*/ 154260 w 889463"/>
                <a:gd name="connsiteY72" fmla="*/ 335095 h 686932"/>
                <a:gd name="connsiteX73" fmla="*/ 125992 w 889463"/>
                <a:gd name="connsiteY73" fmla="*/ 337430 h 686932"/>
                <a:gd name="connsiteX74" fmla="*/ 123657 w 889463"/>
                <a:gd name="connsiteY74" fmla="*/ 338275 h 686932"/>
                <a:gd name="connsiteX75" fmla="*/ 121173 w 889463"/>
                <a:gd name="connsiteY75" fmla="*/ 344882 h 686932"/>
                <a:gd name="connsiteX76" fmla="*/ 113671 w 889463"/>
                <a:gd name="connsiteY76" fmla="*/ 359240 h 686932"/>
                <a:gd name="connsiteX77" fmla="*/ 99015 w 889463"/>
                <a:gd name="connsiteY77" fmla="*/ 357104 h 686932"/>
                <a:gd name="connsiteX78" fmla="*/ 83316 w 889463"/>
                <a:gd name="connsiteY78" fmla="*/ 350695 h 686932"/>
                <a:gd name="connsiteX79" fmla="*/ 79888 w 889463"/>
                <a:gd name="connsiteY79" fmla="*/ 350993 h 686932"/>
                <a:gd name="connsiteX80" fmla="*/ 78199 w 889463"/>
                <a:gd name="connsiteY80" fmla="*/ 352285 h 686932"/>
                <a:gd name="connsiteX81" fmla="*/ 83167 w 889463"/>
                <a:gd name="connsiteY81" fmla="*/ 367437 h 686932"/>
                <a:gd name="connsiteX82" fmla="*/ 83167 w 889463"/>
                <a:gd name="connsiteY82" fmla="*/ 370865 h 686932"/>
                <a:gd name="connsiteX83" fmla="*/ 75765 w 889463"/>
                <a:gd name="connsiteY83" fmla="*/ 389048 h 686932"/>
                <a:gd name="connsiteX84" fmla="*/ 62550 w 889463"/>
                <a:gd name="connsiteY84" fmla="*/ 396004 h 686932"/>
                <a:gd name="connsiteX85" fmla="*/ 62053 w 889463"/>
                <a:gd name="connsiteY85" fmla="*/ 406834 h 686932"/>
                <a:gd name="connsiteX86" fmla="*/ 50428 w 889463"/>
                <a:gd name="connsiteY86" fmla="*/ 422235 h 686932"/>
                <a:gd name="connsiteX87" fmla="*/ 44615 w 889463"/>
                <a:gd name="connsiteY87" fmla="*/ 425613 h 686932"/>
                <a:gd name="connsiteX88" fmla="*/ 61755 w 889463"/>
                <a:gd name="connsiteY88" fmla="*/ 435599 h 686932"/>
                <a:gd name="connsiteX89" fmla="*/ 60711 w 889463"/>
                <a:gd name="connsiteY89" fmla="*/ 460886 h 686932"/>
                <a:gd name="connsiteX90" fmla="*/ 79789 w 889463"/>
                <a:gd name="connsiteY90" fmla="*/ 479268 h 686932"/>
                <a:gd name="connsiteX91" fmla="*/ 89924 w 889463"/>
                <a:gd name="connsiteY91" fmla="*/ 477281 h 686932"/>
                <a:gd name="connsiteX92" fmla="*/ 110640 w 889463"/>
                <a:gd name="connsiteY92" fmla="*/ 488757 h 686932"/>
                <a:gd name="connsiteX93" fmla="*/ 116751 w 889463"/>
                <a:gd name="connsiteY93" fmla="*/ 487366 h 686932"/>
                <a:gd name="connsiteX94" fmla="*/ 128575 w 889463"/>
                <a:gd name="connsiteY94" fmla="*/ 476188 h 686932"/>
                <a:gd name="connsiteX95" fmla="*/ 137816 w 889463"/>
                <a:gd name="connsiteY95" fmla="*/ 506145 h 686932"/>
                <a:gd name="connsiteX96" fmla="*/ 135828 w 889463"/>
                <a:gd name="connsiteY96" fmla="*/ 531135 h 686932"/>
                <a:gd name="connsiteX97" fmla="*/ 140449 w 889463"/>
                <a:gd name="connsiteY97" fmla="*/ 530489 h 686932"/>
                <a:gd name="connsiteX98" fmla="*/ 143479 w 889463"/>
                <a:gd name="connsiteY98" fmla="*/ 530638 h 686932"/>
                <a:gd name="connsiteX99" fmla="*/ 146212 w 889463"/>
                <a:gd name="connsiteY99" fmla="*/ 528849 h 686932"/>
                <a:gd name="connsiteX100" fmla="*/ 154409 w 889463"/>
                <a:gd name="connsiteY100" fmla="*/ 525421 h 686932"/>
                <a:gd name="connsiteX101" fmla="*/ 159625 w 889463"/>
                <a:gd name="connsiteY101" fmla="*/ 522540 h 686932"/>
                <a:gd name="connsiteX102" fmla="*/ 191272 w 889463"/>
                <a:gd name="connsiteY102" fmla="*/ 519559 h 686932"/>
                <a:gd name="connsiteX103" fmla="*/ 192514 w 889463"/>
                <a:gd name="connsiteY103" fmla="*/ 519211 h 686932"/>
                <a:gd name="connsiteX104" fmla="*/ 212883 w 889463"/>
                <a:gd name="connsiteY104" fmla="*/ 508133 h 686932"/>
                <a:gd name="connsiteX105" fmla="*/ 230768 w 889463"/>
                <a:gd name="connsiteY105" fmla="*/ 515684 h 686932"/>
                <a:gd name="connsiteX106" fmla="*/ 237674 w 889463"/>
                <a:gd name="connsiteY106" fmla="*/ 528750 h 686932"/>
                <a:gd name="connsiteX107" fmla="*/ 242095 w 889463"/>
                <a:gd name="connsiteY107" fmla="*/ 526713 h 686932"/>
                <a:gd name="connsiteX108" fmla="*/ 242592 w 889463"/>
                <a:gd name="connsiteY108" fmla="*/ 539084 h 686932"/>
                <a:gd name="connsiteX109" fmla="*/ 234395 w 889463"/>
                <a:gd name="connsiteY109" fmla="*/ 581411 h 686932"/>
                <a:gd name="connsiteX110" fmla="*/ 206126 w 889463"/>
                <a:gd name="connsiteY110" fmla="*/ 609630 h 686932"/>
                <a:gd name="connsiteX111" fmla="*/ 167077 w 889463"/>
                <a:gd name="connsiteY111" fmla="*/ 644903 h 686932"/>
                <a:gd name="connsiteX112" fmla="*/ 131109 w 889463"/>
                <a:gd name="connsiteY112" fmla="*/ 649027 h 686932"/>
                <a:gd name="connsiteX113" fmla="*/ 114168 w 889463"/>
                <a:gd name="connsiteY113" fmla="*/ 677841 h 686932"/>
                <a:gd name="connsiteX114" fmla="*/ 141889 w 889463"/>
                <a:gd name="connsiteY114" fmla="*/ 660801 h 686932"/>
                <a:gd name="connsiteX115" fmla="*/ 150087 w 889463"/>
                <a:gd name="connsiteY115" fmla="*/ 660205 h 686932"/>
                <a:gd name="connsiteX116" fmla="*/ 169114 w 889463"/>
                <a:gd name="connsiteY116" fmla="*/ 653150 h 686932"/>
                <a:gd name="connsiteX117" fmla="*/ 186055 w 889463"/>
                <a:gd name="connsiteY117" fmla="*/ 650815 h 686932"/>
                <a:gd name="connsiteX118" fmla="*/ 206623 w 889463"/>
                <a:gd name="connsiteY118" fmla="*/ 641426 h 686932"/>
                <a:gd name="connsiteX119" fmla="*/ 220484 w 889463"/>
                <a:gd name="connsiteY119" fmla="*/ 625577 h 686932"/>
                <a:gd name="connsiteX120" fmla="*/ 262613 w 889463"/>
                <a:gd name="connsiteY120" fmla="*/ 597955 h 686932"/>
                <a:gd name="connsiteX121" fmla="*/ 271854 w 889463"/>
                <a:gd name="connsiteY121" fmla="*/ 583846 h 686932"/>
                <a:gd name="connsiteX122" fmla="*/ 297539 w 889463"/>
                <a:gd name="connsiteY122" fmla="*/ 565613 h 686932"/>
                <a:gd name="connsiteX123" fmla="*/ 315026 w 889463"/>
                <a:gd name="connsiteY123" fmla="*/ 557962 h 686932"/>
                <a:gd name="connsiteX124" fmla="*/ 323223 w 889463"/>
                <a:gd name="connsiteY124" fmla="*/ 538537 h 686932"/>
                <a:gd name="connsiteX125" fmla="*/ 335047 w 889463"/>
                <a:gd name="connsiteY125" fmla="*/ 525024 h 686932"/>
                <a:gd name="connsiteX126" fmla="*/ 316566 w 889463"/>
                <a:gd name="connsiteY126" fmla="*/ 514442 h 686932"/>
                <a:gd name="connsiteX127" fmla="*/ 335594 w 889463"/>
                <a:gd name="connsiteY127" fmla="*/ 495613 h 686932"/>
                <a:gd name="connsiteX128" fmla="*/ 350995 w 889463"/>
                <a:gd name="connsiteY128" fmla="*/ 479765 h 686932"/>
                <a:gd name="connsiteX129" fmla="*/ 366396 w 889463"/>
                <a:gd name="connsiteY129" fmla="*/ 460390 h 686932"/>
                <a:gd name="connsiteX130" fmla="*/ 378220 w 889463"/>
                <a:gd name="connsiteY130" fmla="*/ 444492 h 686932"/>
                <a:gd name="connsiteX131" fmla="*/ 398241 w 889463"/>
                <a:gd name="connsiteY131" fmla="*/ 428594 h 686932"/>
                <a:gd name="connsiteX132" fmla="*/ 412102 w 889463"/>
                <a:gd name="connsiteY132" fmla="*/ 435053 h 686932"/>
                <a:gd name="connsiteX133" fmla="*/ 412599 w 889463"/>
                <a:gd name="connsiteY133" fmla="*/ 445038 h 686932"/>
                <a:gd name="connsiteX134" fmla="*/ 388454 w 889463"/>
                <a:gd name="connsiteY134" fmla="*/ 450305 h 686932"/>
                <a:gd name="connsiteX135" fmla="*/ 379213 w 889463"/>
                <a:gd name="connsiteY135" fmla="*/ 474400 h 686932"/>
                <a:gd name="connsiteX136" fmla="*/ 380754 w 889463"/>
                <a:gd name="connsiteY136" fmla="*/ 493775 h 686932"/>
                <a:gd name="connsiteX137" fmla="*/ 372556 w 889463"/>
                <a:gd name="connsiteY137" fmla="*/ 505549 h 686932"/>
                <a:gd name="connsiteX138" fmla="*/ 381797 w 889463"/>
                <a:gd name="connsiteY138" fmla="*/ 514392 h 686932"/>
                <a:gd name="connsiteX139" fmla="*/ 427503 w 889463"/>
                <a:gd name="connsiteY139" fmla="*/ 485578 h 686932"/>
                <a:gd name="connsiteX140" fmla="*/ 460888 w 889463"/>
                <a:gd name="connsiteY140" fmla="*/ 483839 h 686932"/>
                <a:gd name="connsiteX141" fmla="*/ 461385 w 889463"/>
                <a:gd name="connsiteY141" fmla="*/ 470326 h 686932"/>
                <a:gd name="connsiteX142" fmla="*/ 451101 w 889463"/>
                <a:gd name="connsiteY142" fmla="*/ 454428 h 686932"/>
                <a:gd name="connsiteX143" fmla="*/ 458802 w 889463"/>
                <a:gd name="connsiteY143" fmla="*/ 441511 h 686932"/>
                <a:gd name="connsiteX144" fmla="*/ 471669 w 889463"/>
                <a:gd name="connsiteY144" fmla="*/ 440319 h 686932"/>
                <a:gd name="connsiteX145" fmla="*/ 488610 w 889463"/>
                <a:gd name="connsiteY145" fmla="*/ 447373 h 686932"/>
                <a:gd name="connsiteX146" fmla="*/ 506594 w 889463"/>
                <a:gd name="connsiteY146" fmla="*/ 452093 h 686932"/>
                <a:gd name="connsiteX147" fmla="*/ 496310 w 889463"/>
                <a:gd name="connsiteY147" fmla="*/ 460936 h 686932"/>
                <a:gd name="connsiteX148" fmla="*/ 498894 w 889463"/>
                <a:gd name="connsiteY148" fmla="*/ 470326 h 686932"/>
                <a:gd name="connsiteX149" fmla="*/ 517375 w 889463"/>
                <a:gd name="connsiteY149" fmla="*/ 466202 h 686932"/>
                <a:gd name="connsiteX150" fmla="*/ 531236 w 889463"/>
                <a:gd name="connsiteY150" fmla="*/ 463818 h 686932"/>
                <a:gd name="connsiteX151" fmla="*/ 536353 w 889463"/>
                <a:gd name="connsiteY151" fmla="*/ 468786 h 686932"/>
                <a:gd name="connsiteX152" fmla="*/ 541868 w 889463"/>
                <a:gd name="connsiteY152" fmla="*/ 460340 h 686932"/>
                <a:gd name="connsiteX153" fmla="*/ 559753 w 889463"/>
                <a:gd name="connsiteY153" fmla="*/ 452789 h 686932"/>
                <a:gd name="connsiteX154" fmla="*/ 577638 w 889463"/>
                <a:gd name="connsiteY154" fmla="*/ 460340 h 686932"/>
                <a:gd name="connsiteX155" fmla="*/ 587623 w 889463"/>
                <a:gd name="connsiteY155" fmla="*/ 473803 h 686932"/>
                <a:gd name="connsiteX156" fmla="*/ 588369 w 889463"/>
                <a:gd name="connsiteY156" fmla="*/ 474648 h 686932"/>
                <a:gd name="connsiteX157" fmla="*/ 601484 w 889463"/>
                <a:gd name="connsiteY157" fmla="*/ 470823 h 686932"/>
                <a:gd name="connsiteX158" fmla="*/ 610228 w 889463"/>
                <a:gd name="connsiteY158" fmla="*/ 472263 h 686932"/>
                <a:gd name="connsiteX159" fmla="*/ 620114 w 889463"/>
                <a:gd name="connsiteY159" fmla="*/ 477728 h 686932"/>
                <a:gd name="connsiteX160" fmla="*/ 628560 w 889463"/>
                <a:gd name="connsiteY160" fmla="*/ 487018 h 686932"/>
                <a:gd name="connsiteX161" fmla="*/ 633578 w 889463"/>
                <a:gd name="connsiteY161" fmla="*/ 492334 h 686932"/>
                <a:gd name="connsiteX162" fmla="*/ 633876 w 889463"/>
                <a:gd name="connsiteY162" fmla="*/ 492682 h 686932"/>
                <a:gd name="connsiteX163" fmla="*/ 661796 w 889463"/>
                <a:gd name="connsiteY163" fmla="*/ 482050 h 686932"/>
                <a:gd name="connsiteX164" fmla="*/ 657176 w 889463"/>
                <a:gd name="connsiteY164" fmla="*/ 498495 h 686932"/>
                <a:gd name="connsiteX165" fmla="*/ 666417 w 889463"/>
                <a:gd name="connsiteY165" fmla="*/ 507040 h 686932"/>
                <a:gd name="connsiteX166" fmla="*/ 677396 w 889463"/>
                <a:gd name="connsiteY166" fmla="*/ 510368 h 686932"/>
                <a:gd name="connsiteX167" fmla="*/ 687481 w 889463"/>
                <a:gd name="connsiteY167" fmla="*/ 516777 h 686932"/>
                <a:gd name="connsiteX168" fmla="*/ 692201 w 889463"/>
                <a:gd name="connsiteY168" fmla="*/ 519957 h 686932"/>
                <a:gd name="connsiteX169" fmla="*/ 709043 w 889463"/>
                <a:gd name="connsiteY169" fmla="*/ 527260 h 686932"/>
                <a:gd name="connsiteX170" fmla="*/ 719625 w 889463"/>
                <a:gd name="connsiteY170" fmla="*/ 540375 h 686932"/>
                <a:gd name="connsiteX171" fmla="*/ 724294 w 889463"/>
                <a:gd name="connsiteY171" fmla="*/ 549119 h 686932"/>
                <a:gd name="connsiteX172" fmla="*/ 736268 w 889463"/>
                <a:gd name="connsiteY172" fmla="*/ 535556 h 686932"/>
                <a:gd name="connsiteX173" fmla="*/ 754749 w 889463"/>
                <a:gd name="connsiteY173" fmla="*/ 546734 h 686932"/>
                <a:gd name="connsiteX174" fmla="*/ 756786 w 889463"/>
                <a:gd name="connsiteY174" fmla="*/ 524428 h 686932"/>
                <a:gd name="connsiteX175" fmla="*/ 766026 w 889463"/>
                <a:gd name="connsiteY175" fmla="*/ 526763 h 686932"/>
                <a:gd name="connsiteX176" fmla="*/ 767566 w 889463"/>
                <a:gd name="connsiteY176" fmla="*/ 561440 h 686932"/>
                <a:gd name="connsiteX177" fmla="*/ 750625 w 889463"/>
                <a:gd name="connsiteY177" fmla="*/ 557316 h 686932"/>
                <a:gd name="connsiteX178" fmla="*/ 734727 w 889463"/>
                <a:gd name="connsiteY178" fmla="*/ 562036 h 686932"/>
                <a:gd name="connsiteX179" fmla="*/ 753755 w 889463"/>
                <a:gd name="connsiteY179" fmla="*/ 587920 h 686932"/>
                <a:gd name="connsiteX180" fmla="*/ 760959 w 889463"/>
                <a:gd name="connsiteY180" fmla="*/ 606152 h 686932"/>
                <a:gd name="connsiteX181" fmla="*/ 771739 w 889463"/>
                <a:gd name="connsiteY181" fmla="*/ 621454 h 686932"/>
                <a:gd name="connsiteX182" fmla="*/ 769703 w 889463"/>
                <a:gd name="connsiteY182" fmla="*/ 592689 h 686932"/>
                <a:gd name="connsiteX183" fmla="*/ 773280 w 889463"/>
                <a:gd name="connsiteY183" fmla="*/ 575052 h 686932"/>
                <a:gd name="connsiteX184" fmla="*/ 776360 w 889463"/>
                <a:gd name="connsiteY184" fmla="*/ 593881 h 686932"/>
                <a:gd name="connsiteX185" fmla="*/ 790221 w 889463"/>
                <a:gd name="connsiteY185" fmla="*/ 585088 h 686932"/>
                <a:gd name="connsiteX186" fmla="*/ 789724 w 889463"/>
                <a:gd name="connsiteY186" fmla="*/ 559800 h 686932"/>
                <a:gd name="connsiteX187" fmla="*/ 803585 w 889463"/>
                <a:gd name="connsiteY187" fmla="*/ 578033 h 686932"/>
                <a:gd name="connsiteX188" fmla="*/ 795884 w 889463"/>
                <a:gd name="connsiteY188" fmla="*/ 596266 h 686932"/>
                <a:gd name="connsiteX189" fmla="*/ 783017 w 889463"/>
                <a:gd name="connsiteY189" fmla="*/ 603321 h 686932"/>
                <a:gd name="connsiteX190" fmla="*/ 785600 w 889463"/>
                <a:gd name="connsiteY190" fmla="*/ 630943 h 686932"/>
                <a:gd name="connsiteX191" fmla="*/ 794841 w 889463"/>
                <a:gd name="connsiteY191" fmla="*/ 621553 h 686932"/>
                <a:gd name="connsiteX192" fmla="*/ 809745 w 889463"/>
                <a:gd name="connsiteY192" fmla="*/ 618026 h 686932"/>
                <a:gd name="connsiteX193" fmla="*/ 829270 w 889463"/>
                <a:gd name="connsiteY193" fmla="*/ 635663 h 686932"/>
                <a:gd name="connsiteX194" fmla="*/ 820029 w 889463"/>
                <a:gd name="connsiteY194" fmla="*/ 622746 h 686932"/>
                <a:gd name="connsiteX195" fmla="*/ 820526 w 889463"/>
                <a:gd name="connsiteY195" fmla="*/ 608040 h 686932"/>
                <a:gd name="connsiteX196" fmla="*/ 838510 w 889463"/>
                <a:gd name="connsiteY196" fmla="*/ 634520 h 686932"/>
                <a:gd name="connsiteX197" fmla="*/ 826686 w 889463"/>
                <a:gd name="connsiteY197" fmla="*/ 648033 h 686932"/>
                <a:gd name="connsiteX198" fmla="*/ 806665 w 889463"/>
                <a:gd name="connsiteY198" fmla="*/ 636855 h 686932"/>
                <a:gd name="connsiteX199" fmla="*/ 809745 w 889463"/>
                <a:gd name="connsiteY199" fmla="*/ 657423 h 686932"/>
                <a:gd name="connsiteX200" fmla="*/ 810242 w 889463"/>
                <a:gd name="connsiteY200" fmla="*/ 683306 h 686932"/>
                <a:gd name="connsiteX201" fmla="*/ 817942 w 889463"/>
                <a:gd name="connsiteY201" fmla="*/ 674463 h 686932"/>
                <a:gd name="connsiteX202" fmla="*/ 830760 w 889463"/>
                <a:gd name="connsiteY202" fmla="*/ 679779 h 686932"/>
                <a:gd name="connsiteX203" fmla="*/ 835877 w 889463"/>
                <a:gd name="connsiteY203" fmla="*/ 665073 h 686932"/>
                <a:gd name="connsiteX204" fmla="*/ 847701 w 889463"/>
                <a:gd name="connsiteY204" fmla="*/ 669793 h 686932"/>
                <a:gd name="connsiteX205" fmla="*/ 858482 w 889463"/>
                <a:gd name="connsiteY205" fmla="*/ 663335 h 686932"/>
                <a:gd name="connsiteX206" fmla="*/ 860519 w 889463"/>
                <a:gd name="connsiteY206" fmla="*/ 682164 h 686932"/>
                <a:gd name="connsiteX207" fmla="*/ 870256 w 889463"/>
                <a:gd name="connsiteY207" fmla="*/ 683952 h 686932"/>
                <a:gd name="connsiteX208" fmla="*/ 870206 w 889463"/>
                <a:gd name="connsiteY208" fmla="*/ 686933 h 686932"/>
                <a:gd name="connsiteX209" fmla="*/ 886005 w 889463"/>
                <a:gd name="connsiteY209" fmla="*/ 674165 h 686932"/>
                <a:gd name="connsiteX210" fmla="*/ 881285 w 889463"/>
                <a:gd name="connsiteY210" fmla="*/ 649524 h 686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</a:cxnLst>
              <a:rect l="l" t="t" r="r" b="b"/>
              <a:pathLst>
                <a:path w="889463" h="686932">
                  <a:moveTo>
                    <a:pt x="881285" y="649524"/>
                  </a:moveTo>
                  <a:cubicBezTo>
                    <a:pt x="884713" y="639339"/>
                    <a:pt x="885409" y="633079"/>
                    <a:pt x="859376" y="621305"/>
                  </a:cubicBezTo>
                  <a:cubicBezTo>
                    <a:pt x="833343" y="609531"/>
                    <a:pt x="836076" y="601731"/>
                    <a:pt x="818290" y="565663"/>
                  </a:cubicBezTo>
                  <a:cubicBezTo>
                    <a:pt x="800505" y="529644"/>
                    <a:pt x="768311" y="513945"/>
                    <a:pt x="768311" y="500631"/>
                  </a:cubicBezTo>
                  <a:cubicBezTo>
                    <a:pt x="768311" y="487317"/>
                    <a:pt x="736814" y="488857"/>
                    <a:pt x="736814" y="499041"/>
                  </a:cubicBezTo>
                  <a:cubicBezTo>
                    <a:pt x="736814" y="509226"/>
                    <a:pt x="723102" y="512405"/>
                    <a:pt x="715600" y="517870"/>
                  </a:cubicBezTo>
                  <a:cubicBezTo>
                    <a:pt x="708049" y="523335"/>
                    <a:pt x="704621" y="514740"/>
                    <a:pt x="697815" y="504556"/>
                  </a:cubicBezTo>
                  <a:cubicBezTo>
                    <a:pt x="690959" y="494371"/>
                    <a:pt x="674515" y="484187"/>
                    <a:pt x="674515" y="477927"/>
                  </a:cubicBezTo>
                  <a:cubicBezTo>
                    <a:pt x="674515" y="471667"/>
                    <a:pt x="670391" y="458353"/>
                    <a:pt x="658766" y="464612"/>
                  </a:cubicBezTo>
                  <a:cubicBezTo>
                    <a:pt x="647141" y="470872"/>
                    <a:pt x="640980" y="464612"/>
                    <a:pt x="637552" y="469332"/>
                  </a:cubicBezTo>
                  <a:cubicBezTo>
                    <a:pt x="634124" y="474052"/>
                    <a:pt x="625232" y="466451"/>
                    <a:pt x="625232" y="466451"/>
                  </a:cubicBezTo>
                  <a:lnTo>
                    <a:pt x="625232" y="60213"/>
                  </a:lnTo>
                  <a:cubicBezTo>
                    <a:pt x="621108" y="59716"/>
                    <a:pt x="617432" y="58921"/>
                    <a:pt x="614600" y="57679"/>
                  </a:cubicBezTo>
                  <a:cubicBezTo>
                    <a:pt x="600789" y="51668"/>
                    <a:pt x="580817" y="41185"/>
                    <a:pt x="568596" y="41980"/>
                  </a:cubicBezTo>
                  <a:cubicBezTo>
                    <a:pt x="566211" y="48637"/>
                    <a:pt x="561243" y="54450"/>
                    <a:pt x="553145" y="57530"/>
                  </a:cubicBezTo>
                  <a:cubicBezTo>
                    <a:pt x="536303" y="63889"/>
                    <a:pt x="519611" y="59120"/>
                    <a:pt x="506694" y="48786"/>
                  </a:cubicBezTo>
                  <a:cubicBezTo>
                    <a:pt x="501328" y="59915"/>
                    <a:pt x="492535" y="68808"/>
                    <a:pt x="479022" y="72981"/>
                  </a:cubicBezTo>
                  <a:cubicBezTo>
                    <a:pt x="465856" y="77055"/>
                    <a:pt x="453834" y="69106"/>
                    <a:pt x="449213" y="57679"/>
                  </a:cubicBezTo>
                  <a:cubicBezTo>
                    <a:pt x="443748" y="55245"/>
                    <a:pt x="438631" y="51817"/>
                    <a:pt x="434110" y="47296"/>
                  </a:cubicBezTo>
                  <a:cubicBezTo>
                    <a:pt x="432968" y="46153"/>
                    <a:pt x="431577" y="44712"/>
                    <a:pt x="430136" y="43172"/>
                  </a:cubicBezTo>
                  <a:cubicBezTo>
                    <a:pt x="418958" y="43023"/>
                    <a:pt x="407929" y="42378"/>
                    <a:pt x="396602" y="40440"/>
                  </a:cubicBezTo>
                  <a:cubicBezTo>
                    <a:pt x="387361" y="38850"/>
                    <a:pt x="382045" y="32938"/>
                    <a:pt x="379959" y="25635"/>
                  </a:cubicBezTo>
                  <a:cubicBezTo>
                    <a:pt x="378915" y="25983"/>
                    <a:pt x="378021" y="26281"/>
                    <a:pt x="377326" y="26579"/>
                  </a:cubicBezTo>
                  <a:cubicBezTo>
                    <a:pt x="370122" y="29510"/>
                    <a:pt x="371662" y="17736"/>
                    <a:pt x="362421" y="18928"/>
                  </a:cubicBezTo>
                  <a:cubicBezTo>
                    <a:pt x="353181" y="20121"/>
                    <a:pt x="360385" y="14209"/>
                    <a:pt x="355218" y="5415"/>
                  </a:cubicBezTo>
                  <a:cubicBezTo>
                    <a:pt x="350101" y="-3428"/>
                    <a:pt x="324416" y="4819"/>
                    <a:pt x="315175" y="6011"/>
                  </a:cubicBezTo>
                  <a:cubicBezTo>
                    <a:pt x="308568" y="6856"/>
                    <a:pt x="305388" y="3776"/>
                    <a:pt x="304295" y="0"/>
                  </a:cubicBezTo>
                  <a:cubicBezTo>
                    <a:pt x="298731" y="845"/>
                    <a:pt x="293167" y="1987"/>
                    <a:pt x="287702" y="3428"/>
                  </a:cubicBezTo>
                  <a:cubicBezTo>
                    <a:pt x="285864" y="4521"/>
                    <a:pt x="283827" y="5067"/>
                    <a:pt x="281790" y="5216"/>
                  </a:cubicBezTo>
                  <a:cubicBezTo>
                    <a:pt x="266687" y="9837"/>
                    <a:pt x="251932" y="16295"/>
                    <a:pt x="237326" y="23250"/>
                  </a:cubicBezTo>
                  <a:cubicBezTo>
                    <a:pt x="228880" y="30305"/>
                    <a:pt x="220285" y="37260"/>
                    <a:pt x="211442" y="43818"/>
                  </a:cubicBezTo>
                  <a:cubicBezTo>
                    <a:pt x="204586" y="48836"/>
                    <a:pt x="196488" y="48786"/>
                    <a:pt x="189533" y="45557"/>
                  </a:cubicBezTo>
                  <a:cubicBezTo>
                    <a:pt x="188788" y="45855"/>
                    <a:pt x="188092" y="46153"/>
                    <a:pt x="187347" y="46451"/>
                  </a:cubicBezTo>
                  <a:cubicBezTo>
                    <a:pt x="158234" y="58226"/>
                    <a:pt x="129618" y="70944"/>
                    <a:pt x="101599" y="84854"/>
                  </a:cubicBezTo>
                  <a:cubicBezTo>
                    <a:pt x="101052" y="85550"/>
                    <a:pt x="100555" y="86295"/>
                    <a:pt x="99909" y="87040"/>
                  </a:cubicBezTo>
                  <a:cubicBezTo>
                    <a:pt x="97227" y="90319"/>
                    <a:pt x="93699" y="92803"/>
                    <a:pt x="89725" y="94741"/>
                  </a:cubicBezTo>
                  <a:cubicBezTo>
                    <a:pt x="85055" y="98566"/>
                    <a:pt x="80385" y="102392"/>
                    <a:pt x="75665" y="106167"/>
                  </a:cubicBezTo>
                  <a:cubicBezTo>
                    <a:pt x="73877" y="107658"/>
                    <a:pt x="72039" y="109148"/>
                    <a:pt x="70002" y="110688"/>
                  </a:cubicBezTo>
                  <a:cubicBezTo>
                    <a:pt x="62550" y="116401"/>
                    <a:pt x="55197" y="116799"/>
                    <a:pt x="49086" y="114017"/>
                  </a:cubicBezTo>
                  <a:cubicBezTo>
                    <a:pt x="45907" y="115358"/>
                    <a:pt x="42777" y="116749"/>
                    <a:pt x="39697" y="118438"/>
                  </a:cubicBezTo>
                  <a:cubicBezTo>
                    <a:pt x="37858" y="119432"/>
                    <a:pt x="36070" y="120177"/>
                    <a:pt x="34281" y="120674"/>
                  </a:cubicBezTo>
                  <a:cubicBezTo>
                    <a:pt x="34878" y="125344"/>
                    <a:pt x="42528" y="129766"/>
                    <a:pt x="56886" y="134535"/>
                  </a:cubicBezTo>
                  <a:cubicBezTo>
                    <a:pt x="62053" y="132399"/>
                    <a:pt x="67865" y="131753"/>
                    <a:pt x="73231" y="133194"/>
                  </a:cubicBezTo>
                  <a:cubicBezTo>
                    <a:pt x="83664" y="135876"/>
                    <a:pt x="92954" y="141739"/>
                    <a:pt x="100406" y="149638"/>
                  </a:cubicBezTo>
                  <a:cubicBezTo>
                    <a:pt x="105126" y="154606"/>
                    <a:pt x="109001" y="160269"/>
                    <a:pt x="114019" y="164890"/>
                  </a:cubicBezTo>
                  <a:cubicBezTo>
                    <a:pt x="126737" y="165039"/>
                    <a:pt x="134388" y="173087"/>
                    <a:pt x="137021" y="182824"/>
                  </a:cubicBezTo>
                  <a:cubicBezTo>
                    <a:pt x="137319" y="182874"/>
                    <a:pt x="137667" y="182874"/>
                    <a:pt x="137965" y="182874"/>
                  </a:cubicBezTo>
                  <a:cubicBezTo>
                    <a:pt x="148249" y="184613"/>
                    <a:pt x="136921" y="201107"/>
                    <a:pt x="145665" y="205777"/>
                  </a:cubicBezTo>
                  <a:cubicBezTo>
                    <a:pt x="154409" y="210496"/>
                    <a:pt x="167773" y="203392"/>
                    <a:pt x="170307" y="211639"/>
                  </a:cubicBezTo>
                  <a:cubicBezTo>
                    <a:pt x="172890" y="219886"/>
                    <a:pt x="152819" y="211639"/>
                    <a:pt x="142585" y="220482"/>
                  </a:cubicBezTo>
                  <a:cubicBezTo>
                    <a:pt x="132301" y="229276"/>
                    <a:pt x="127184" y="233399"/>
                    <a:pt x="123061" y="226941"/>
                  </a:cubicBezTo>
                  <a:cubicBezTo>
                    <a:pt x="118937" y="220482"/>
                    <a:pt x="101996" y="224606"/>
                    <a:pt x="93252" y="225748"/>
                  </a:cubicBezTo>
                  <a:cubicBezTo>
                    <a:pt x="85105" y="226841"/>
                    <a:pt x="91712" y="215166"/>
                    <a:pt x="93053" y="208807"/>
                  </a:cubicBezTo>
                  <a:cubicBezTo>
                    <a:pt x="88036" y="207863"/>
                    <a:pt x="83217" y="205578"/>
                    <a:pt x="79292" y="202200"/>
                  </a:cubicBezTo>
                  <a:cubicBezTo>
                    <a:pt x="75019" y="203044"/>
                    <a:pt x="70002" y="205081"/>
                    <a:pt x="64487" y="208708"/>
                  </a:cubicBezTo>
                  <a:cubicBezTo>
                    <a:pt x="47546" y="219886"/>
                    <a:pt x="53706" y="215763"/>
                    <a:pt x="51620" y="224556"/>
                  </a:cubicBezTo>
                  <a:cubicBezTo>
                    <a:pt x="49583" y="233399"/>
                    <a:pt x="42379" y="219240"/>
                    <a:pt x="31599" y="226891"/>
                  </a:cubicBezTo>
                  <a:cubicBezTo>
                    <a:pt x="20818" y="234542"/>
                    <a:pt x="3330" y="239808"/>
                    <a:pt x="250" y="247459"/>
                  </a:cubicBezTo>
                  <a:cubicBezTo>
                    <a:pt x="-2830" y="255110"/>
                    <a:pt x="23352" y="260376"/>
                    <a:pt x="33636" y="262760"/>
                  </a:cubicBezTo>
                  <a:cubicBezTo>
                    <a:pt x="43919" y="265095"/>
                    <a:pt x="21315" y="272746"/>
                    <a:pt x="29512" y="275677"/>
                  </a:cubicBezTo>
                  <a:cubicBezTo>
                    <a:pt x="37709" y="278608"/>
                    <a:pt x="34132" y="287452"/>
                    <a:pt x="47000" y="295102"/>
                  </a:cubicBezTo>
                  <a:cubicBezTo>
                    <a:pt x="49583" y="296643"/>
                    <a:pt x="52862" y="297537"/>
                    <a:pt x="56439" y="298034"/>
                  </a:cubicBezTo>
                  <a:cubicBezTo>
                    <a:pt x="57780" y="297785"/>
                    <a:pt x="59171" y="297487"/>
                    <a:pt x="60513" y="297239"/>
                  </a:cubicBezTo>
                  <a:cubicBezTo>
                    <a:pt x="64388" y="294953"/>
                    <a:pt x="68809" y="293562"/>
                    <a:pt x="73181" y="293562"/>
                  </a:cubicBezTo>
                  <a:lnTo>
                    <a:pt x="81577" y="293562"/>
                  </a:lnTo>
                  <a:cubicBezTo>
                    <a:pt x="84956" y="293562"/>
                    <a:pt x="88185" y="294308"/>
                    <a:pt x="91166" y="295599"/>
                  </a:cubicBezTo>
                  <a:cubicBezTo>
                    <a:pt x="93252" y="295301"/>
                    <a:pt x="95041" y="295102"/>
                    <a:pt x="96233" y="295102"/>
                  </a:cubicBezTo>
                  <a:cubicBezTo>
                    <a:pt x="99512" y="295102"/>
                    <a:pt x="102642" y="296990"/>
                    <a:pt x="105722" y="298580"/>
                  </a:cubicBezTo>
                  <a:cubicBezTo>
                    <a:pt x="107461" y="299077"/>
                    <a:pt x="109100" y="299772"/>
                    <a:pt x="110640" y="300617"/>
                  </a:cubicBezTo>
                  <a:cubicBezTo>
                    <a:pt x="112975" y="301114"/>
                    <a:pt x="115211" y="300667"/>
                    <a:pt x="117298" y="298034"/>
                  </a:cubicBezTo>
                  <a:cubicBezTo>
                    <a:pt x="123458" y="290383"/>
                    <a:pt x="146559" y="269269"/>
                    <a:pt x="158383" y="281589"/>
                  </a:cubicBezTo>
                  <a:cubicBezTo>
                    <a:pt x="170207" y="293960"/>
                    <a:pt x="145566" y="292171"/>
                    <a:pt x="151677" y="299822"/>
                  </a:cubicBezTo>
                  <a:cubicBezTo>
                    <a:pt x="157837" y="307473"/>
                    <a:pt x="165537" y="325706"/>
                    <a:pt x="154260" y="335095"/>
                  </a:cubicBezTo>
                  <a:cubicBezTo>
                    <a:pt x="142982" y="344485"/>
                    <a:pt x="132152" y="338026"/>
                    <a:pt x="125992" y="337430"/>
                  </a:cubicBezTo>
                  <a:cubicBezTo>
                    <a:pt x="124948" y="337331"/>
                    <a:pt x="124253" y="337679"/>
                    <a:pt x="123657" y="338275"/>
                  </a:cubicBezTo>
                  <a:cubicBezTo>
                    <a:pt x="123110" y="340560"/>
                    <a:pt x="122266" y="342796"/>
                    <a:pt x="121173" y="344882"/>
                  </a:cubicBezTo>
                  <a:cubicBezTo>
                    <a:pt x="120080" y="349304"/>
                    <a:pt x="118540" y="354818"/>
                    <a:pt x="113671" y="359240"/>
                  </a:cubicBezTo>
                  <a:cubicBezTo>
                    <a:pt x="108454" y="363960"/>
                    <a:pt x="103934" y="360929"/>
                    <a:pt x="99015" y="357104"/>
                  </a:cubicBezTo>
                  <a:cubicBezTo>
                    <a:pt x="92358" y="356855"/>
                    <a:pt x="87141" y="354371"/>
                    <a:pt x="83316" y="350695"/>
                  </a:cubicBezTo>
                  <a:cubicBezTo>
                    <a:pt x="82173" y="350794"/>
                    <a:pt x="81031" y="350943"/>
                    <a:pt x="79888" y="350993"/>
                  </a:cubicBezTo>
                  <a:cubicBezTo>
                    <a:pt x="79242" y="351341"/>
                    <a:pt x="78696" y="351788"/>
                    <a:pt x="78199" y="352285"/>
                  </a:cubicBezTo>
                  <a:cubicBezTo>
                    <a:pt x="81279" y="356657"/>
                    <a:pt x="83167" y="362122"/>
                    <a:pt x="83167" y="367437"/>
                  </a:cubicBezTo>
                  <a:lnTo>
                    <a:pt x="83167" y="370865"/>
                  </a:lnTo>
                  <a:cubicBezTo>
                    <a:pt x="83167" y="377821"/>
                    <a:pt x="80286" y="384031"/>
                    <a:pt x="75765" y="389048"/>
                  </a:cubicBezTo>
                  <a:cubicBezTo>
                    <a:pt x="72287" y="392923"/>
                    <a:pt x="67518" y="395060"/>
                    <a:pt x="62550" y="396004"/>
                  </a:cubicBezTo>
                  <a:cubicBezTo>
                    <a:pt x="63096" y="399730"/>
                    <a:pt x="62947" y="403555"/>
                    <a:pt x="62053" y="406834"/>
                  </a:cubicBezTo>
                  <a:cubicBezTo>
                    <a:pt x="60463" y="412746"/>
                    <a:pt x="55892" y="419353"/>
                    <a:pt x="50428" y="422235"/>
                  </a:cubicBezTo>
                  <a:cubicBezTo>
                    <a:pt x="48440" y="423278"/>
                    <a:pt x="46503" y="424471"/>
                    <a:pt x="44615" y="425613"/>
                  </a:cubicBezTo>
                  <a:cubicBezTo>
                    <a:pt x="53210" y="437487"/>
                    <a:pt x="52663" y="428296"/>
                    <a:pt x="61755" y="435599"/>
                  </a:cubicBezTo>
                  <a:cubicBezTo>
                    <a:pt x="72039" y="443846"/>
                    <a:pt x="50477" y="458551"/>
                    <a:pt x="60711" y="460886"/>
                  </a:cubicBezTo>
                  <a:cubicBezTo>
                    <a:pt x="67071" y="462327"/>
                    <a:pt x="73827" y="471021"/>
                    <a:pt x="79789" y="479268"/>
                  </a:cubicBezTo>
                  <a:cubicBezTo>
                    <a:pt x="82720" y="478026"/>
                    <a:pt x="86098" y="477281"/>
                    <a:pt x="89924" y="477281"/>
                  </a:cubicBezTo>
                  <a:cubicBezTo>
                    <a:pt x="99860" y="477281"/>
                    <a:pt x="106765" y="482100"/>
                    <a:pt x="110640" y="488757"/>
                  </a:cubicBezTo>
                  <a:cubicBezTo>
                    <a:pt x="112628" y="488012"/>
                    <a:pt x="114664" y="487466"/>
                    <a:pt x="116751" y="487366"/>
                  </a:cubicBezTo>
                  <a:cubicBezTo>
                    <a:pt x="127532" y="486770"/>
                    <a:pt x="122415" y="469730"/>
                    <a:pt x="128575" y="476188"/>
                  </a:cubicBezTo>
                  <a:cubicBezTo>
                    <a:pt x="134735" y="482647"/>
                    <a:pt x="143479" y="501426"/>
                    <a:pt x="137816" y="506145"/>
                  </a:cubicBezTo>
                  <a:cubicBezTo>
                    <a:pt x="132500" y="510567"/>
                    <a:pt x="136176" y="523683"/>
                    <a:pt x="135828" y="531135"/>
                  </a:cubicBezTo>
                  <a:cubicBezTo>
                    <a:pt x="137319" y="530787"/>
                    <a:pt x="138859" y="530539"/>
                    <a:pt x="140449" y="530489"/>
                  </a:cubicBezTo>
                  <a:cubicBezTo>
                    <a:pt x="141492" y="530439"/>
                    <a:pt x="142486" y="530489"/>
                    <a:pt x="143479" y="530638"/>
                  </a:cubicBezTo>
                  <a:cubicBezTo>
                    <a:pt x="144423" y="530091"/>
                    <a:pt x="145317" y="529495"/>
                    <a:pt x="146212" y="528849"/>
                  </a:cubicBezTo>
                  <a:cubicBezTo>
                    <a:pt x="148795" y="527011"/>
                    <a:pt x="151577" y="525918"/>
                    <a:pt x="154409" y="525421"/>
                  </a:cubicBezTo>
                  <a:cubicBezTo>
                    <a:pt x="156794" y="524229"/>
                    <a:pt x="158980" y="523136"/>
                    <a:pt x="159625" y="522540"/>
                  </a:cubicBezTo>
                  <a:cubicBezTo>
                    <a:pt x="168866" y="514293"/>
                    <a:pt x="181038" y="512803"/>
                    <a:pt x="191272" y="519559"/>
                  </a:cubicBezTo>
                  <a:cubicBezTo>
                    <a:pt x="191669" y="519460"/>
                    <a:pt x="192116" y="519311"/>
                    <a:pt x="192514" y="519211"/>
                  </a:cubicBezTo>
                  <a:cubicBezTo>
                    <a:pt x="196985" y="512753"/>
                    <a:pt x="204189" y="508530"/>
                    <a:pt x="212883" y="508133"/>
                  </a:cubicBezTo>
                  <a:cubicBezTo>
                    <a:pt x="219192" y="507835"/>
                    <a:pt x="226346" y="511213"/>
                    <a:pt x="230768" y="515684"/>
                  </a:cubicBezTo>
                  <a:cubicBezTo>
                    <a:pt x="233997" y="519013"/>
                    <a:pt x="236630" y="523832"/>
                    <a:pt x="237674" y="528750"/>
                  </a:cubicBezTo>
                  <a:cubicBezTo>
                    <a:pt x="239065" y="528154"/>
                    <a:pt x="240555" y="527508"/>
                    <a:pt x="242095" y="526713"/>
                  </a:cubicBezTo>
                  <a:cubicBezTo>
                    <a:pt x="258043" y="518466"/>
                    <a:pt x="250839" y="527309"/>
                    <a:pt x="242592" y="539084"/>
                  </a:cubicBezTo>
                  <a:cubicBezTo>
                    <a:pt x="231265" y="555329"/>
                    <a:pt x="242592" y="579076"/>
                    <a:pt x="234395" y="581411"/>
                  </a:cubicBezTo>
                  <a:cubicBezTo>
                    <a:pt x="226197" y="583746"/>
                    <a:pt x="219490" y="607891"/>
                    <a:pt x="206126" y="609630"/>
                  </a:cubicBezTo>
                  <a:cubicBezTo>
                    <a:pt x="192762" y="611419"/>
                    <a:pt x="170158" y="640184"/>
                    <a:pt x="167077" y="644903"/>
                  </a:cubicBezTo>
                  <a:cubicBezTo>
                    <a:pt x="163997" y="649623"/>
                    <a:pt x="135232" y="635514"/>
                    <a:pt x="131109" y="649027"/>
                  </a:cubicBezTo>
                  <a:cubicBezTo>
                    <a:pt x="126985" y="662540"/>
                    <a:pt x="109597" y="672625"/>
                    <a:pt x="114168" y="677841"/>
                  </a:cubicBezTo>
                  <a:cubicBezTo>
                    <a:pt x="117248" y="681369"/>
                    <a:pt x="140896" y="667856"/>
                    <a:pt x="141889" y="660801"/>
                  </a:cubicBezTo>
                  <a:cubicBezTo>
                    <a:pt x="142933" y="653746"/>
                    <a:pt x="146013" y="654939"/>
                    <a:pt x="150087" y="660205"/>
                  </a:cubicBezTo>
                  <a:cubicBezTo>
                    <a:pt x="154210" y="665471"/>
                    <a:pt x="164494" y="657870"/>
                    <a:pt x="169114" y="653150"/>
                  </a:cubicBezTo>
                  <a:cubicBezTo>
                    <a:pt x="173735" y="648431"/>
                    <a:pt x="181435" y="650219"/>
                    <a:pt x="186055" y="650815"/>
                  </a:cubicBezTo>
                  <a:cubicBezTo>
                    <a:pt x="190676" y="651411"/>
                    <a:pt x="192713" y="644357"/>
                    <a:pt x="206623" y="641426"/>
                  </a:cubicBezTo>
                  <a:cubicBezTo>
                    <a:pt x="220484" y="638494"/>
                    <a:pt x="217404" y="633775"/>
                    <a:pt x="220484" y="625577"/>
                  </a:cubicBezTo>
                  <a:cubicBezTo>
                    <a:pt x="223564" y="617331"/>
                    <a:pt x="256453" y="599694"/>
                    <a:pt x="262613" y="597955"/>
                  </a:cubicBezTo>
                  <a:cubicBezTo>
                    <a:pt x="268774" y="596216"/>
                    <a:pt x="265197" y="584442"/>
                    <a:pt x="271854" y="583846"/>
                  </a:cubicBezTo>
                  <a:cubicBezTo>
                    <a:pt x="278511" y="583250"/>
                    <a:pt x="288795" y="573860"/>
                    <a:pt x="297539" y="565613"/>
                  </a:cubicBezTo>
                  <a:cubicBezTo>
                    <a:pt x="306282" y="557366"/>
                    <a:pt x="308319" y="560893"/>
                    <a:pt x="315026" y="557962"/>
                  </a:cubicBezTo>
                  <a:cubicBezTo>
                    <a:pt x="321683" y="555031"/>
                    <a:pt x="316566" y="539730"/>
                    <a:pt x="323223" y="538537"/>
                  </a:cubicBezTo>
                  <a:cubicBezTo>
                    <a:pt x="329881" y="537395"/>
                    <a:pt x="335047" y="531483"/>
                    <a:pt x="335047" y="525024"/>
                  </a:cubicBezTo>
                  <a:cubicBezTo>
                    <a:pt x="335047" y="518566"/>
                    <a:pt x="318106" y="518566"/>
                    <a:pt x="316566" y="514442"/>
                  </a:cubicBezTo>
                  <a:cubicBezTo>
                    <a:pt x="315026" y="510319"/>
                    <a:pt x="329930" y="495017"/>
                    <a:pt x="335594" y="495613"/>
                  </a:cubicBezTo>
                  <a:cubicBezTo>
                    <a:pt x="341258" y="496209"/>
                    <a:pt x="350498" y="489155"/>
                    <a:pt x="350995" y="479765"/>
                  </a:cubicBezTo>
                  <a:cubicBezTo>
                    <a:pt x="351492" y="470375"/>
                    <a:pt x="359739" y="468587"/>
                    <a:pt x="366396" y="460390"/>
                  </a:cubicBezTo>
                  <a:cubicBezTo>
                    <a:pt x="373053" y="452143"/>
                    <a:pt x="371513" y="445088"/>
                    <a:pt x="378220" y="444492"/>
                  </a:cubicBezTo>
                  <a:cubicBezTo>
                    <a:pt x="384927" y="443896"/>
                    <a:pt x="391037" y="433314"/>
                    <a:pt x="398241" y="428594"/>
                  </a:cubicBezTo>
                  <a:cubicBezTo>
                    <a:pt x="405445" y="423874"/>
                    <a:pt x="398241" y="434456"/>
                    <a:pt x="412102" y="435053"/>
                  </a:cubicBezTo>
                  <a:cubicBezTo>
                    <a:pt x="425963" y="435649"/>
                    <a:pt x="422883" y="450305"/>
                    <a:pt x="412599" y="445038"/>
                  </a:cubicBezTo>
                  <a:cubicBezTo>
                    <a:pt x="402315" y="439723"/>
                    <a:pt x="397695" y="440319"/>
                    <a:pt x="388454" y="450305"/>
                  </a:cubicBezTo>
                  <a:cubicBezTo>
                    <a:pt x="379213" y="460290"/>
                    <a:pt x="386417" y="463221"/>
                    <a:pt x="379213" y="474400"/>
                  </a:cubicBezTo>
                  <a:cubicBezTo>
                    <a:pt x="372010" y="485528"/>
                    <a:pt x="371513" y="492583"/>
                    <a:pt x="380754" y="493775"/>
                  </a:cubicBezTo>
                  <a:cubicBezTo>
                    <a:pt x="389994" y="494967"/>
                    <a:pt x="381250" y="502568"/>
                    <a:pt x="372556" y="505549"/>
                  </a:cubicBezTo>
                  <a:cubicBezTo>
                    <a:pt x="363812" y="508480"/>
                    <a:pt x="369973" y="514392"/>
                    <a:pt x="381797" y="514392"/>
                  </a:cubicBezTo>
                  <a:cubicBezTo>
                    <a:pt x="393621" y="514392"/>
                    <a:pt x="411059" y="494967"/>
                    <a:pt x="427503" y="485578"/>
                  </a:cubicBezTo>
                  <a:cubicBezTo>
                    <a:pt x="443947" y="476188"/>
                    <a:pt x="456268" y="485578"/>
                    <a:pt x="460888" y="483839"/>
                  </a:cubicBezTo>
                  <a:cubicBezTo>
                    <a:pt x="465509" y="482100"/>
                    <a:pt x="455771" y="473257"/>
                    <a:pt x="461385" y="470326"/>
                  </a:cubicBezTo>
                  <a:cubicBezTo>
                    <a:pt x="467049" y="467395"/>
                    <a:pt x="454678" y="465606"/>
                    <a:pt x="451101" y="454428"/>
                  </a:cubicBezTo>
                  <a:cubicBezTo>
                    <a:pt x="447524" y="443250"/>
                    <a:pt x="456765" y="450305"/>
                    <a:pt x="458802" y="441511"/>
                  </a:cubicBezTo>
                  <a:cubicBezTo>
                    <a:pt x="460839" y="432668"/>
                    <a:pt x="466502" y="436195"/>
                    <a:pt x="471669" y="440319"/>
                  </a:cubicBezTo>
                  <a:cubicBezTo>
                    <a:pt x="476786" y="444442"/>
                    <a:pt x="483990" y="436195"/>
                    <a:pt x="488610" y="447373"/>
                  </a:cubicBezTo>
                  <a:cubicBezTo>
                    <a:pt x="493230" y="458551"/>
                    <a:pt x="498347" y="444442"/>
                    <a:pt x="506594" y="452093"/>
                  </a:cubicBezTo>
                  <a:cubicBezTo>
                    <a:pt x="514792" y="459744"/>
                    <a:pt x="505054" y="458551"/>
                    <a:pt x="496310" y="460936"/>
                  </a:cubicBezTo>
                  <a:cubicBezTo>
                    <a:pt x="487567" y="463271"/>
                    <a:pt x="492187" y="476834"/>
                    <a:pt x="498894" y="470326"/>
                  </a:cubicBezTo>
                  <a:cubicBezTo>
                    <a:pt x="505551" y="463867"/>
                    <a:pt x="511215" y="459744"/>
                    <a:pt x="517375" y="466202"/>
                  </a:cubicBezTo>
                  <a:cubicBezTo>
                    <a:pt x="523535" y="472661"/>
                    <a:pt x="526119" y="469730"/>
                    <a:pt x="531236" y="463818"/>
                  </a:cubicBezTo>
                  <a:cubicBezTo>
                    <a:pt x="536254" y="458055"/>
                    <a:pt x="536353" y="464116"/>
                    <a:pt x="536353" y="468786"/>
                  </a:cubicBezTo>
                  <a:cubicBezTo>
                    <a:pt x="537694" y="465656"/>
                    <a:pt x="539632" y="462824"/>
                    <a:pt x="541868" y="460340"/>
                  </a:cubicBezTo>
                  <a:cubicBezTo>
                    <a:pt x="546140" y="455620"/>
                    <a:pt x="553542" y="452789"/>
                    <a:pt x="559753" y="452789"/>
                  </a:cubicBezTo>
                  <a:cubicBezTo>
                    <a:pt x="565466" y="452789"/>
                    <a:pt x="573862" y="455521"/>
                    <a:pt x="577638" y="460340"/>
                  </a:cubicBezTo>
                  <a:cubicBezTo>
                    <a:pt x="581066" y="464761"/>
                    <a:pt x="584295" y="469282"/>
                    <a:pt x="587623" y="473803"/>
                  </a:cubicBezTo>
                  <a:cubicBezTo>
                    <a:pt x="587872" y="474101"/>
                    <a:pt x="588120" y="474400"/>
                    <a:pt x="588369" y="474648"/>
                  </a:cubicBezTo>
                  <a:cubicBezTo>
                    <a:pt x="592393" y="472164"/>
                    <a:pt x="597261" y="470425"/>
                    <a:pt x="601484" y="470823"/>
                  </a:cubicBezTo>
                  <a:cubicBezTo>
                    <a:pt x="604465" y="471071"/>
                    <a:pt x="607446" y="471319"/>
                    <a:pt x="610228" y="472263"/>
                  </a:cubicBezTo>
                  <a:cubicBezTo>
                    <a:pt x="615146" y="473952"/>
                    <a:pt x="616488" y="474847"/>
                    <a:pt x="620114" y="477728"/>
                  </a:cubicBezTo>
                  <a:cubicBezTo>
                    <a:pt x="623443" y="480361"/>
                    <a:pt x="626275" y="483342"/>
                    <a:pt x="628560" y="487018"/>
                  </a:cubicBezTo>
                  <a:cubicBezTo>
                    <a:pt x="630597" y="488459"/>
                    <a:pt x="632236" y="490248"/>
                    <a:pt x="633578" y="492334"/>
                  </a:cubicBezTo>
                  <a:cubicBezTo>
                    <a:pt x="633677" y="492434"/>
                    <a:pt x="633777" y="492583"/>
                    <a:pt x="633876" y="492682"/>
                  </a:cubicBezTo>
                  <a:cubicBezTo>
                    <a:pt x="649525" y="495812"/>
                    <a:pt x="653649" y="474499"/>
                    <a:pt x="661796" y="482050"/>
                  </a:cubicBezTo>
                  <a:cubicBezTo>
                    <a:pt x="670043" y="489701"/>
                    <a:pt x="661796" y="492632"/>
                    <a:pt x="657176" y="498495"/>
                  </a:cubicBezTo>
                  <a:cubicBezTo>
                    <a:pt x="653053" y="503761"/>
                    <a:pt x="660405" y="504804"/>
                    <a:pt x="666417" y="507040"/>
                  </a:cubicBezTo>
                  <a:cubicBezTo>
                    <a:pt x="670192" y="507387"/>
                    <a:pt x="673918" y="508580"/>
                    <a:pt x="677396" y="510368"/>
                  </a:cubicBezTo>
                  <a:cubicBezTo>
                    <a:pt x="680923" y="512206"/>
                    <a:pt x="684302" y="514343"/>
                    <a:pt x="687481" y="516777"/>
                  </a:cubicBezTo>
                  <a:cubicBezTo>
                    <a:pt x="689170" y="517771"/>
                    <a:pt x="690760" y="518814"/>
                    <a:pt x="692201" y="519957"/>
                  </a:cubicBezTo>
                  <a:cubicBezTo>
                    <a:pt x="698461" y="520304"/>
                    <a:pt x="704621" y="522739"/>
                    <a:pt x="709043" y="527260"/>
                  </a:cubicBezTo>
                  <a:cubicBezTo>
                    <a:pt x="712918" y="531284"/>
                    <a:pt x="716445" y="535755"/>
                    <a:pt x="719625" y="540375"/>
                  </a:cubicBezTo>
                  <a:cubicBezTo>
                    <a:pt x="721512" y="543108"/>
                    <a:pt x="722953" y="546089"/>
                    <a:pt x="724294" y="549119"/>
                  </a:cubicBezTo>
                  <a:cubicBezTo>
                    <a:pt x="738304" y="555727"/>
                    <a:pt x="723847" y="525272"/>
                    <a:pt x="736268" y="535556"/>
                  </a:cubicBezTo>
                  <a:cubicBezTo>
                    <a:pt x="749085" y="546138"/>
                    <a:pt x="744465" y="536153"/>
                    <a:pt x="754749" y="546734"/>
                  </a:cubicBezTo>
                  <a:cubicBezTo>
                    <a:pt x="765033" y="557316"/>
                    <a:pt x="761406" y="542015"/>
                    <a:pt x="756786" y="524428"/>
                  </a:cubicBezTo>
                  <a:cubicBezTo>
                    <a:pt x="752165" y="506791"/>
                    <a:pt x="761406" y="518566"/>
                    <a:pt x="766026" y="526763"/>
                  </a:cubicBezTo>
                  <a:cubicBezTo>
                    <a:pt x="770646" y="535010"/>
                    <a:pt x="770646" y="550858"/>
                    <a:pt x="767566" y="561440"/>
                  </a:cubicBezTo>
                  <a:cubicBezTo>
                    <a:pt x="764486" y="572022"/>
                    <a:pt x="749085" y="563228"/>
                    <a:pt x="750625" y="557316"/>
                  </a:cubicBezTo>
                  <a:cubicBezTo>
                    <a:pt x="752165" y="551454"/>
                    <a:pt x="735224" y="553789"/>
                    <a:pt x="734727" y="562036"/>
                  </a:cubicBezTo>
                  <a:cubicBezTo>
                    <a:pt x="734231" y="570283"/>
                    <a:pt x="745508" y="586131"/>
                    <a:pt x="753755" y="587920"/>
                  </a:cubicBezTo>
                  <a:cubicBezTo>
                    <a:pt x="761952" y="589708"/>
                    <a:pt x="755792" y="604364"/>
                    <a:pt x="760959" y="606152"/>
                  </a:cubicBezTo>
                  <a:cubicBezTo>
                    <a:pt x="768013" y="608587"/>
                    <a:pt x="767616" y="623789"/>
                    <a:pt x="771739" y="621454"/>
                  </a:cubicBezTo>
                  <a:cubicBezTo>
                    <a:pt x="775813" y="619119"/>
                    <a:pt x="774323" y="600886"/>
                    <a:pt x="769703" y="592689"/>
                  </a:cubicBezTo>
                  <a:cubicBezTo>
                    <a:pt x="765082" y="584442"/>
                    <a:pt x="767119" y="572668"/>
                    <a:pt x="773280" y="575052"/>
                  </a:cubicBezTo>
                  <a:cubicBezTo>
                    <a:pt x="779440" y="577387"/>
                    <a:pt x="773280" y="589758"/>
                    <a:pt x="776360" y="593881"/>
                  </a:cubicBezTo>
                  <a:cubicBezTo>
                    <a:pt x="779440" y="598005"/>
                    <a:pt x="783017" y="589758"/>
                    <a:pt x="790221" y="585088"/>
                  </a:cubicBezTo>
                  <a:cubicBezTo>
                    <a:pt x="797424" y="580368"/>
                    <a:pt x="787140" y="566855"/>
                    <a:pt x="789724" y="559800"/>
                  </a:cubicBezTo>
                  <a:cubicBezTo>
                    <a:pt x="792307" y="552746"/>
                    <a:pt x="800505" y="565663"/>
                    <a:pt x="803585" y="578033"/>
                  </a:cubicBezTo>
                  <a:cubicBezTo>
                    <a:pt x="806665" y="590404"/>
                    <a:pt x="795884" y="589807"/>
                    <a:pt x="795884" y="596266"/>
                  </a:cubicBezTo>
                  <a:cubicBezTo>
                    <a:pt x="795884" y="602724"/>
                    <a:pt x="786147" y="599793"/>
                    <a:pt x="783017" y="603321"/>
                  </a:cubicBezTo>
                  <a:cubicBezTo>
                    <a:pt x="779937" y="606848"/>
                    <a:pt x="781477" y="630347"/>
                    <a:pt x="785600" y="630943"/>
                  </a:cubicBezTo>
                  <a:cubicBezTo>
                    <a:pt x="789724" y="631539"/>
                    <a:pt x="792258" y="611518"/>
                    <a:pt x="794841" y="621553"/>
                  </a:cubicBezTo>
                  <a:cubicBezTo>
                    <a:pt x="797424" y="631539"/>
                    <a:pt x="807162" y="608636"/>
                    <a:pt x="809745" y="618026"/>
                  </a:cubicBezTo>
                  <a:cubicBezTo>
                    <a:pt x="812328" y="627416"/>
                    <a:pt x="824649" y="637998"/>
                    <a:pt x="829270" y="635663"/>
                  </a:cubicBezTo>
                  <a:cubicBezTo>
                    <a:pt x="833890" y="633328"/>
                    <a:pt x="827233" y="623292"/>
                    <a:pt x="820029" y="622746"/>
                  </a:cubicBezTo>
                  <a:cubicBezTo>
                    <a:pt x="812825" y="622150"/>
                    <a:pt x="813869" y="608636"/>
                    <a:pt x="820526" y="608040"/>
                  </a:cubicBezTo>
                  <a:cubicBezTo>
                    <a:pt x="827183" y="607444"/>
                    <a:pt x="839007" y="627416"/>
                    <a:pt x="838510" y="634520"/>
                  </a:cubicBezTo>
                  <a:cubicBezTo>
                    <a:pt x="838013" y="641575"/>
                    <a:pt x="832350" y="640978"/>
                    <a:pt x="826686" y="648033"/>
                  </a:cubicBezTo>
                  <a:cubicBezTo>
                    <a:pt x="821023" y="655088"/>
                    <a:pt x="813322" y="636259"/>
                    <a:pt x="806665" y="636855"/>
                  </a:cubicBezTo>
                  <a:cubicBezTo>
                    <a:pt x="800008" y="637451"/>
                    <a:pt x="806665" y="649176"/>
                    <a:pt x="809745" y="657423"/>
                  </a:cubicBezTo>
                  <a:cubicBezTo>
                    <a:pt x="812825" y="665670"/>
                    <a:pt x="801498" y="676848"/>
                    <a:pt x="810242" y="683306"/>
                  </a:cubicBezTo>
                  <a:cubicBezTo>
                    <a:pt x="818986" y="689765"/>
                    <a:pt x="816402" y="679183"/>
                    <a:pt x="817942" y="674463"/>
                  </a:cubicBezTo>
                  <a:cubicBezTo>
                    <a:pt x="819482" y="669743"/>
                    <a:pt x="826189" y="675655"/>
                    <a:pt x="830760" y="679779"/>
                  </a:cubicBezTo>
                  <a:cubicBezTo>
                    <a:pt x="835082" y="683604"/>
                    <a:pt x="835877" y="670389"/>
                    <a:pt x="835877" y="665073"/>
                  </a:cubicBezTo>
                  <a:cubicBezTo>
                    <a:pt x="835877" y="659807"/>
                    <a:pt x="843578" y="662738"/>
                    <a:pt x="847701" y="669793"/>
                  </a:cubicBezTo>
                  <a:cubicBezTo>
                    <a:pt x="851825" y="676848"/>
                    <a:pt x="852321" y="662142"/>
                    <a:pt x="858482" y="663335"/>
                  </a:cubicBezTo>
                  <a:cubicBezTo>
                    <a:pt x="864642" y="664527"/>
                    <a:pt x="860519" y="675705"/>
                    <a:pt x="860519" y="682164"/>
                  </a:cubicBezTo>
                  <a:cubicBezTo>
                    <a:pt x="860519" y="688622"/>
                    <a:pt x="871299" y="676848"/>
                    <a:pt x="870256" y="683952"/>
                  </a:cubicBezTo>
                  <a:cubicBezTo>
                    <a:pt x="870107" y="685045"/>
                    <a:pt x="870107" y="685989"/>
                    <a:pt x="870206" y="686933"/>
                  </a:cubicBezTo>
                  <a:cubicBezTo>
                    <a:pt x="875920" y="682263"/>
                    <a:pt x="881832" y="677444"/>
                    <a:pt x="886005" y="674165"/>
                  </a:cubicBezTo>
                  <a:cubicBezTo>
                    <a:pt x="897034" y="665173"/>
                    <a:pt x="877857" y="659708"/>
                    <a:pt x="881285" y="649524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37" name="Freeform: Shape 171">
              <a:extLst>
                <a:ext uri="{FF2B5EF4-FFF2-40B4-BE49-F238E27FC236}">
                  <a16:creationId xmlns:a16="http://schemas.microsoft.com/office/drawing/2014/main" xmlns="" id="{F38E2C3C-1D97-9312-0389-E6B7613C3E70}"/>
                </a:ext>
              </a:extLst>
            </p:cNvPr>
            <p:cNvSpPr/>
            <p:nvPr/>
          </p:nvSpPr>
          <p:spPr>
            <a:xfrm>
              <a:off x="4117671" y="3061432"/>
              <a:ext cx="277224" cy="241138"/>
            </a:xfrm>
            <a:custGeom>
              <a:avLst/>
              <a:gdLst>
                <a:gd name="connsiteX0" fmla="*/ 276770 w 277224"/>
                <a:gd name="connsiteY0" fmla="*/ 43321 h 241138"/>
                <a:gd name="connsiteX1" fmla="*/ 252973 w 277224"/>
                <a:gd name="connsiteY1" fmla="*/ 42527 h 241138"/>
                <a:gd name="connsiteX2" fmla="*/ 225500 w 277224"/>
                <a:gd name="connsiteY2" fmla="*/ 34925 h 241138"/>
                <a:gd name="connsiteX3" fmla="*/ 214670 w 277224"/>
                <a:gd name="connsiteY3" fmla="*/ 32044 h 241138"/>
                <a:gd name="connsiteX4" fmla="*/ 196338 w 277224"/>
                <a:gd name="connsiteY4" fmla="*/ 33981 h 241138"/>
                <a:gd name="connsiteX5" fmla="*/ 173832 w 277224"/>
                <a:gd name="connsiteY5" fmla="*/ 21561 h 241138"/>
                <a:gd name="connsiteX6" fmla="*/ 160667 w 277224"/>
                <a:gd name="connsiteY6" fmla="*/ 14060 h 241138"/>
                <a:gd name="connsiteX7" fmla="*/ 120625 w 277224"/>
                <a:gd name="connsiteY7" fmla="*/ 9042 h 241138"/>
                <a:gd name="connsiteX8" fmla="*/ 44266 w 277224"/>
                <a:gd name="connsiteY8" fmla="*/ 8247 h 241138"/>
                <a:gd name="connsiteX9" fmla="*/ 16196 w 277224"/>
                <a:gd name="connsiteY9" fmla="*/ 0 h 241138"/>
                <a:gd name="connsiteX10" fmla="*/ 0 w 277224"/>
                <a:gd name="connsiteY10" fmla="*/ 13314 h 241138"/>
                <a:gd name="connsiteX11" fmla="*/ 1043 w 277224"/>
                <a:gd name="connsiteY11" fmla="*/ 26380 h 241138"/>
                <a:gd name="connsiteX12" fmla="*/ 10184 w 277224"/>
                <a:gd name="connsiteY12" fmla="*/ 36863 h 241138"/>
                <a:gd name="connsiteX13" fmla="*/ 12718 w 277224"/>
                <a:gd name="connsiteY13" fmla="*/ 56686 h 241138"/>
                <a:gd name="connsiteX14" fmla="*/ 12222 w 277224"/>
                <a:gd name="connsiteY14" fmla="*/ 58375 h 241138"/>
                <a:gd name="connsiteX15" fmla="*/ 12668 w 277224"/>
                <a:gd name="connsiteY15" fmla="*/ 60014 h 241138"/>
                <a:gd name="connsiteX16" fmla="*/ 24741 w 277224"/>
                <a:gd name="connsiteY16" fmla="*/ 60610 h 241138"/>
                <a:gd name="connsiteX17" fmla="*/ 33932 w 277224"/>
                <a:gd name="connsiteY17" fmla="*/ 60610 h 241138"/>
                <a:gd name="connsiteX18" fmla="*/ 48091 w 277224"/>
                <a:gd name="connsiteY18" fmla="*/ 63492 h 241138"/>
                <a:gd name="connsiteX19" fmla="*/ 53953 w 277224"/>
                <a:gd name="connsiteY19" fmla="*/ 73974 h 241138"/>
                <a:gd name="connsiteX20" fmla="*/ 38950 w 277224"/>
                <a:gd name="connsiteY20" fmla="*/ 89226 h 241138"/>
                <a:gd name="connsiteX21" fmla="*/ 40639 w 277224"/>
                <a:gd name="connsiteY21" fmla="*/ 114017 h 241138"/>
                <a:gd name="connsiteX22" fmla="*/ 36466 w 277224"/>
                <a:gd name="connsiteY22" fmla="*/ 132150 h 241138"/>
                <a:gd name="connsiteX23" fmla="*/ 30603 w 277224"/>
                <a:gd name="connsiteY23" fmla="*/ 142633 h 241138"/>
                <a:gd name="connsiteX24" fmla="*/ 37260 w 277224"/>
                <a:gd name="connsiteY24" fmla="*/ 156941 h 241138"/>
                <a:gd name="connsiteX25" fmla="*/ 31398 w 277224"/>
                <a:gd name="connsiteY25" fmla="*/ 171249 h 241138"/>
                <a:gd name="connsiteX26" fmla="*/ 36416 w 277224"/>
                <a:gd name="connsiteY26" fmla="*/ 184613 h 241138"/>
                <a:gd name="connsiteX27" fmla="*/ 27225 w 277224"/>
                <a:gd name="connsiteY27" fmla="*/ 200809 h 241138"/>
                <a:gd name="connsiteX28" fmla="*/ 30603 w 277224"/>
                <a:gd name="connsiteY28" fmla="*/ 209453 h 241138"/>
                <a:gd name="connsiteX29" fmla="*/ 42924 w 277224"/>
                <a:gd name="connsiteY29" fmla="*/ 210496 h 241138"/>
                <a:gd name="connsiteX30" fmla="*/ 70994 w 277224"/>
                <a:gd name="connsiteY30" fmla="*/ 241050 h 241138"/>
                <a:gd name="connsiteX31" fmla="*/ 76458 w 277224"/>
                <a:gd name="connsiteY31" fmla="*/ 232406 h 241138"/>
                <a:gd name="connsiteX32" fmla="*/ 89823 w 277224"/>
                <a:gd name="connsiteY32" fmla="*/ 231611 h 241138"/>
                <a:gd name="connsiteX33" fmla="*/ 111036 w 277224"/>
                <a:gd name="connsiteY33" fmla="*/ 222221 h 241138"/>
                <a:gd name="connsiteX34" fmla="*/ 140497 w 277224"/>
                <a:gd name="connsiteY34" fmla="*/ 221029 h 241138"/>
                <a:gd name="connsiteX35" fmla="*/ 157289 w 277224"/>
                <a:gd name="connsiteY35" fmla="*/ 211639 h 241138"/>
                <a:gd name="connsiteX36" fmla="*/ 175422 w 277224"/>
                <a:gd name="connsiteY36" fmla="*/ 197530 h 241138"/>
                <a:gd name="connsiteX37" fmla="*/ 183967 w 277224"/>
                <a:gd name="connsiteY37" fmla="*/ 178701 h 241138"/>
                <a:gd name="connsiteX38" fmla="*/ 201107 w 277224"/>
                <a:gd name="connsiteY38" fmla="*/ 158332 h 241138"/>
                <a:gd name="connsiteX39" fmla="*/ 201455 w 277224"/>
                <a:gd name="connsiteY39" fmla="*/ 119531 h 241138"/>
                <a:gd name="connsiteX40" fmla="*/ 220631 w 277224"/>
                <a:gd name="connsiteY40" fmla="*/ 93648 h 241138"/>
                <a:gd name="connsiteX41" fmla="*/ 241845 w 277224"/>
                <a:gd name="connsiteY41" fmla="*/ 80731 h 241138"/>
                <a:gd name="connsiteX42" fmla="*/ 267182 w 277224"/>
                <a:gd name="connsiteY42" fmla="*/ 65479 h 241138"/>
                <a:gd name="connsiteX43" fmla="*/ 276770 w 277224"/>
                <a:gd name="connsiteY43" fmla="*/ 43321 h 24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277224" h="241138">
                  <a:moveTo>
                    <a:pt x="276770" y="43321"/>
                  </a:moveTo>
                  <a:cubicBezTo>
                    <a:pt x="268523" y="43123"/>
                    <a:pt x="259283" y="44116"/>
                    <a:pt x="252973" y="42527"/>
                  </a:cubicBezTo>
                  <a:cubicBezTo>
                    <a:pt x="245472" y="40639"/>
                    <a:pt x="229624" y="39695"/>
                    <a:pt x="225500" y="34925"/>
                  </a:cubicBezTo>
                  <a:cubicBezTo>
                    <a:pt x="221327" y="30156"/>
                    <a:pt x="214670" y="26331"/>
                    <a:pt x="214670" y="32044"/>
                  </a:cubicBezTo>
                  <a:cubicBezTo>
                    <a:pt x="214670" y="37807"/>
                    <a:pt x="202995" y="38751"/>
                    <a:pt x="196338" y="33981"/>
                  </a:cubicBezTo>
                  <a:cubicBezTo>
                    <a:pt x="189680" y="29212"/>
                    <a:pt x="178850" y="25387"/>
                    <a:pt x="173832" y="21561"/>
                  </a:cubicBezTo>
                  <a:cubicBezTo>
                    <a:pt x="171199" y="19574"/>
                    <a:pt x="165784" y="16991"/>
                    <a:pt x="160667" y="14060"/>
                  </a:cubicBezTo>
                  <a:cubicBezTo>
                    <a:pt x="153712" y="15600"/>
                    <a:pt x="133740" y="7204"/>
                    <a:pt x="120625" y="9042"/>
                  </a:cubicBezTo>
                  <a:cubicBezTo>
                    <a:pt x="106565" y="10979"/>
                    <a:pt x="61703" y="6707"/>
                    <a:pt x="44266" y="8247"/>
                  </a:cubicBezTo>
                  <a:cubicBezTo>
                    <a:pt x="26778" y="9787"/>
                    <a:pt x="25784" y="0"/>
                    <a:pt x="16196" y="0"/>
                  </a:cubicBezTo>
                  <a:cubicBezTo>
                    <a:pt x="7402" y="0"/>
                    <a:pt x="10085" y="11178"/>
                    <a:pt x="0" y="13314"/>
                  </a:cubicBezTo>
                  <a:cubicBezTo>
                    <a:pt x="1391" y="17438"/>
                    <a:pt x="1640" y="22008"/>
                    <a:pt x="1043" y="26380"/>
                  </a:cubicBezTo>
                  <a:cubicBezTo>
                    <a:pt x="4521" y="29361"/>
                    <a:pt x="7055" y="32342"/>
                    <a:pt x="10184" y="36863"/>
                  </a:cubicBezTo>
                  <a:cubicBezTo>
                    <a:pt x="14060" y="42477"/>
                    <a:pt x="14159" y="50277"/>
                    <a:pt x="12718" y="56686"/>
                  </a:cubicBezTo>
                  <a:cubicBezTo>
                    <a:pt x="12569" y="57282"/>
                    <a:pt x="12370" y="57779"/>
                    <a:pt x="12222" y="58375"/>
                  </a:cubicBezTo>
                  <a:cubicBezTo>
                    <a:pt x="12420" y="58921"/>
                    <a:pt x="12520" y="59468"/>
                    <a:pt x="12668" y="60014"/>
                  </a:cubicBezTo>
                  <a:cubicBezTo>
                    <a:pt x="15649" y="61505"/>
                    <a:pt x="21214" y="60610"/>
                    <a:pt x="24741" y="60610"/>
                  </a:cubicBezTo>
                  <a:cubicBezTo>
                    <a:pt x="29709" y="60610"/>
                    <a:pt x="28070" y="65380"/>
                    <a:pt x="33932" y="60610"/>
                  </a:cubicBezTo>
                  <a:cubicBezTo>
                    <a:pt x="39744" y="55841"/>
                    <a:pt x="48091" y="57729"/>
                    <a:pt x="48091" y="63492"/>
                  </a:cubicBezTo>
                  <a:cubicBezTo>
                    <a:pt x="48091" y="69205"/>
                    <a:pt x="60610" y="66324"/>
                    <a:pt x="53953" y="73974"/>
                  </a:cubicBezTo>
                  <a:cubicBezTo>
                    <a:pt x="47296" y="81576"/>
                    <a:pt x="38950" y="83513"/>
                    <a:pt x="38950" y="89226"/>
                  </a:cubicBezTo>
                  <a:cubicBezTo>
                    <a:pt x="38950" y="94940"/>
                    <a:pt x="46451" y="107310"/>
                    <a:pt x="40639" y="114017"/>
                  </a:cubicBezTo>
                  <a:cubicBezTo>
                    <a:pt x="34826" y="120674"/>
                    <a:pt x="42328" y="132150"/>
                    <a:pt x="36466" y="132150"/>
                  </a:cubicBezTo>
                  <a:cubicBezTo>
                    <a:pt x="30603" y="132150"/>
                    <a:pt x="23946" y="135032"/>
                    <a:pt x="30603" y="142633"/>
                  </a:cubicBezTo>
                  <a:cubicBezTo>
                    <a:pt x="37260" y="150284"/>
                    <a:pt x="42278" y="156941"/>
                    <a:pt x="37260" y="156941"/>
                  </a:cubicBezTo>
                  <a:cubicBezTo>
                    <a:pt x="32243" y="156941"/>
                    <a:pt x="28914" y="168367"/>
                    <a:pt x="31398" y="171249"/>
                  </a:cubicBezTo>
                  <a:cubicBezTo>
                    <a:pt x="33882" y="174130"/>
                    <a:pt x="45557" y="182675"/>
                    <a:pt x="36416" y="184613"/>
                  </a:cubicBezTo>
                  <a:cubicBezTo>
                    <a:pt x="27225" y="186501"/>
                    <a:pt x="27225" y="195095"/>
                    <a:pt x="27225" y="200809"/>
                  </a:cubicBezTo>
                  <a:cubicBezTo>
                    <a:pt x="27225" y="202945"/>
                    <a:pt x="28716" y="206174"/>
                    <a:pt x="30603" y="209453"/>
                  </a:cubicBezTo>
                  <a:cubicBezTo>
                    <a:pt x="34876" y="208559"/>
                    <a:pt x="39049" y="208410"/>
                    <a:pt x="42924" y="210496"/>
                  </a:cubicBezTo>
                  <a:cubicBezTo>
                    <a:pt x="52512" y="215564"/>
                    <a:pt x="58077" y="242888"/>
                    <a:pt x="70994" y="241050"/>
                  </a:cubicBezTo>
                  <a:cubicBezTo>
                    <a:pt x="76458" y="240255"/>
                    <a:pt x="73726" y="235585"/>
                    <a:pt x="76458" y="232406"/>
                  </a:cubicBezTo>
                  <a:cubicBezTo>
                    <a:pt x="79191" y="229276"/>
                    <a:pt x="84308" y="231611"/>
                    <a:pt x="89823" y="231611"/>
                  </a:cubicBezTo>
                  <a:cubicBezTo>
                    <a:pt x="95287" y="231611"/>
                    <a:pt x="98020" y="222619"/>
                    <a:pt x="111036" y="222221"/>
                  </a:cubicBezTo>
                  <a:cubicBezTo>
                    <a:pt x="124052" y="221824"/>
                    <a:pt x="132299" y="220631"/>
                    <a:pt x="140497" y="221029"/>
                  </a:cubicBezTo>
                  <a:cubicBezTo>
                    <a:pt x="148744" y="221426"/>
                    <a:pt x="155202" y="218296"/>
                    <a:pt x="157289" y="211639"/>
                  </a:cubicBezTo>
                  <a:cubicBezTo>
                    <a:pt x="159326" y="204982"/>
                    <a:pt x="166182" y="199120"/>
                    <a:pt x="175422" y="197530"/>
                  </a:cubicBezTo>
                  <a:cubicBezTo>
                    <a:pt x="184663" y="195990"/>
                    <a:pt x="183321" y="184961"/>
                    <a:pt x="183967" y="178701"/>
                  </a:cubicBezTo>
                  <a:cubicBezTo>
                    <a:pt x="184663" y="172441"/>
                    <a:pt x="200064" y="163002"/>
                    <a:pt x="201107" y="158332"/>
                  </a:cubicBezTo>
                  <a:cubicBezTo>
                    <a:pt x="202150" y="153612"/>
                    <a:pt x="192214" y="135578"/>
                    <a:pt x="201455" y="119531"/>
                  </a:cubicBezTo>
                  <a:cubicBezTo>
                    <a:pt x="210695" y="103485"/>
                    <a:pt x="220631" y="102690"/>
                    <a:pt x="220631" y="93648"/>
                  </a:cubicBezTo>
                  <a:cubicBezTo>
                    <a:pt x="220631" y="85401"/>
                    <a:pt x="230220" y="82321"/>
                    <a:pt x="241845" y="80731"/>
                  </a:cubicBezTo>
                  <a:cubicBezTo>
                    <a:pt x="253470" y="79191"/>
                    <a:pt x="257246" y="70149"/>
                    <a:pt x="267182" y="65479"/>
                  </a:cubicBezTo>
                  <a:cubicBezTo>
                    <a:pt x="275479" y="61505"/>
                    <a:pt x="278459" y="54450"/>
                    <a:pt x="276770" y="4332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38" name="Freeform: Shape 172">
              <a:extLst>
                <a:ext uri="{FF2B5EF4-FFF2-40B4-BE49-F238E27FC236}">
                  <a16:creationId xmlns:a16="http://schemas.microsoft.com/office/drawing/2014/main" xmlns="" id="{7F471130-363B-522C-AFDA-3AF11AFFD1B0}"/>
                </a:ext>
              </a:extLst>
            </p:cNvPr>
            <p:cNvSpPr/>
            <p:nvPr/>
          </p:nvSpPr>
          <p:spPr>
            <a:xfrm>
              <a:off x="4375507" y="3185445"/>
              <a:ext cx="21094" cy="17262"/>
            </a:xfrm>
            <a:custGeom>
              <a:avLst/>
              <a:gdLst>
                <a:gd name="connsiteX0" fmla="*/ 20921 w 21094"/>
                <a:gd name="connsiteY0" fmla="*/ 4958 h 17262"/>
                <a:gd name="connsiteX1" fmla="*/ 701 w 21094"/>
                <a:gd name="connsiteY1" fmla="*/ 12808 h 17262"/>
                <a:gd name="connsiteX2" fmla="*/ 20921 w 21094"/>
                <a:gd name="connsiteY2" fmla="*/ 4958 h 17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094" h="17262">
                  <a:moveTo>
                    <a:pt x="20921" y="4958"/>
                  </a:moveTo>
                  <a:cubicBezTo>
                    <a:pt x="19182" y="-8356"/>
                    <a:pt x="-4317" y="8933"/>
                    <a:pt x="701" y="12808"/>
                  </a:cubicBezTo>
                  <a:cubicBezTo>
                    <a:pt x="10985" y="20608"/>
                    <a:pt x="22660" y="18273"/>
                    <a:pt x="20921" y="495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39" name="Freeform: Shape 173">
              <a:extLst>
                <a:ext uri="{FF2B5EF4-FFF2-40B4-BE49-F238E27FC236}">
                  <a16:creationId xmlns:a16="http://schemas.microsoft.com/office/drawing/2014/main" xmlns="" id="{436A3546-2538-E9CB-709D-BEC3683CAD71}"/>
                </a:ext>
              </a:extLst>
            </p:cNvPr>
            <p:cNvSpPr/>
            <p:nvPr/>
          </p:nvSpPr>
          <p:spPr>
            <a:xfrm>
              <a:off x="4617791" y="2956965"/>
              <a:ext cx="77912" cy="48924"/>
            </a:xfrm>
            <a:custGeom>
              <a:avLst/>
              <a:gdLst>
                <a:gd name="connsiteX0" fmla="*/ 163 w 77912"/>
                <a:gd name="connsiteY0" fmla="*/ 43162 h 48924"/>
                <a:gd name="connsiteX1" fmla="*/ 14967 w 77912"/>
                <a:gd name="connsiteY1" fmla="*/ 41025 h 48924"/>
                <a:gd name="connsiteX2" fmla="*/ 18992 w 77912"/>
                <a:gd name="connsiteY2" fmla="*/ 48925 h 48924"/>
                <a:gd name="connsiteX3" fmla="*/ 35337 w 77912"/>
                <a:gd name="connsiteY3" fmla="*/ 45298 h 48924"/>
                <a:gd name="connsiteX4" fmla="*/ 49694 w 77912"/>
                <a:gd name="connsiteY4" fmla="*/ 45894 h 48924"/>
                <a:gd name="connsiteX5" fmla="*/ 57892 w 77912"/>
                <a:gd name="connsiteY5" fmla="*/ 34120 h 48924"/>
                <a:gd name="connsiteX6" fmla="*/ 63555 w 77912"/>
                <a:gd name="connsiteY6" fmla="*/ 21203 h 48924"/>
                <a:gd name="connsiteX7" fmla="*/ 77913 w 77912"/>
                <a:gd name="connsiteY7" fmla="*/ 10025 h 48924"/>
                <a:gd name="connsiteX8" fmla="*/ 72249 w 77912"/>
                <a:gd name="connsiteY8" fmla="*/ 39 h 48924"/>
                <a:gd name="connsiteX9" fmla="*/ 56302 w 77912"/>
                <a:gd name="connsiteY9" fmla="*/ 5901 h 48924"/>
                <a:gd name="connsiteX10" fmla="*/ 36281 w 77912"/>
                <a:gd name="connsiteY10" fmla="*/ 14148 h 48924"/>
                <a:gd name="connsiteX11" fmla="*/ 10596 w 77912"/>
                <a:gd name="connsiteY11" fmla="*/ 8882 h 48924"/>
                <a:gd name="connsiteX12" fmla="*/ 1305 w 77912"/>
                <a:gd name="connsiteY12" fmla="*/ 8037 h 48924"/>
                <a:gd name="connsiteX13" fmla="*/ 163 w 77912"/>
                <a:gd name="connsiteY13" fmla="*/ 43162 h 48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7912" h="48924">
                  <a:moveTo>
                    <a:pt x="163" y="43162"/>
                  </a:moveTo>
                  <a:cubicBezTo>
                    <a:pt x="5677" y="40628"/>
                    <a:pt x="11887" y="39585"/>
                    <a:pt x="14967" y="41025"/>
                  </a:cubicBezTo>
                  <a:cubicBezTo>
                    <a:pt x="17650" y="42267"/>
                    <a:pt x="18545" y="45447"/>
                    <a:pt x="18992" y="48925"/>
                  </a:cubicBezTo>
                  <a:cubicBezTo>
                    <a:pt x="23711" y="48130"/>
                    <a:pt x="32356" y="46590"/>
                    <a:pt x="35337" y="45298"/>
                  </a:cubicBezTo>
                  <a:cubicBezTo>
                    <a:pt x="39460" y="43509"/>
                    <a:pt x="48701" y="49421"/>
                    <a:pt x="49694" y="45894"/>
                  </a:cubicBezTo>
                  <a:cubicBezTo>
                    <a:pt x="50737" y="42367"/>
                    <a:pt x="53818" y="34120"/>
                    <a:pt x="57892" y="34120"/>
                  </a:cubicBezTo>
                  <a:cubicBezTo>
                    <a:pt x="62015" y="34120"/>
                    <a:pt x="59432" y="21749"/>
                    <a:pt x="63555" y="21203"/>
                  </a:cubicBezTo>
                  <a:cubicBezTo>
                    <a:pt x="67679" y="20607"/>
                    <a:pt x="77913" y="10025"/>
                    <a:pt x="77913" y="10025"/>
                  </a:cubicBezTo>
                  <a:cubicBezTo>
                    <a:pt x="77913" y="10025"/>
                    <a:pt x="73789" y="635"/>
                    <a:pt x="72249" y="39"/>
                  </a:cubicBezTo>
                  <a:cubicBezTo>
                    <a:pt x="70709" y="-557"/>
                    <a:pt x="65592" y="5901"/>
                    <a:pt x="56302" y="5901"/>
                  </a:cubicBezTo>
                  <a:cubicBezTo>
                    <a:pt x="47061" y="5901"/>
                    <a:pt x="40404" y="14148"/>
                    <a:pt x="36281" y="14148"/>
                  </a:cubicBezTo>
                  <a:cubicBezTo>
                    <a:pt x="32157" y="14148"/>
                    <a:pt x="19339" y="9428"/>
                    <a:pt x="10596" y="8882"/>
                  </a:cubicBezTo>
                  <a:cubicBezTo>
                    <a:pt x="7515" y="8683"/>
                    <a:pt x="4286" y="8385"/>
                    <a:pt x="1305" y="8037"/>
                  </a:cubicBezTo>
                  <a:cubicBezTo>
                    <a:pt x="560" y="16930"/>
                    <a:pt x="-384" y="30592"/>
                    <a:pt x="163" y="4316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40" name="Freeform: Shape 174">
              <a:extLst>
                <a:ext uri="{FF2B5EF4-FFF2-40B4-BE49-F238E27FC236}">
                  <a16:creationId xmlns:a16="http://schemas.microsoft.com/office/drawing/2014/main" xmlns="" id="{8DEE0DD3-9D54-1BA4-3E20-A2F0EF38C8F1}"/>
                </a:ext>
              </a:extLst>
            </p:cNvPr>
            <p:cNvSpPr/>
            <p:nvPr/>
          </p:nvSpPr>
          <p:spPr>
            <a:xfrm>
              <a:off x="4777876" y="3124725"/>
              <a:ext cx="146819" cy="209866"/>
            </a:xfrm>
            <a:custGeom>
              <a:avLst/>
              <a:gdLst>
                <a:gd name="connsiteX0" fmla="*/ 145067 w 146819"/>
                <a:gd name="connsiteY0" fmla="*/ 0 h 209866"/>
                <a:gd name="connsiteX1" fmla="*/ 133939 w 146819"/>
                <a:gd name="connsiteY1" fmla="*/ 6111 h 209866"/>
                <a:gd name="connsiteX2" fmla="*/ 125046 w 146819"/>
                <a:gd name="connsiteY2" fmla="*/ 12371 h 209866"/>
                <a:gd name="connsiteX3" fmla="*/ 100355 w 146819"/>
                <a:gd name="connsiteY3" fmla="*/ 7701 h 209866"/>
                <a:gd name="connsiteX4" fmla="*/ 69255 w 146819"/>
                <a:gd name="connsiteY4" fmla="*/ 7253 h 209866"/>
                <a:gd name="connsiteX5" fmla="*/ 68807 w 146819"/>
                <a:gd name="connsiteY5" fmla="*/ 8446 h 209866"/>
                <a:gd name="connsiteX6" fmla="*/ 47246 w 146819"/>
                <a:gd name="connsiteY6" fmla="*/ 19823 h 209866"/>
                <a:gd name="connsiteX7" fmla="*/ 36466 w 146819"/>
                <a:gd name="connsiteY7" fmla="*/ 27473 h 209866"/>
                <a:gd name="connsiteX8" fmla="*/ 20568 w 146819"/>
                <a:gd name="connsiteY8" fmla="*/ 29808 h 209866"/>
                <a:gd name="connsiteX9" fmla="*/ 12321 w 146819"/>
                <a:gd name="connsiteY9" fmla="*/ 45060 h 209866"/>
                <a:gd name="connsiteX10" fmla="*/ 6657 w 146819"/>
                <a:gd name="connsiteY10" fmla="*/ 55046 h 209866"/>
                <a:gd name="connsiteX11" fmla="*/ 0 w 146819"/>
                <a:gd name="connsiteY11" fmla="*/ 69354 h 209866"/>
                <a:gd name="connsiteX12" fmla="*/ 994 w 146819"/>
                <a:gd name="connsiteY12" fmla="*/ 69950 h 209866"/>
                <a:gd name="connsiteX13" fmla="*/ 13314 w 146819"/>
                <a:gd name="connsiteY13" fmla="*/ 92654 h 209866"/>
                <a:gd name="connsiteX14" fmla="*/ 29759 w 146819"/>
                <a:gd name="connsiteY14" fmla="*/ 98914 h 209866"/>
                <a:gd name="connsiteX15" fmla="*/ 50674 w 146819"/>
                <a:gd name="connsiteY15" fmla="*/ 107559 h 209866"/>
                <a:gd name="connsiteX16" fmla="*/ 25983 w 146819"/>
                <a:gd name="connsiteY16" fmla="*/ 109894 h 209866"/>
                <a:gd name="connsiteX17" fmla="*/ 30802 w 146819"/>
                <a:gd name="connsiteY17" fmla="*/ 132250 h 209866"/>
                <a:gd name="connsiteX18" fmla="*/ 42775 w 146819"/>
                <a:gd name="connsiteY18" fmla="*/ 150681 h 209866"/>
                <a:gd name="connsiteX19" fmla="*/ 64336 w 146819"/>
                <a:gd name="connsiteY19" fmla="*/ 162406 h 209866"/>
                <a:gd name="connsiteX20" fmla="*/ 60213 w 146819"/>
                <a:gd name="connsiteY20" fmla="*/ 135777 h 209866"/>
                <a:gd name="connsiteX21" fmla="*/ 76309 w 146819"/>
                <a:gd name="connsiteY21" fmla="*/ 134982 h 209866"/>
                <a:gd name="connsiteX22" fmla="*/ 65678 w 146819"/>
                <a:gd name="connsiteY22" fmla="*/ 124400 h 209866"/>
                <a:gd name="connsiteX23" fmla="*/ 73925 w 146819"/>
                <a:gd name="connsiteY23" fmla="*/ 119283 h 209866"/>
                <a:gd name="connsiteX24" fmla="*/ 90667 w 146819"/>
                <a:gd name="connsiteY24" fmla="*/ 116948 h 209866"/>
                <a:gd name="connsiteX25" fmla="*/ 83165 w 146819"/>
                <a:gd name="connsiteY25" fmla="*/ 95387 h 209866"/>
                <a:gd name="connsiteX26" fmla="*/ 63989 w 146819"/>
                <a:gd name="connsiteY26" fmla="*/ 96132 h 209866"/>
                <a:gd name="connsiteX27" fmla="*/ 71540 w 146819"/>
                <a:gd name="connsiteY27" fmla="*/ 82023 h 209866"/>
                <a:gd name="connsiteX28" fmla="*/ 52711 w 146819"/>
                <a:gd name="connsiteY28" fmla="*/ 52264 h 209866"/>
                <a:gd name="connsiteX29" fmla="*/ 64684 w 146819"/>
                <a:gd name="connsiteY29" fmla="*/ 44862 h 209866"/>
                <a:gd name="connsiteX30" fmla="*/ 83165 w 146819"/>
                <a:gd name="connsiteY30" fmla="*/ 47991 h 209866"/>
                <a:gd name="connsiteX31" fmla="*/ 87587 w 146819"/>
                <a:gd name="connsiteY31" fmla="*/ 28020 h 209866"/>
                <a:gd name="connsiteX32" fmla="*/ 101647 w 146819"/>
                <a:gd name="connsiteY32" fmla="*/ 33137 h 209866"/>
                <a:gd name="connsiteX33" fmla="*/ 119084 w 146819"/>
                <a:gd name="connsiteY33" fmla="*/ 23350 h 209866"/>
                <a:gd name="connsiteX34" fmla="*/ 134734 w 146819"/>
                <a:gd name="connsiteY34" fmla="*/ 31845 h 209866"/>
                <a:gd name="connsiteX35" fmla="*/ 140149 w 146819"/>
                <a:gd name="connsiteY35" fmla="*/ 22754 h 209866"/>
                <a:gd name="connsiteX36" fmla="*/ 146806 w 146819"/>
                <a:gd name="connsiteY36" fmla="*/ 10383 h 209866"/>
                <a:gd name="connsiteX37" fmla="*/ 145067 w 146819"/>
                <a:gd name="connsiteY37" fmla="*/ 0 h 209866"/>
                <a:gd name="connsiteX38" fmla="*/ 125741 w 146819"/>
                <a:gd name="connsiteY38" fmla="*/ 197729 h 209866"/>
                <a:gd name="connsiteX39" fmla="*/ 89127 w 146819"/>
                <a:gd name="connsiteY39" fmla="*/ 193009 h 209866"/>
                <a:gd name="connsiteX40" fmla="*/ 75067 w 146819"/>
                <a:gd name="connsiteY40" fmla="*/ 199666 h 209866"/>
                <a:gd name="connsiteX41" fmla="*/ 108949 w 146819"/>
                <a:gd name="connsiteY41" fmla="*/ 209851 h 209866"/>
                <a:gd name="connsiteX42" fmla="*/ 140149 w 146819"/>
                <a:gd name="connsiteY42" fmla="*/ 198871 h 209866"/>
                <a:gd name="connsiteX43" fmla="*/ 125741 w 146819"/>
                <a:gd name="connsiteY43" fmla="*/ 197729 h 209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146819" h="209866">
                  <a:moveTo>
                    <a:pt x="145067" y="0"/>
                  </a:moveTo>
                  <a:cubicBezTo>
                    <a:pt x="139900" y="596"/>
                    <a:pt x="132796" y="2782"/>
                    <a:pt x="133939" y="6111"/>
                  </a:cubicBezTo>
                  <a:cubicBezTo>
                    <a:pt x="135280" y="10036"/>
                    <a:pt x="130511" y="12371"/>
                    <a:pt x="125046" y="12371"/>
                  </a:cubicBezTo>
                  <a:cubicBezTo>
                    <a:pt x="125046" y="12371"/>
                    <a:pt x="105869" y="10830"/>
                    <a:pt x="100355" y="7701"/>
                  </a:cubicBezTo>
                  <a:cubicBezTo>
                    <a:pt x="96181" y="5316"/>
                    <a:pt x="77899" y="6508"/>
                    <a:pt x="69255" y="7253"/>
                  </a:cubicBezTo>
                  <a:cubicBezTo>
                    <a:pt x="69205" y="7651"/>
                    <a:pt x="69106" y="8048"/>
                    <a:pt x="68807" y="8446"/>
                  </a:cubicBezTo>
                  <a:cubicBezTo>
                    <a:pt x="66771" y="11973"/>
                    <a:pt x="50326" y="21561"/>
                    <a:pt x="47246" y="19823"/>
                  </a:cubicBezTo>
                  <a:cubicBezTo>
                    <a:pt x="44166" y="18084"/>
                    <a:pt x="42626" y="25685"/>
                    <a:pt x="36466" y="27473"/>
                  </a:cubicBezTo>
                  <a:cubicBezTo>
                    <a:pt x="30305" y="29212"/>
                    <a:pt x="21065" y="26877"/>
                    <a:pt x="20568" y="29808"/>
                  </a:cubicBezTo>
                  <a:cubicBezTo>
                    <a:pt x="20021" y="32740"/>
                    <a:pt x="15948" y="40986"/>
                    <a:pt x="12321" y="45060"/>
                  </a:cubicBezTo>
                  <a:cubicBezTo>
                    <a:pt x="8744" y="49184"/>
                    <a:pt x="11824" y="53903"/>
                    <a:pt x="6657" y="55046"/>
                  </a:cubicBezTo>
                  <a:cubicBezTo>
                    <a:pt x="3279" y="55841"/>
                    <a:pt x="1888" y="63045"/>
                    <a:pt x="0" y="69354"/>
                  </a:cubicBezTo>
                  <a:cubicBezTo>
                    <a:pt x="348" y="69553"/>
                    <a:pt x="646" y="69801"/>
                    <a:pt x="994" y="69950"/>
                  </a:cubicBezTo>
                  <a:cubicBezTo>
                    <a:pt x="8495" y="72683"/>
                    <a:pt x="14358" y="82867"/>
                    <a:pt x="13314" y="92654"/>
                  </a:cubicBezTo>
                  <a:cubicBezTo>
                    <a:pt x="12271" y="102441"/>
                    <a:pt x="24294" y="105969"/>
                    <a:pt x="29759" y="98914"/>
                  </a:cubicBezTo>
                  <a:cubicBezTo>
                    <a:pt x="35224" y="91859"/>
                    <a:pt x="50674" y="102839"/>
                    <a:pt x="50674" y="107559"/>
                  </a:cubicBezTo>
                  <a:cubicBezTo>
                    <a:pt x="50674" y="112278"/>
                    <a:pt x="34925" y="102491"/>
                    <a:pt x="25983" y="109894"/>
                  </a:cubicBezTo>
                  <a:cubicBezTo>
                    <a:pt x="17090" y="117346"/>
                    <a:pt x="32839" y="124400"/>
                    <a:pt x="30802" y="132250"/>
                  </a:cubicBezTo>
                  <a:cubicBezTo>
                    <a:pt x="28715" y="140099"/>
                    <a:pt x="34925" y="151029"/>
                    <a:pt x="42775" y="150681"/>
                  </a:cubicBezTo>
                  <a:cubicBezTo>
                    <a:pt x="50674" y="150284"/>
                    <a:pt x="59567" y="165188"/>
                    <a:pt x="64336" y="162406"/>
                  </a:cubicBezTo>
                  <a:cubicBezTo>
                    <a:pt x="69155" y="159673"/>
                    <a:pt x="58524" y="138907"/>
                    <a:pt x="60213" y="135777"/>
                  </a:cubicBezTo>
                  <a:cubicBezTo>
                    <a:pt x="61951" y="132647"/>
                    <a:pt x="71490" y="141242"/>
                    <a:pt x="76309" y="134982"/>
                  </a:cubicBezTo>
                  <a:cubicBezTo>
                    <a:pt x="81128" y="128722"/>
                    <a:pt x="72881" y="124003"/>
                    <a:pt x="65678" y="124400"/>
                  </a:cubicBezTo>
                  <a:cubicBezTo>
                    <a:pt x="58474" y="124798"/>
                    <a:pt x="65330" y="113421"/>
                    <a:pt x="73925" y="119283"/>
                  </a:cubicBezTo>
                  <a:cubicBezTo>
                    <a:pt x="82470" y="125145"/>
                    <a:pt x="86593" y="117743"/>
                    <a:pt x="90667" y="116948"/>
                  </a:cubicBezTo>
                  <a:cubicBezTo>
                    <a:pt x="94791" y="116153"/>
                    <a:pt x="95834" y="99312"/>
                    <a:pt x="83165" y="95387"/>
                  </a:cubicBezTo>
                  <a:cubicBezTo>
                    <a:pt x="70497" y="91462"/>
                    <a:pt x="72186" y="105969"/>
                    <a:pt x="63989" y="96132"/>
                  </a:cubicBezTo>
                  <a:cubicBezTo>
                    <a:pt x="55791" y="86345"/>
                    <a:pt x="71540" y="90270"/>
                    <a:pt x="71540" y="82023"/>
                  </a:cubicBezTo>
                  <a:cubicBezTo>
                    <a:pt x="71540" y="73776"/>
                    <a:pt x="58871" y="62051"/>
                    <a:pt x="52711" y="52264"/>
                  </a:cubicBezTo>
                  <a:cubicBezTo>
                    <a:pt x="46551" y="42477"/>
                    <a:pt x="61306" y="37757"/>
                    <a:pt x="64684" y="44862"/>
                  </a:cubicBezTo>
                  <a:cubicBezTo>
                    <a:pt x="68112" y="51916"/>
                    <a:pt x="77353" y="50724"/>
                    <a:pt x="83165" y="47991"/>
                  </a:cubicBezTo>
                  <a:cubicBezTo>
                    <a:pt x="89027" y="45259"/>
                    <a:pt x="77005" y="32690"/>
                    <a:pt x="87587" y="28020"/>
                  </a:cubicBezTo>
                  <a:cubicBezTo>
                    <a:pt x="98219" y="23300"/>
                    <a:pt x="98219" y="31547"/>
                    <a:pt x="101647" y="33137"/>
                  </a:cubicBezTo>
                  <a:cubicBezTo>
                    <a:pt x="105074" y="34677"/>
                    <a:pt x="108155" y="23350"/>
                    <a:pt x="119084" y="23350"/>
                  </a:cubicBezTo>
                  <a:cubicBezTo>
                    <a:pt x="124798" y="23350"/>
                    <a:pt x="129865" y="27672"/>
                    <a:pt x="134734" y="31845"/>
                  </a:cubicBezTo>
                  <a:cubicBezTo>
                    <a:pt x="137714" y="28119"/>
                    <a:pt x="140149" y="25933"/>
                    <a:pt x="140149" y="22754"/>
                  </a:cubicBezTo>
                  <a:cubicBezTo>
                    <a:pt x="140149" y="18630"/>
                    <a:pt x="146806" y="16892"/>
                    <a:pt x="146806" y="10383"/>
                  </a:cubicBezTo>
                  <a:cubicBezTo>
                    <a:pt x="146955" y="7303"/>
                    <a:pt x="145862" y="3378"/>
                    <a:pt x="145067" y="0"/>
                  </a:cubicBezTo>
                  <a:close/>
                  <a:moveTo>
                    <a:pt x="125741" y="197729"/>
                  </a:moveTo>
                  <a:cubicBezTo>
                    <a:pt x="120227" y="194201"/>
                    <a:pt x="95585" y="200064"/>
                    <a:pt x="89127" y="193009"/>
                  </a:cubicBezTo>
                  <a:cubicBezTo>
                    <a:pt x="82619" y="185954"/>
                    <a:pt x="69354" y="198573"/>
                    <a:pt x="75067" y="199666"/>
                  </a:cubicBezTo>
                  <a:cubicBezTo>
                    <a:pt x="83265" y="201256"/>
                    <a:pt x="95635" y="209453"/>
                    <a:pt x="108949" y="209851"/>
                  </a:cubicBezTo>
                  <a:cubicBezTo>
                    <a:pt x="122313" y="210248"/>
                    <a:pt x="140447" y="202796"/>
                    <a:pt x="140149" y="198871"/>
                  </a:cubicBezTo>
                  <a:cubicBezTo>
                    <a:pt x="139751" y="194947"/>
                    <a:pt x="131206" y="201256"/>
                    <a:pt x="125741" y="19772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41" name="Freeform: Shape 175">
              <a:extLst>
                <a:ext uri="{FF2B5EF4-FFF2-40B4-BE49-F238E27FC236}">
                  <a16:creationId xmlns:a16="http://schemas.microsoft.com/office/drawing/2014/main" xmlns="" id="{7680E200-A90F-B789-2DD8-6F8C2928E2B5}"/>
                </a:ext>
              </a:extLst>
            </p:cNvPr>
            <p:cNvSpPr/>
            <p:nvPr/>
          </p:nvSpPr>
          <p:spPr>
            <a:xfrm>
              <a:off x="5055124" y="3309639"/>
              <a:ext cx="53576" cy="34814"/>
            </a:xfrm>
            <a:custGeom>
              <a:avLst/>
              <a:gdLst>
                <a:gd name="connsiteX0" fmla="*/ 36484 w 53576"/>
                <a:gd name="connsiteY0" fmla="*/ 23795 h 34814"/>
                <a:gd name="connsiteX1" fmla="*/ 48805 w 53576"/>
                <a:gd name="connsiteY1" fmla="*/ 6953 h 34814"/>
                <a:gd name="connsiteX2" fmla="*/ 48457 w 53576"/>
                <a:gd name="connsiteY2" fmla="*/ 1836 h 34814"/>
                <a:gd name="connsiteX3" fmla="*/ 15569 w 53576"/>
                <a:gd name="connsiteY3" fmla="*/ 13213 h 34814"/>
                <a:gd name="connsiteX4" fmla="*/ 4937 w 53576"/>
                <a:gd name="connsiteY4" fmla="*/ 32042 h 34814"/>
                <a:gd name="connsiteX5" fmla="*/ 36484 w 53576"/>
                <a:gd name="connsiteY5" fmla="*/ 23795 h 34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576" h="34814">
                  <a:moveTo>
                    <a:pt x="36484" y="23795"/>
                  </a:moveTo>
                  <a:cubicBezTo>
                    <a:pt x="35789" y="19473"/>
                    <a:pt x="40955" y="10480"/>
                    <a:pt x="48805" y="6953"/>
                  </a:cubicBezTo>
                  <a:cubicBezTo>
                    <a:pt x="56655" y="3426"/>
                    <a:pt x="53575" y="-3231"/>
                    <a:pt x="48457" y="1836"/>
                  </a:cubicBezTo>
                  <a:cubicBezTo>
                    <a:pt x="43291" y="6953"/>
                    <a:pt x="30970" y="12418"/>
                    <a:pt x="15569" y="13213"/>
                  </a:cubicBezTo>
                  <a:cubicBezTo>
                    <a:pt x="168" y="14008"/>
                    <a:pt x="-4651" y="25633"/>
                    <a:pt x="4937" y="32042"/>
                  </a:cubicBezTo>
                  <a:cubicBezTo>
                    <a:pt x="17307" y="40239"/>
                    <a:pt x="37180" y="28067"/>
                    <a:pt x="36484" y="2379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42" name="Freeform: Shape 176">
              <a:extLst>
                <a:ext uri="{FF2B5EF4-FFF2-40B4-BE49-F238E27FC236}">
                  <a16:creationId xmlns:a16="http://schemas.microsoft.com/office/drawing/2014/main" xmlns="" id="{EB9FCA81-745B-84C4-DA3A-2A06081BF1CC}"/>
                </a:ext>
              </a:extLst>
            </p:cNvPr>
            <p:cNvSpPr/>
            <p:nvPr/>
          </p:nvSpPr>
          <p:spPr>
            <a:xfrm>
              <a:off x="3756515" y="2205238"/>
              <a:ext cx="245337" cy="121568"/>
            </a:xfrm>
            <a:custGeom>
              <a:avLst/>
              <a:gdLst>
                <a:gd name="connsiteX0" fmla="*/ 232434 w 245337"/>
                <a:gd name="connsiteY0" fmla="*/ 38055 h 121568"/>
                <a:gd name="connsiteX1" fmla="*/ 226124 w 245337"/>
                <a:gd name="connsiteY1" fmla="*/ 36466 h 121568"/>
                <a:gd name="connsiteX2" fmla="*/ 215592 w 245337"/>
                <a:gd name="connsiteY2" fmla="*/ 36018 h 121568"/>
                <a:gd name="connsiteX3" fmla="*/ 197459 w 245337"/>
                <a:gd name="connsiteY3" fmla="*/ 9588 h 121568"/>
                <a:gd name="connsiteX4" fmla="*/ 187473 w 245337"/>
                <a:gd name="connsiteY4" fmla="*/ 2186 h 121568"/>
                <a:gd name="connsiteX5" fmla="*/ 175550 w 245337"/>
                <a:gd name="connsiteY5" fmla="*/ 298 h 121568"/>
                <a:gd name="connsiteX6" fmla="*/ 174904 w 245337"/>
                <a:gd name="connsiteY6" fmla="*/ 13762 h 121568"/>
                <a:gd name="connsiteX7" fmla="*/ 161242 w 245337"/>
                <a:gd name="connsiteY7" fmla="*/ 14954 h 121568"/>
                <a:gd name="connsiteX8" fmla="*/ 152001 w 245337"/>
                <a:gd name="connsiteY8" fmla="*/ 15351 h 121568"/>
                <a:gd name="connsiteX9" fmla="*/ 138637 w 245337"/>
                <a:gd name="connsiteY9" fmla="*/ 17686 h 121568"/>
                <a:gd name="connsiteX10" fmla="*/ 126664 w 245337"/>
                <a:gd name="connsiteY10" fmla="*/ 12967 h 121568"/>
                <a:gd name="connsiteX11" fmla="*/ 111263 w 245337"/>
                <a:gd name="connsiteY11" fmla="*/ 25138 h 121568"/>
                <a:gd name="connsiteX12" fmla="*/ 102022 w 245337"/>
                <a:gd name="connsiteY12" fmla="*/ 19624 h 121568"/>
                <a:gd name="connsiteX13" fmla="*/ 91391 w 245337"/>
                <a:gd name="connsiteY13" fmla="*/ 27871 h 121568"/>
                <a:gd name="connsiteX14" fmla="*/ 88311 w 245337"/>
                <a:gd name="connsiteY14" fmla="*/ 39993 h 121568"/>
                <a:gd name="connsiteX15" fmla="*/ 73257 w 245337"/>
                <a:gd name="connsiteY15" fmla="*/ 47842 h 121568"/>
                <a:gd name="connsiteX16" fmla="*/ 67097 w 245337"/>
                <a:gd name="connsiteY16" fmla="*/ 26678 h 121568"/>
                <a:gd name="connsiteX17" fmla="*/ 31824 w 245337"/>
                <a:gd name="connsiteY17" fmla="*/ 0 h 121568"/>
                <a:gd name="connsiteX18" fmla="*/ 35252 w 245337"/>
                <a:gd name="connsiteY18" fmla="*/ 14904 h 121568"/>
                <a:gd name="connsiteX19" fmla="*/ 26707 w 245337"/>
                <a:gd name="connsiteY19" fmla="*/ 14109 h 121568"/>
                <a:gd name="connsiteX20" fmla="*/ 11654 w 245337"/>
                <a:gd name="connsiteY20" fmla="*/ 20766 h 121568"/>
                <a:gd name="connsiteX21" fmla="*/ 28 w 245337"/>
                <a:gd name="connsiteY21" fmla="*/ 38403 h 121568"/>
                <a:gd name="connsiteX22" fmla="*/ 22285 w 245337"/>
                <a:gd name="connsiteY22" fmla="*/ 44663 h 121568"/>
                <a:gd name="connsiteX23" fmla="*/ 50355 w 245337"/>
                <a:gd name="connsiteY23" fmla="*/ 44663 h 121568"/>
                <a:gd name="connsiteX24" fmla="*/ 45884 w 245337"/>
                <a:gd name="connsiteY24" fmla="*/ 57580 h 121568"/>
                <a:gd name="connsiteX25" fmla="*/ 33910 w 245337"/>
                <a:gd name="connsiteY25" fmla="*/ 65032 h 121568"/>
                <a:gd name="connsiteX26" fmla="*/ 7530 w 245337"/>
                <a:gd name="connsiteY26" fmla="*/ 73279 h 121568"/>
                <a:gd name="connsiteX27" fmla="*/ 41064 w 245337"/>
                <a:gd name="connsiteY27" fmla="*/ 74074 h 121568"/>
                <a:gd name="connsiteX28" fmla="*/ 49311 w 245337"/>
                <a:gd name="connsiteY28" fmla="*/ 83861 h 121568"/>
                <a:gd name="connsiteX29" fmla="*/ 56118 w 245337"/>
                <a:gd name="connsiteY29" fmla="*/ 92853 h 121568"/>
                <a:gd name="connsiteX30" fmla="*/ 48268 w 245337"/>
                <a:gd name="connsiteY30" fmla="*/ 105025 h 121568"/>
                <a:gd name="connsiteX31" fmla="*/ 36593 w 245337"/>
                <a:gd name="connsiteY31" fmla="*/ 113619 h 121568"/>
                <a:gd name="connsiteX32" fmla="*/ 66054 w 245337"/>
                <a:gd name="connsiteY32" fmla="*/ 112427 h 121568"/>
                <a:gd name="connsiteX33" fmla="*/ 90944 w 245337"/>
                <a:gd name="connsiteY33" fmla="*/ 121370 h 121568"/>
                <a:gd name="connsiteX34" fmla="*/ 101128 w 245337"/>
                <a:gd name="connsiteY34" fmla="*/ 121568 h 121568"/>
                <a:gd name="connsiteX35" fmla="*/ 148325 w 245337"/>
                <a:gd name="connsiteY35" fmla="*/ 113321 h 121568"/>
                <a:gd name="connsiteX36" fmla="*/ 151554 w 245337"/>
                <a:gd name="connsiteY36" fmla="*/ 112825 h 121568"/>
                <a:gd name="connsiteX37" fmla="*/ 151653 w 245337"/>
                <a:gd name="connsiteY37" fmla="*/ 108949 h 121568"/>
                <a:gd name="connsiteX38" fmla="*/ 173910 w 245337"/>
                <a:gd name="connsiteY38" fmla="*/ 84159 h 121568"/>
                <a:gd name="connsiteX39" fmla="*/ 193733 w 245337"/>
                <a:gd name="connsiteY39" fmla="*/ 80681 h 121568"/>
                <a:gd name="connsiteX40" fmla="*/ 201930 w 245337"/>
                <a:gd name="connsiteY40" fmla="*/ 82470 h 121568"/>
                <a:gd name="connsiteX41" fmla="*/ 211270 w 245337"/>
                <a:gd name="connsiteY41" fmla="*/ 79986 h 121568"/>
                <a:gd name="connsiteX42" fmla="*/ 236955 w 245337"/>
                <a:gd name="connsiteY42" fmla="*/ 72235 h 121568"/>
                <a:gd name="connsiteX43" fmla="*/ 244506 w 245337"/>
                <a:gd name="connsiteY43" fmla="*/ 59964 h 121568"/>
                <a:gd name="connsiteX44" fmla="*/ 232434 w 245337"/>
                <a:gd name="connsiteY44" fmla="*/ 38055 h 121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245337" h="121568">
                  <a:moveTo>
                    <a:pt x="232434" y="38055"/>
                  </a:moveTo>
                  <a:cubicBezTo>
                    <a:pt x="230099" y="38055"/>
                    <a:pt x="228012" y="37409"/>
                    <a:pt x="226124" y="36466"/>
                  </a:cubicBezTo>
                  <a:cubicBezTo>
                    <a:pt x="222548" y="37062"/>
                    <a:pt x="218970" y="36962"/>
                    <a:pt x="215592" y="36018"/>
                  </a:cubicBezTo>
                  <a:cubicBezTo>
                    <a:pt x="203520" y="32640"/>
                    <a:pt x="197161" y="21462"/>
                    <a:pt x="197459" y="9588"/>
                  </a:cubicBezTo>
                  <a:cubicBezTo>
                    <a:pt x="194577" y="8495"/>
                    <a:pt x="190950" y="5117"/>
                    <a:pt x="187473" y="2186"/>
                  </a:cubicBezTo>
                  <a:cubicBezTo>
                    <a:pt x="183151" y="1341"/>
                    <a:pt x="179325" y="745"/>
                    <a:pt x="175550" y="298"/>
                  </a:cubicBezTo>
                  <a:cubicBezTo>
                    <a:pt x="173910" y="4173"/>
                    <a:pt x="175997" y="10085"/>
                    <a:pt x="174904" y="13762"/>
                  </a:cubicBezTo>
                  <a:cubicBezTo>
                    <a:pt x="173562" y="18481"/>
                    <a:pt x="161242" y="9439"/>
                    <a:pt x="161242" y="14954"/>
                  </a:cubicBezTo>
                  <a:cubicBezTo>
                    <a:pt x="161242" y="20419"/>
                    <a:pt x="156125" y="21214"/>
                    <a:pt x="152001" y="15351"/>
                  </a:cubicBezTo>
                  <a:cubicBezTo>
                    <a:pt x="147878" y="9489"/>
                    <a:pt x="138289" y="13016"/>
                    <a:pt x="138637" y="17686"/>
                  </a:cubicBezTo>
                  <a:cubicBezTo>
                    <a:pt x="138985" y="22406"/>
                    <a:pt x="134513" y="18481"/>
                    <a:pt x="126664" y="12967"/>
                  </a:cubicBezTo>
                  <a:cubicBezTo>
                    <a:pt x="118765" y="7502"/>
                    <a:pt x="110567" y="19226"/>
                    <a:pt x="111263" y="25138"/>
                  </a:cubicBezTo>
                  <a:cubicBezTo>
                    <a:pt x="111959" y="31001"/>
                    <a:pt x="108531" y="32590"/>
                    <a:pt x="102022" y="19624"/>
                  </a:cubicBezTo>
                  <a:cubicBezTo>
                    <a:pt x="95514" y="6707"/>
                    <a:pt x="87963" y="20816"/>
                    <a:pt x="91391" y="27871"/>
                  </a:cubicBezTo>
                  <a:cubicBezTo>
                    <a:pt x="94819" y="34925"/>
                    <a:pt x="93428" y="43520"/>
                    <a:pt x="88311" y="39993"/>
                  </a:cubicBezTo>
                  <a:cubicBezTo>
                    <a:pt x="83193" y="36466"/>
                    <a:pt x="76337" y="42328"/>
                    <a:pt x="73257" y="47842"/>
                  </a:cubicBezTo>
                  <a:cubicBezTo>
                    <a:pt x="70177" y="53307"/>
                    <a:pt x="59198" y="31746"/>
                    <a:pt x="67097" y="26678"/>
                  </a:cubicBezTo>
                  <a:cubicBezTo>
                    <a:pt x="74996" y="21611"/>
                    <a:pt x="42108" y="0"/>
                    <a:pt x="31824" y="0"/>
                  </a:cubicBezTo>
                  <a:cubicBezTo>
                    <a:pt x="21540" y="0"/>
                    <a:pt x="28396" y="8644"/>
                    <a:pt x="35252" y="14904"/>
                  </a:cubicBezTo>
                  <a:cubicBezTo>
                    <a:pt x="42108" y="21164"/>
                    <a:pt x="30433" y="19624"/>
                    <a:pt x="26707" y="14109"/>
                  </a:cubicBezTo>
                  <a:cubicBezTo>
                    <a:pt x="22931" y="8644"/>
                    <a:pt x="15727" y="12917"/>
                    <a:pt x="11654" y="20766"/>
                  </a:cubicBezTo>
                  <a:cubicBezTo>
                    <a:pt x="7530" y="28616"/>
                    <a:pt x="674" y="32938"/>
                    <a:pt x="28" y="38403"/>
                  </a:cubicBezTo>
                  <a:cubicBezTo>
                    <a:pt x="-667" y="43868"/>
                    <a:pt x="11654" y="49780"/>
                    <a:pt x="22285" y="44663"/>
                  </a:cubicBezTo>
                  <a:cubicBezTo>
                    <a:pt x="32917" y="39595"/>
                    <a:pt x="44890" y="38800"/>
                    <a:pt x="50355" y="44663"/>
                  </a:cubicBezTo>
                  <a:cubicBezTo>
                    <a:pt x="55820" y="50525"/>
                    <a:pt x="40418" y="52910"/>
                    <a:pt x="45884" y="57580"/>
                  </a:cubicBezTo>
                  <a:cubicBezTo>
                    <a:pt x="51348" y="62299"/>
                    <a:pt x="46927" y="66224"/>
                    <a:pt x="33910" y="65032"/>
                  </a:cubicBezTo>
                  <a:cubicBezTo>
                    <a:pt x="20894" y="63840"/>
                    <a:pt x="5145" y="68162"/>
                    <a:pt x="7530" y="73279"/>
                  </a:cubicBezTo>
                  <a:cubicBezTo>
                    <a:pt x="9915" y="78346"/>
                    <a:pt x="40717" y="68957"/>
                    <a:pt x="41064" y="74074"/>
                  </a:cubicBezTo>
                  <a:cubicBezTo>
                    <a:pt x="41412" y="79191"/>
                    <a:pt x="41064" y="87786"/>
                    <a:pt x="49311" y="83861"/>
                  </a:cubicBezTo>
                  <a:cubicBezTo>
                    <a:pt x="57509" y="79986"/>
                    <a:pt x="52044" y="90915"/>
                    <a:pt x="56118" y="92853"/>
                  </a:cubicBezTo>
                  <a:cubicBezTo>
                    <a:pt x="60241" y="94840"/>
                    <a:pt x="59198" y="104230"/>
                    <a:pt x="48268" y="105025"/>
                  </a:cubicBezTo>
                  <a:cubicBezTo>
                    <a:pt x="37289" y="105820"/>
                    <a:pt x="31973" y="108304"/>
                    <a:pt x="36593" y="113619"/>
                  </a:cubicBezTo>
                  <a:cubicBezTo>
                    <a:pt x="42406" y="120277"/>
                    <a:pt x="54428" y="115557"/>
                    <a:pt x="66054" y="112427"/>
                  </a:cubicBezTo>
                  <a:cubicBezTo>
                    <a:pt x="73059" y="110539"/>
                    <a:pt x="82001" y="115656"/>
                    <a:pt x="90944" y="121370"/>
                  </a:cubicBezTo>
                  <a:cubicBezTo>
                    <a:pt x="94371" y="121320"/>
                    <a:pt x="97750" y="121370"/>
                    <a:pt x="101128" y="121568"/>
                  </a:cubicBezTo>
                  <a:cubicBezTo>
                    <a:pt x="116777" y="119730"/>
                    <a:pt x="132278" y="116650"/>
                    <a:pt x="148325" y="113321"/>
                  </a:cubicBezTo>
                  <a:cubicBezTo>
                    <a:pt x="149418" y="113073"/>
                    <a:pt x="150511" y="112924"/>
                    <a:pt x="151554" y="112825"/>
                  </a:cubicBezTo>
                  <a:cubicBezTo>
                    <a:pt x="151554" y="111533"/>
                    <a:pt x="151554" y="110241"/>
                    <a:pt x="151653" y="108949"/>
                  </a:cubicBezTo>
                  <a:cubicBezTo>
                    <a:pt x="152647" y="95138"/>
                    <a:pt x="162881" y="86196"/>
                    <a:pt x="173910" y="84159"/>
                  </a:cubicBezTo>
                  <a:cubicBezTo>
                    <a:pt x="179822" y="80632"/>
                    <a:pt x="186976" y="79191"/>
                    <a:pt x="193733" y="80681"/>
                  </a:cubicBezTo>
                  <a:cubicBezTo>
                    <a:pt x="196515" y="81277"/>
                    <a:pt x="199198" y="81874"/>
                    <a:pt x="201930" y="82470"/>
                  </a:cubicBezTo>
                  <a:cubicBezTo>
                    <a:pt x="204712" y="81029"/>
                    <a:pt x="207842" y="80135"/>
                    <a:pt x="211270" y="79986"/>
                  </a:cubicBezTo>
                  <a:cubicBezTo>
                    <a:pt x="219616" y="76458"/>
                    <a:pt x="228261" y="73825"/>
                    <a:pt x="236955" y="72235"/>
                  </a:cubicBezTo>
                  <a:cubicBezTo>
                    <a:pt x="240035" y="68360"/>
                    <a:pt x="242867" y="63641"/>
                    <a:pt x="244506" y="59964"/>
                  </a:cubicBezTo>
                  <a:cubicBezTo>
                    <a:pt x="247835" y="52165"/>
                    <a:pt x="240631" y="38055"/>
                    <a:pt x="232434" y="3805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43" name="Freeform: Shape 177">
              <a:extLst>
                <a:ext uri="{FF2B5EF4-FFF2-40B4-BE49-F238E27FC236}">
                  <a16:creationId xmlns:a16="http://schemas.microsoft.com/office/drawing/2014/main" xmlns="" id="{AA448FBB-F148-7D4B-3488-1E45BD0043A7}"/>
                </a:ext>
              </a:extLst>
            </p:cNvPr>
            <p:cNvSpPr/>
            <p:nvPr/>
          </p:nvSpPr>
          <p:spPr>
            <a:xfrm>
              <a:off x="4077282" y="2665324"/>
              <a:ext cx="97550" cy="117151"/>
            </a:xfrm>
            <a:custGeom>
              <a:avLst/>
              <a:gdLst>
                <a:gd name="connsiteX0" fmla="*/ 91759 w 97550"/>
                <a:gd name="connsiteY0" fmla="*/ 44668 h 117151"/>
                <a:gd name="connsiteX1" fmla="*/ 91361 w 97550"/>
                <a:gd name="connsiteY1" fmla="*/ 40594 h 117151"/>
                <a:gd name="connsiteX2" fmla="*/ 83711 w 97550"/>
                <a:gd name="connsiteY2" fmla="*/ 32645 h 117151"/>
                <a:gd name="connsiteX3" fmla="*/ 70247 w 97550"/>
                <a:gd name="connsiteY3" fmla="*/ 37365 h 117151"/>
                <a:gd name="connsiteX4" fmla="*/ 55741 w 97550"/>
                <a:gd name="connsiteY4" fmla="*/ 33838 h 117151"/>
                <a:gd name="connsiteX5" fmla="*/ 60907 w 97550"/>
                <a:gd name="connsiteY5" fmla="*/ 18437 h 117151"/>
                <a:gd name="connsiteX6" fmla="*/ 67217 w 97550"/>
                <a:gd name="connsiteY6" fmla="*/ 3334 h 117151"/>
                <a:gd name="connsiteX7" fmla="*/ 64335 w 97550"/>
                <a:gd name="connsiteY7" fmla="*/ 2738 h 117151"/>
                <a:gd name="connsiteX8" fmla="*/ 41035 w 97550"/>
                <a:gd name="connsiteY8" fmla="*/ 8252 h 117151"/>
                <a:gd name="connsiteX9" fmla="*/ 52015 w 97550"/>
                <a:gd name="connsiteY9" fmla="*/ 20772 h 117151"/>
                <a:gd name="connsiteX10" fmla="*/ 33185 w 97550"/>
                <a:gd name="connsiteY10" fmla="*/ 31751 h 117151"/>
                <a:gd name="connsiteX11" fmla="*/ 8544 w 97550"/>
                <a:gd name="connsiteY11" fmla="*/ 32148 h 117151"/>
                <a:gd name="connsiteX12" fmla="*/ 11276 w 97550"/>
                <a:gd name="connsiteY12" fmla="*/ 52120 h 117151"/>
                <a:gd name="connsiteX13" fmla="*/ 21908 w 97550"/>
                <a:gd name="connsiteY13" fmla="*/ 70949 h 117151"/>
                <a:gd name="connsiteX14" fmla="*/ 15748 w 97550"/>
                <a:gd name="connsiteY14" fmla="*/ 93305 h 117151"/>
                <a:gd name="connsiteX15" fmla="*/ 347 w 97550"/>
                <a:gd name="connsiteY15" fmla="*/ 110544 h 117151"/>
                <a:gd name="connsiteX16" fmla="*/ 744 w 97550"/>
                <a:gd name="connsiteY16" fmla="*/ 115910 h 117151"/>
                <a:gd name="connsiteX17" fmla="*/ 58821 w 97550"/>
                <a:gd name="connsiteY17" fmla="*/ 117152 h 117151"/>
                <a:gd name="connsiteX18" fmla="*/ 63391 w 97550"/>
                <a:gd name="connsiteY18" fmla="*/ 112879 h 117151"/>
                <a:gd name="connsiteX19" fmla="*/ 91809 w 97550"/>
                <a:gd name="connsiteY19" fmla="*/ 106222 h 117151"/>
                <a:gd name="connsiteX20" fmla="*/ 91759 w 97550"/>
                <a:gd name="connsiteY20" fmla="*/ 44668 h 117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7550" h="117151">
                  <a:moveTo>
                    <a:pt x="91759" y="44668"/>
                  </a:moveTo>
                  <a:cubicBezTo>
                    <a:pt x="91014" y="42979"/>
                    <a:pt x="91063" y="41687"/>
                    <a:pt x="91361" y="40594"/>
                  </a:cubicBezTo>
                  <a:cubicBezTo>
                    <a:pt x="88480" y="38110"/>
                    <a:pt x="85797" y="35477"/>
                    <a:pt x="83711" y="32645"/>
                  </a:cubicBezTo>
                  <a:cubicBezTo>
                    <a:pt x="74917" y="20821"/>
                    <a:pt x="71291" y="30261"/>
                    <a:pt x="70247" y="37365"/>
                  </a:cubicBezTo>
                  <a:cubicBezTo>
                    <a:pt x="69204" y="44469"/>
                    <a:pt x="60907" y="34980"/>
                    <a:pt x="55741" y="33838"/>
                  </a:cubicBezTo>
                  <a:cubicBezTo>
                    <a:pt x="50574" y="32645"/>
                    <a:pt x="57281" y="21418"/>
                    <a:pt x="60907" y="18437"/>
                  </a:cubicBezTo>
                  <a:cubicBezTo>
                    <a:pt x="63342" y="16450"/>
                    <a:pt x="65726" y="10985"/>
                    <a:pt x="67217" y="3334"/>
                  </a:cubicBezTo>
                  <a:cubicBezTo>
                    <a:pt x="66223" y="3334"/>
                    <a:pt x="65279" y="3185"/>
                    <a:pt x="64335" y="2738"/>
                  </a:cubicBezTo>
                  <a:cubicBezTo>
                    <a:pt x="54747" y="-1535"/>
                    <a:pt x="41383" y="-1585"/>
                    <a:pt x="41035" y="8252"/>
                  </a:cubicBezTo>
                  <a:cubicBezTo>
                    <a:pt x="40687" y="18039"/>
                    <a:pt x="51667" y="14512"/>
                    <a:pt x="52015" y="20772"/>
                  </a:cubicBezTo>
                  <a:cubicBezTo>
                    <a:pt x="52362" y="27031"/>
                    <a:pt x="41035" y="25491"/>
                    <a:pt x="33185" y="31751"/>
                  </a:cubicBezTo>
                  <a:cubicBezTo>
                    <a:pt x="25336" y="38011"/>
                    <a:pt x="16741" y="27429"/>
                    <a:pt x="8544" y="32148"/>
                  </a:cubicBezTo>
                  <a:cubicBezTo>
                    <a:pt x="297" y="36868"/>
                    <a:pt x="17437" y="42383"/>
                    <a:pt x="11276" y="52120"/>
                  </a:cubicBezTo>
                  <a:cubicBezTo>
                    <a:pt x="5116" y="61907"/>
                    <a:pt x="11624" y="61510"/>
                    <a:pt x="21908" y="70949"/>
                  </a:cubicBezTo>
                  <a:cubicBezTo>
                    <a:pt x="32192" y="80339"/>
                    <a:pt x="15748" y="82723"/>
                    <a:pt x="15748" y="93305"/>
                  </a:cubicBezTo>
                  <a:cubicBezTo>
                    <a:pt x="15748" y="103887"/>
                    <a:pt x="3079" y="103490"/>
                    <a:pt x="347" y="110544"/>
                  </a:cubicBezTo>
                  <a:cubicBezTo>
                    <a:pt x="-249" y="112085"/>
                    <a:pt x="-51" y="113972"/>
                    <a:pt x="744" y="115910"/>
                  </a:cubicBezTo>
                  <a:cubicBezTo>
                    <a:pt x="20119" y="116109"/>
                    <a:pt x="39445" y="117053"/>
                    <a:pt x="58821" y="117152"/>
                  </a:cubicBezTo>
                  <a:cubicBezTo>
                    <a:pt x="60411" y="115811"/>
                    <a:pt x="61951" y="114420"/>
                    <a:pt x="63391" y="112879"/>
                  </a:cubicBezTo>
                  <a:cubicBezTo>
                    <a:pt x="75017" y="100360"/>
                    <a:pt x="81177" y="112482"/>
                    <a:pt x="91809" y="106222"/>
                  </a:cubicBezTo>
                  <a:cubicBezTo>
                    <a:pt x="102391" y="99913"/>
                    <a:pt x="95882" y="54058"/>
                    <a:pt x="91759" y="4466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grpSp>
          <p:nvGrpSpPr>
            <p:cNvPr id="244" name="Graphic 4">
              <a:extLst>
                <a:ext uri="{FF2B5EF4-FFF2-40B4-BE49-F238E27FC236}">
                  <a16:creationId xmlns:a16="http://schemas.microsoft.com/office/drawing/2014/main" xmlns="" id="{F53C6A26-3BE3-29B2-A1BA-CAAF86952CF9}"/>
                </a:ext>
              </a:extLst>
            </p:cNvPr>
            <p:cNvGrpSpPr/>
            <p:nvPr/>
          </p:nvGrpSpPr>
          <p:grpSpPr>
            <a:xfrm>
              <a:off x="4131187" y="2521298"/>
              <a:ext cx="229471" cy="329958"/>
              <a:chOff x="4131187" y="2521298"/>
              <a:chExt cx="229471" cy="329958"/>
            </a:xfrm>
            <a:grpFill/>
          </p:grpSpPr>
          <p:grpSp>
            <p:nvGrpSpPr>
              <p:cNvPr id="374" name="Graphic 4">
                <a:extLst>
                  <a:ext uri="{FF2B5EF4-FFF2-40B4-BE49-F238E27FC236}">
                    <a16:creationId xmlns:a16="http://schemas.microsoft.com/office/drawing/2014/main" xmlns="" id="{6A57B840-4CC1-E456-6058-72ABB20914E1}"/>
                  </a:ext>
                </a:extLst>
              </p:cNvPr>
              <p:cNvGrpSpPr/>
              <p:nvPr/>
            </p:nvGrpSpPr>
            <p:grpSpPr>
              <a:xfrm>
                <a:off x="4131187" y="2521298"/>
                <a:ext cx="229471" cy="329958"/>
                <a:chOff x="4131187" y="2521298"/>
                <a:chExt cx="229471" cy="329958"/>
              </a:xfrm>
              <a:grpFill/>
            </p:grpSpPr>
            <p:sp>
              <p:nvSpPr>
                <p:cNvPr id="379" name="Freeform: Shape 313">
                  <a:extLst>
                    <a:ext uri="{FF2B5EF4-FFF2-40B4-BE49-F238E27FC236}">
                      <a16:creationId xmlns:a16="http://schemas.microsoft.com/office/drawing/2014/main" xmlns="" id="{6ED5C1DB-84D0-545C-A33E-1DF92ED3AEF5}"/>
                    </a:ext>
                  </a:extLst>
                </p:cNvPr>
                <p:cNvSpPr/>
                <p:nvPr/>
              </p:nvSpPr>
              <p:spPr>
                <a:xfrm>
                  <a:off x="4153459" y="2544357"/>
                  <a:ext cx="16277" cy="19427"/>
                </a:xfrm>
                <a:custGeom>
                  <a:avLst/>
                  <a:gdLst>
                    <a:gd name="connsiteX0" fmla="*/ 9322 w 16277"/>
                    <a:gd name="connsiteY0" fmla="*/ 0 h 19427"/>
                    <a:gd name="connsiteX1" fmla="*/ 1572 w 16277"/>
                    <a:gd name="connsiteY1" fmla="*/ 19425 h 19427"/>
                    <a:gd name="connsiteX2" fmla="*/ 16277 w 16277"/>
                    <a:gd name="connsiteY2" fmla="*/ 5962 h 19427"/>
                    <a:gd name="connsiteX3" fmla="*/ 9322 w 16277"/>
                    <a:gd name="connsiteY3" fmla="*/ 0 h 1942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6277" h="19427">
                      <a:moveTo>
                        <a:pt x="9322" y="0"/>
                      </a:moveTo>
                      <a:cubicBezTo>
                        <a:pt x="3261" y="7055"/>
                        <a:pt x="-2999" y="19624"/>
                        <a:pt x="1572" y="19425"/>
                      </a:cubicBezTo>
                      <a:cubicBezTo>
                        <a:pt x="7235" y="19177"/>
                        <a:pt x="13346" y="12370"/>
                        <a:pt x="16277" y="5962"/>
                      </a:cubicBezTo>
                      <a:cubicBezTo>
                        <a:pt x="13495" y="4471"/>
                        <a:pt x="11160" y="2434"/>
                        <a:pt x="9322" y="0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80" name="Freeform: Shape 314">
                  <a:extLst>
                    <a:ext uri="{FF2B5EF4-FFF2-40B4-BE49-F238E27FC236}">
                      <a16:creationId xmlns:a16="http://schemas.microsoft.com/office/drawing/2014/main" xmlns="" id="{18995852-E646-395D-4CF9-B1DF0E9F7DF9}"/>
                    </a:ext>
                  </a:extLst>
                </p:cNvPr>
                <p:cNvSpPr/>
                <p:nvPr/>
              </p:nvSpPr>
              <p:spPr>
                <a:xfrm>
                  <a:off x="4131187" y="2660138"/>
                  <a:ext cx="57618" cy="45730"/>
                </a:xfrm>
                <a:custGeom>
                  <a:avLst/>
                  <a:gdLst>
                    <a:gd name="connsiteX0" fmla="*/ 13361 w 57618"/>
                    <a:gd name="connsiteY0" fmla="*/ 8470 h 45730"/>
                    <a:gd name="connsiteX1" fmla="*/ 7052 w 57618"/>
                    <a:gd name="connsiteY1" fmla="*/ 23573 h 45730"/>
                    <a:gd name="connsiteX2" fmla="*/ 1885 w 57618"/>
                    <a:gd name="connsiteY2" fmla="*/ 38974 h 45730"/>
                    <a:gd name="connsiteX3" fmla="*/ 16392 w 57618"/>
                    <a:gd name="connsiteY3" fmla="*/ 42501 h 45730"/>
                    <a:gd name="connsiteX4" fmla="*/ 29855 w 57618"/>
                    <a:gd name="connsiteY4" fmla="*/ 37782 h 45730"/>
                    <a:gd name="connsiteX5" fmla="*/ 37506 w 57618"/>
                    <a:gd name="connsiteY5" fmla="*/ 45730 h 45730"/>
                    <a:gd name="connsiteX6" fmla="*/ 55391 w 57618"/>
                    <a:gd name="connsiteY6" fmla="*/ 32963 h 45730"/>
                    <a:gd name="connsiteX7" fmla="*/ 42374 w 57618"/>
                    <a:gd name="connsiteY7" fmla="*/ 3204 h 45730"/>
                    <a:gd name="connsiteX8" fmla="*/ 13361 w 57618"/>
                    <a:gd name="connsiteY8" fmla="*/ 8470 h 457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7618" h="45730">
                      <a:moveTo>
                        <a:pt x="13361" y="8470"/>
                      </a:moveTo>
                      <a:cubicBezTo>
                        <a:pt x="11871" y="16121"/>
                        <a:pt x="9486" y="21586"/>
                        <a:pt x="7052" y="23573"/>
                      </a:cubicBezTo>
                      <a:cubicBezTo>
                        <a:pt x="3425" y="26554"/>
                        <a:pt x="-3282" y="37782"/>
                        <a:pt x="1885" y="38974"/>
                      </a:cubicBezTo>
                      <a:cubicBezTo>
                        <a:pt x="7052" y="40166"/>
                        <a:pt x="15348" y="49605"/>
                        <a:pt x="16392" y="42501"/>
                      </a:cubicBezTo>
                      <a:cubicBezTo>
                        <a:pt x="17435" y="35397"/>
                        <a:pt x="21062" y="25908"/>
                        <a:pt x="29855" y="37782"/>
                      </a:cubicBezTo>
                      <a:cubicBezTo>
                        <a:pt x="31942" y="40613"/>
                        <a:pt x="34624" y="43296"/>
                        <a:pt x="37506" y="45730"/>
                      </a:cubicBezTo>
                      <a:cubicBezTo>
                        <a:pt x="38947" y="40365"/>
                        <a:pt x="49777" y="39421"/>
                        <a:pt x="55391" y="32963"/>
                      </a:cubicBezTo>
                      <a:cubicBezTo>
                        <a:pt x="62247" y="25113"/>
                        <a:pt x="51963" y="13736"/>
                        <a:pt x="42374" y="3204"/>
                      </a:cubicBezTo>
                      <a:cubicBezTo>
                        <a:pt x="33680" y="-6384"/>
                        <a:pt x="22502" y="8619"/>
                        <a:pt x="13361" y="8470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81" name="Freeform: Shape 315">
                  <a:extLst>
                    <a:ext uri="{FF2B5EF4-FFF2-40B4-BE49-F238E27FC236}">
                      <a16:creationId xmlns:a16="http://schemas.microsoft.com/office/drawing/2014/main" xmlns="" id="{70FCD5CE-CBEB-86F5-9D2C-9D2CEFD39CE5}"/>
                    </a:ext>
                  </a:extLst>
                </p:cNvPr>
                <p:cNvSpPr/>
                <p:nvPr/>
              </p:nvSpPr>
              <p:spPr>
                <a:xfrm>
                  <a:off x="4162758" y="2521298"/>
                  <a:ext cx="197900" cy="329958"/>
                </a:xfrm>
                <a:custGeom>
                  <a:avLst/>
                  <a:gdLst>
                    <a:gd name="connsiteX0" fmla="*/ 193231 w 197900"/>
                    <a:gd name="connsiteY0" fmla="*/ 236735 h 329958"/>
                    <a:gd name="connsiteX1" fmla="*/ 190349 w 197900"/>
                    <a:gd name="connsiteY1" fmla="*/ 235742 h 329958"/>
                    <a:gd name="connsiteX2" fmla="*/ 175296 w 197900"/>
                    <a:gd name="connsiteY2" fmla="*/ 223968 h 329958"/>
                    <a:gd name="connsiteX3" fmla="*/ 173756 w 197900"/>
                    <a:gd name="connsiteY3" fmla="*/ 225508 h 329958"/>
                    <a:gd name="connsiteX4" fmla="*/ 162429 w 197900"/>
                    <a:gd name="connsiteY4" fmla="*/ 223968 h 329958"/>
                    <a:gd name="connsiteX5" fmla="*/ 162081 w 197900"/>
                    <a:gd name="connsiteY5" fmla="*/ 209461 h 329958"/>
                    <a:gd name="connsiteX6" fmla="*/ 154530 w 197900"/>
                    <a:gd name="connsiteY6" fmla="*/ 194954 h 329958"/>
                    <a:gd name="connsiteX7" fmla="*/ 154579 w 197900"/>
                    <a:gd name="connsiteY7" fmla="*/ 193265 h 329958"/>
                    <a:gd name="connsiteX8" fmla="*/ 143004 w 197900"/>
                    <a:gd name="connsiteY8" fmla="*/ 179503 h 329958"/>
                    <a:gd name="connsiteX9" fmla="*/ 140122 w 197900"/>
                    <a:gd name="connsiteY9" fmla="*/ 172349 h 329958"/>
                    <a:gd name="connsiteX10" fmla="*/ 138185 w 197900"/>
                    <a:gd name="connsiteY10" fmla="*/ 171356 h 329958"/>
                    <a:gd name="connsiteX11" fmla="*/ 126559 w 197900"/>
                    <a:gd name="connsiteY11" fmla="*/ 155955 h 329958"/>
                    <a:gd name="connsiteX12" fmla="*/ 125615 w 197900"/>
                    <a:gd name="connsiteY12" fmla="*/ 148900 h 329958"/>
                    <a:gd name="connsiteX13" fmla="*/ 123976 w 197900"/>
                    <a:gd name="connsiteY13" fmla="*/ 142889 h 329958"/>
                    <a:gd name="connsiteX14" fmla="*/ 111258 w 197900"/>
                    <a:gd name="connsiteY14" fmla="*/ 121824 h 329958"/>
                    <a:gd name="connsiteX15" fmla="*/ 106240 w 197900"/>
                    <a:gd name="connsiteY15" fmla="*/ 117303 h 329958"/>
                    <a:gd name="connsiteX16" fmla="*/ 85325 w 197900"/>
                    <a:gd name="connsiteY16" fmla="*/ 113379 h 329958"/>
                    <a:gd name="connsiteX17" fmla="*/ 90541 w 197900"/>
                    <a:gd name="connsiteY17" fmla="*/ 98773 h 329958"/>
                    <a:gd name="connsiteX18" fmla="*/ 89051 w 197900"/>
                    <a:gd name="connsiteY18" fmla="*/ 90476 h 329958"/>
                    <a:gd name="connsiteX19" fmla="*/ 104203 w 197900"/>
                    <a:gd name="connsiteY19" fmla="*/ 66828 h 329958"/>
                    <a:gd name="connsiteX20" fmla="*/ 109072 w 197900"/>
                    <a:gd name="connsiteY20" fmla="*/ 60667 h 329958"/>
                    <a:gd name="connsiteX21" fmla="*/ 109420 w 197900"/>
                    <a:gd name="connsiteY21" fmla="*/ 60419 h 329958"/>
                    <a:gd name="connsiteX22" fmla="*/ 111407 w 197900"/>
                    <a:gd name="connsiteY22" fmla="*/ 49887 h 329958"/>
                    <a:gd name="connsiteX23" fmla="*/ 68582 w 197900"/>
                    <a:gd name="connsiteY23" fmla="*/ 47552 h 329958"/>
                    <a:gd name="connsiteX24" fmla="*/ 60683 w 197900"/>
                    <a:gd name="connsiteY24" fmla="*/ 38908 h 329958"/>
                    <a:gd name="connsiteX25" fmla="*/ 78171 w 197900"/>
                    <a:gd name="connsiteY25" fmla="*/ 16949 h 329958"/>
                    <a:gd name="connsiteX26" fmla="*/ 81599 w 197900"/>
                    <a:gd name="connsiteY26" fmla="*/ 1250 h 329958"/>
                    <a:gd name="connsiteX27" fmla="*/ 71315 w 197900"/>
                    <a:gd name="connsiteY27" fmla="*/ 11832 h 329958"/>
                    <a:gd name="connsiteX28" fmla="*/ 46325 w 197900"/>
                    <a:gd name="connsiteY28" fmla="*/ 12229 h 329958"/>
                    <a:gd name="connsiteX29" fmla="*/ 42699 w 197900"/>
                    <a:gd name="connsiteY29" fmla="*/ 12179 h 329958"/>
                    <a:gd name="connsiteX30" fmla="*/ 32464 w 197900"/>
                    <a:gd name="connsiteY30" fmla="*/ 28027 h 329958"/>
                    <a:gd name="connsiteX31" fmla="*/ 31918 w 197900"/>
                    <a:gd name="connsiteY31" fmla="*/ 34585 h 329958"/>
                    <a:gd name="connsiteX32" fmla="*/ 21634 w 197900"/>
                    <a:gd name="connsiteY32" fmla="*/ 52619 h 329958"/>
                    <a:gd name="connsiteX33" fmla="*/ 15822 w 197900"/>
                    <a:gd name="connsiteY33" fmla="*/ 60071 h 329958"/>
                    <a:gd name="connsiteX34" fmla="*/ 1762 w 197900"/>
                    <a:gd name="connsiteY34" fmla="*/ 54209 h 329958"/>
                    <a:gd name="connsiteX35" fmla="*/ 18554 w 197900"/>
                    <a:gd name="connsiteY35" fmla="*/ 69908 h 329958"/>
                    <a:gd name="connsiteX36" fmla="*/ 10009 w 197900"/>
                    <a:gd name="connsiteY36" fmla="*/ 89482 h 329958"/>
                    <a:gd name="connsiteX37" fmla="*/ 22330 w 197900"/>
                    <a:gd name="connsiteY37" fmla="*/ 103592 h 329958"/>
                    <a:gd name="connsiteX38" fmla="*/ 3153 w 197900"/>
                    <a:gd name="connsiteY38" fmla="*/ 120036 h 329958"/>
                    <a:gd name="connsiteX39" fmla="*/ 19597 w 197900"/>
                    <a:gd name="connsiteY39" fmla="*/ 113379 h 329958"/>
                    <a:gd name="connsiteX40" fmla="*/ 29186 w 197900"/>
                    <a:gd name="connsiteY40" fmla="*/ 129426 h 329958"/>
                    <a:gd name="connsiteX41" fmla="*/ 42550 w 197900"/>
                    <a:gd name="connsiteY41" fmla="*/ 108659 h 329958"/>
                    <a:gd name="connsiteX42" fmla="*/ 44288 w 197900"/>
                    <a:gd name="connsiteY42" fmla="*/ 127091 h 329958"/>
                    <a:gd name="connsiteX43" fmla="*/ 36042 w 197900"/>
                    <a:gd name="connsiteY43" fmla="*/ 153769 h 329958"/>
                    <a:gd name="connsiteX44" fmla="*/ 69228 w 197900"/>
                    <a:gd name="connsiteY44" fmla="*/ 150242 h 329958"/>
                    <a:gd name="connsiteX45" fmla="*/ 75388 w 197900"/>
                    <a:gd name="connsiteY45" fmla="*/ 158091 h 329958"/>
                    <a:gd name="connsiteX46" fmla="*/ 79164 w 197900"/>
                    <a:gd name="connsiteY46" fmla="*/ 174535 h 329958"/>
                    <a:gd name="connsiteX47" fmla="*/ 85325 w 197900"/>
                    <a:gd name="connsiteY47" fmla="*/ 184322 h 329958"/>
                    <a:gd name="connsiteX48" fmla="*/ 83288 w 197900"/>
                    <a:gd name="connsiteY48" fmla="*/ 208219 h 329958"/>
                    <a:gd name="connsiteX49" fmla="*/ 59640 w 197900"/>
                    <a:gd name="connsiteY49" fmla="*/ 209411 h 329958"/>
                    <a:gd name="connsiteX50" fmla="*/ 52436 w 197900"/>
                    <a:gd name="connsiteY50" fmla="*/ 213733 h 329958"/>
                    <a:gd name="connsiteX51" fmla="*/ 45580 w 197900"/>
                    <a:gd name="connsiteY51" fmla="*/ 230178 h 329958"/>
                    <a:gd name="connsiteX52" fmla="*/ 59242 w 197900"/>
                    <a:gd name="connsiteY52" fmla="*/ 240362 h 329958"/>
                    <a:gd name="connsiteX53" fmla="*/ 36986 w 197900"/>
                    <a:gd name="connsiteY53" fmla="*/ 258396 h 329958"/>
                    <a:gd name="connsiteX54" fmla="*/ 45878 w 197900"/>
                    <a:gd name="connsiteY54" fmla="*/ 269376 h 329958"/>
                    <a:gd name="connsiteX55" fmla="*/ 59590 w 197900"/>
                    <a:gd name="connsiteY55" fmla="*/ 272903 h 329958"/>
                    <a:gd name="connsiteX56" fmla="*/ 83884 w 197900"/>
                    <a:gd name="connsiteY56" fmla="*/ 276828 h 329958"/>
                    <a:gd name="connsiteX57" fmla="*/ 85921 w 197900"/>
                    <a:gd name="connsiteY57" fmla="*/ 283485 h 329958"/>
                    <a:gd name="connsiteX58" fmla="*/ 60236 w 197900"/>
                    <a:gd name="connsiteY58" fmla="*/ 287410 h 329958"/>
                    <a:gd name="connsiteX59" fmla="*/ 30775 w 197900"/>
                    <a:gd name="connsiteY59" fmla="*/ 328942 h 329958"/>
                    <a:gd name="connsiteX60" fmla="*/ 47866 w 197900"/>
                    <a:gd name="connsiteY60" fmla="*/ 317963 h 329958"/>
                    <a:gd name="connsiteX61" fmla="*/ 58547 w 197900"/>
                    <a:gd name="connsiteY61" fmla="*/ 318162 h 329958"/>
                    <a:gd name="connsiteX62" fmla="*/ 67936 w 197900"/>
                    <a:gd name="connsiteY62" fmla="*/ 308375 h 329958"/>
                    <a:gd name="connsiteX63" fmla="*/ 87411 w 197900"/>
                    <a:gd name="connsiteY63" fmla="*/ 305791 h 329958"/>
                    <a:gd name="connsiteX64" fmla="*/ 91336 w 197900"/>
                    <a:gd name="connsiteY64" fmla="*/ 307332 h 329958"/>
                    <a:gd name="connsiteX65" fmla="*/ 92081 w 197900"/>
                    <a:gd name="connsiteY65" fmla="*/ 307381 h 329958"/>
                    <a:gd name="connsiteX66" fmla="*/ 110264 w 197900"/>
                    <a:gd name="connsiteY66" fmla="*/ 301519 h 329958"/>
                    <a:gd name="connsiteX67" fmla="*/ 128745 w 197900"/>
                    <a:gd name="connsiteY67" fmla="*/ 306586 h 329958"/>
                    <a:gd name="connsiteX68" fmla="*/ 154778 w 197900"/>
                    <a:gd name="connsiteY68" fmla="*/ 301072 h 329958"/>
                    <a:gd name="connsiteX69" fmla="*/ 186971 w 197900"/>
                    <a:gd name="connsiteY69" fmla="*/ 285770 h 329958"/>
                    <a:gd name="connsiteX70" fmla="*/ 177035 w 197900"/>
                    <a:gd name="connsiteY70" fmla="*/ 280305 h 329958"/>
                    <a:gd name="connsiteX71" fmla="*/ 178724 w 197900"/>
                    <a:gd name="connsiteY71" fmla="*/ 264606 h 329958"/>
                    <a:gd name="connsiteX72" fmla="*/ 197901 w 197900"/>
                    <a:gd name="connsiteY72" fmla="*/ 239120 h 329958"/>
                    <a:gd name="connsiteX73" fmla="*/ 197901 w 197900"/>
                    <a:gd name="connsiteY73" fmla="*/ 239070 h 329958"/>
                    <a:gd name="connsiteX74" fmla="*/ 193231 w 197900"/>
                    <a:gd name="connsiteY74" fmla="*/ 236735 h 32995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</a:cxnLst>
                  <a:rect l="l" t="t" r="r" b="b"/>
                  <a:pathLst>
                    <a:path w="197900" h="329958">
                      <a:moveTo>
                        <a:pt x="193231" y="236735"/>
                      </a:moveTo>
                      <a:cubicBezTo>
                        <a:pt x="192287" y="236388"/>
                        <a:pt x="191343" y="236040"/>
                        <a:pt x="190349" y="235742"/>
                      </a:cubicBezTo>
                      <a:cubicBezTo>
                        <a:pt x="183891" y="233953"/>
                        <a:pt x="178823" y="229532"/>
                        <a:pt x="175296" y="223968"/>
                      </a:cubicBezTo>
                      <a:cubicBezTo>
                        <a:pt x="174601" y="224315"/>
                        <a:pt x="174005" y="224812"/>
                        <a:pt x="173756" y="225508"/>
                      </a:cubicBezTo>
                      <a:cubicBezTo>
                        <a:pt x="171371" y="231767"/>
                        <a:pt x="166205" y="231022"/>
                        <a:pt x="162429" y="223968"/>
                      </a:cubicBezTo>
                      <a:cubicBezTo>
                        <a:pt x="158653" y="216913"/>
                        <a:pt x="165857" y="210206"/>
                        <a:pt x="162081" y="209461"/>
                      </a:cubicBezTo>
                      <a:cubicBezTo>
                        <a:pt x="158305" y="208666"/>
                        <a:pt x="153536" y="198879"/>
                        <a:pt x="154530" y="194954"/>
                      </a:cubicBezTo>
                      <a:cubicBezTo>
                        <a:pt x="154629" y="194606"/>
                        <a:pt x="154629" y="193960"/>
                        <a:pt x="154579" y="193265"/>
                      </a:cubicBezTo>
                      <a:cubicBezTo>
                        <a:pt x="150108" y="189291"/>
                        <a:pt x="146382" y="184521"/>
                        <a:pt x="143004" y="179503"/>
                      </a:cubicBezTo>
                      <a:cubicBezTo>
                        <a:pt x="141563" y="177367"/>
                        <a:pt x="140619" y="174933"/>
                        <a:pt x="140122" y="172349"/>
                      </a:cubicBezTo>
                      <a:lnTo>
                        <a:pt x="138185" y="171356"/>
                      </a:lnTo>
                      <a:cubicBezTo>
                        <a:pt x="132323" y="168375"/>
                        <a:pt x="128547" y="162115"/>
                        <a:pt x="126559" y="155955"/>
                      </a:cubicBezTo>
                      <a:cubicBezTo>
                        <a:pt x="125814" y="153669"/>
                        <a:pt x="125566" y="151285"/>
                        <a:pt x="125615" y="148900"/>
                      </a:cubicBezTo>
                      <a:cubicBezTo>
                        <a:pt x="124970" y="146963"/>
                        <a:pt x="124423" y="144926"/>
                        <a:pt x="123976" y="142889"/>
                      </a:cubicBezTo>
                      <a:cubicBezTo>
                        <a:pt x="116772" y="138616"/>
                        <a:pt x="112003" y="130817"/>
                        <a:pt x="111258" y="121824"/>
                      </a:cubicBezTo>
                      <a:cubicBezTo>
                        <a:pt x="109569" y="120980"/>
                        <a:pt x="107830" y="119688"/>
                        <a:pt x="106240" y="117303"/>
                      </a:cubicBezTo>
                      <a:cubicBezTo>
                        <a:pt x="100428" y="108659"/>
                        <a:pt x="90492" y="112981"/>
                        <a:pt x="85325" y="113379"/>
                      </a:cubicBezTo>
                      <a:cubicBezTo>
                        <a:pt x="80854" y="113726"/>
                        <a:pt x="84182" y="105132"/>
                        <a:pt x="90541" y="98773"/>
                      </a:cubicBezTo>
                      <a:cubicBezTo>
                        <a:pt x="89697" y="96090"/>
                        <a:pt x="89150" y="93258"/>
                        <a:pt x="89051" y="90476"/>
                      </a:cubicBezTo>
                      <a:cubicBezTo>
                        <a:pt x="88604" y="80589"/>
                        <a:pt x="95360" y="70951"/>
                        <a:pt x="104203" y="66828"/>
                      </a:cubicBezTo>
                      <a:cubicBezTo>
                        <a:pt x="105644" y="64592"/>
                        <a:pt x="107234" y="62456"/>
                        <a:pt x="109072" y="60667"/>
                      </a:cubicBezTo>
                      <a:cubicBezTo>
                        <a:pt x="109171" y="60568"/>
                        <a:pt x="109271" y="60518"/>
                        <a:pt x="109420" y="60419"/>
                      </a:cubicBezTo>
                      <a:cubicBezTo>
                        <a:pt x="110662" y="55650"/>
                        <a:pt x="111407" y="51725"/>
                        <a:pt x="111407" y="49887"/>
                      </a:cubicBezTo>
                      <a:cubicBezTo>
                        <a:pt x="111407" y="43230"/>
                        <a:pt x="75438" y="43627"/>
                        <a:pt x="68582" y="47552"/>
                      </a:cubicBezTo>
                      <a:cubicBezTo>
                        <a:pt x="61726" y="51477"/>
                        <a:pt x="54870" y="41690"/>
                        <a:pt x="60683" y="38908"/>
                      </a:cubicBezTo>
                      <a:cubicBezTo>
                        <a:pt x="66496" y="36175"/>
                        <a:pt x="78866" y="22463"/>
                        <a:pt x="78171" y="16949"/>
                      </a:cubicBezTo>
                      <a:cubicBezTo>
                        <a:pt x="77475" y="11484"/>
                        <a:pt x="86766" y="6367"/>
                        <a:pt x="81599" y="1250"/>
                      </a:cubicBezTo>
                      <a:cubicBezTo>
                        <a:pt x="76432" y="-3818"/>
                        <a:pt x="75786" y="7907"/>
                        <a:pt x="71315" y="11832"/>
                      </a:cubicBezTo>
                      <a:cubicBezTo>
                        <a:pt x="66893" y="15756"/>
                        <a:pt x="56907" y="14564"/>
                        <a:pt x="46325" y="12229"/>
                      </a:cubicBezTo>
                      <a:cubicBezTo>
                        <a:pt x="45034" y="11931"/>
                        <a:pt x="43841" y="11931"/>
                        <a:pt x="42699" y="12179"/>
                      </a:cubicBezTo>
                      <a:cubicBezTo>
                        <a:pt x="41407" y="18538"/>
                        <a:pt x="37979" y="24401"/>
                        <a:pt x="32464" y="28027"/>
                      </a:cubicBezTo>
                      <a:cubicBezTo>
                        <a:pt x="32017" y="30512"/>
                        <a:pt x="31868" y="32797"/>
                        <a:pt x="31918" y="34585"/>
                      </a:cubicBezTo>
                      <a:cubicBezTo>
                        <a:pt x="32266" y="42037"/>
                        <a:pt x="19597" y="46360"/>
                        <a:pt x="21634" y="52619"/>
                      </a:cubicBezTo>
                      <a:cubicBezTo>
                        <a:pt x="23671" y="58879"/>
                        <a:pt x="19250" y="63599"/>
                        <a:pt x="15822" y="60071"/>
                      </a:cubicBezTo>
                      <a:cubicBezTo>
                        <a:pt x="12394" y="56544"/>
                        <a:pt x="8618" y="47949"/>
                        <a:pt x="1762" y="54209"/>
                      </a:cubicBezTo>
                      <a:cubicBezTo>
                        <a:pt x="-5094" y="60518"/>
                        <a:pt x="9661" y="68716"/>
                        <a:pt x="18554" y="69908"/>
                      </a:cubicBezTo>
                      <a:cubicBezTo>
                        <a:pt x="27447" y="71100"/>
                        <a:pt x="11698" y="78503"/>
                        <a:pt x="10009" y="89482"/>
                      </a:cubicBezTo>
                      <a:cubicBezTo>
                        <a:pt x="8270" y="100462"/>
                        <a:pt x="21634" y="95792"/>
                        <a:pt x="22330" y="103592"/>
                      </a:cubicBezTo>
                      <a:cubicBezTo>
                        <a:pt x="23025" y="111441"/>
                        <a:pt x="3153" y="112633"/>
                        <a:pt x="3153" y="120036"/>
                      </a:cubicBezTo>
                      <a:cubicBezTo>
                        <a:pt x="3153" y="127488"/>
                        <a:pt x="14431" y="116509"/>
                        <a:pt x="19597" y="113379"/>
                      </a:cubicBezTo>
                      <a:cubicBezTo>
                        <a:pt x="24714" y="110249"/>
                        <a:pt x="16865" y="131760"/>
                        <a:pt x="29186" y="129426"/>
                      </a:cubicBezTo>
                      <a:cubicBezTo>
                        <a:pt x="41506" y="127091"/>
                        <a:pt x="38078" y="107864"/>
                        <a:pt x="42550" y="108659"/>
                      </a:cubicBezTo>
                      <a:cubicBezTo>
                        <a:pt x="47021" y="109454"/>
                        <a:pt x="40513" y="118844"/>
                        <a:pt x="44288" y="127091"/>
                      </a:cubicBezTo>
                      <a:cubicBezTo>
                        <a:pt x="48064" y="135337"/>
                        <a:pt x="35396" y="147857"/>
                        <a:pt x="36042" y="153769"/>
                      </a:cubicBezTo>
                      <a:cubicBezTo>
                        <a:pt x="36737" y="159631"/>
                        <a:pt x="61379" y="159631"/>
                        <a:pt x="69228" y="150242"/>
                      </a:cubicBezTo>
                      <a:cubicBezTo>
                        <a:pt x="77127" y="140852"/>
                        <a:pt x="80854" y="151036"/>
                        <a:pt x="75388" y="158091"/>
                      </a:cubicBezTo>
                      <a:cubicBezTo>
                        <a:pt x="69924" y="165146"/>
                        <a:pt x="72308" y="171803"/>
                        <a:pt x="79164" y="174535"/>
                      </a:cubicBezTo>
                      <a:cubicBezTo>
                        <a:pt x="86020" y="177268"/>
                        <a:pt x="88405" y="178063"/>
                        <a:pt x="85325" y="184322"/>
                      </a:cubicBezTo>
                      <a:cubicBezTo>
                        <a:pt x="82244" y="190632"/>
                        <a:pt x="84977" y="202357"/>
                        <a:pt x="83288" y="208219"/>
                      </a:cubicBezTo>
                      <a:cubicBezTo>
                        <a:pt x="81599" y="214081"/>
                        <a:pt x="60335" y="213336"/>
                        <a:pt x="59640" y="209411"/>
                      </a:cubicBezTo>
                      <a:cubicBezTo>
                        <a:pt x="58944" y="205486"/>
                        <a:pt x="50052" y="208219"/>
                        <a:pt x="52436" y="213733"/>
                      </a:cubicBezTo>
                      <a:cubicBezTo>
                        <a:pt x="54821" y="219248"/>
                        <a:pt x="44885" y="225110"/>
                        <a:pt x="45580" y="230178"/>
                      </a:cubicBezTo>
                      <a:cubicBezTo>
                        <a:pt x="46276" y="235295"/>
                        <a:pt x="58944" y="234102"/>
                        <a:pt x="59242" y="240362"/>
                      </a:cubicBezTo>
                      <a:cubicBezTo>
                        <a:pt x="59590" y="246622"/>
                        <a:pt x="50002" y="254074"/>
                        <a:pt x="36986" y="258396"/>
                      </a:cubicBezTo>
                      <a:cubicBezTo>
                        <a:pt x="23969" y="262718"/>
                        <a:pt x="39718" y="274443"/>
                        <a:pt x="45878" y="269376"/>
                      </a:cubicBezTo>
                      <a:cubicBezTo>
                        <a:pt x="52039" y="264308"/>
                        <a:pt x="50697" y="272903"/>
                        <a:pt x="59590" y="272903"/>
                      </a:cubicBezTo>
                      <a:cubicBezTo>
                        <a:pt x="68483" y="272903"/>
                        <a:pt x="73998" y="281150"/>
                        <a:pt x="83884" y="276828"/>
                      </a:cubicBezTo>
                      <a:cubicBezTo>
                        <a:pt x="93820" y="272505"/>
                        <a:pt x="93472" y="276828"/>
                        <a:pt x="85921" y="283485"/>
                      </a:cubicBezTo>
                      <a:cubicBezTo>
                        <a:pt x="78370" y="290142"/>
                        <a:pt x="67092" y="283087"/>
                        <a:pt x="60236" y="287410"/>
                      </a:cubicBezTo>
                      <a:cubicBezTo>
                        <a:pt x="53380" y="291732"/>
                        <a:pt x="25509" y="321590"/>
                        <a:pt x="30775" y="328942"/>
                      </a:cubicBezTo>
                      <a:cubicBezTo>
                        <a:pt x="33856" y="333265"/>
                        <a:pt x="37929" y="322683"/>
                        <a:pt x="47866" y="317963"/>
                      </a:cubicBezTo>
                      <a:cubicBezTo>
                        <a:pt x="53181" y="315479"/>
                        <a:pt x="56112" y="316522"/>
                        <a:pt x="58547" y="318162"/>
                      </a:cubicBezTo>
                      <a:cubicBezTo>
                        <a:pt x="60782" y="314187"/>
                        <a:pt x="64161" y="310859"/>
                        <a:pt x="67936" y="308375"/>
                      </a:cubicBezTo>
                      <a:cubicBezTo>
                        <a:pt x="73302" y="304848"/>
                        <a:pt x="81350" y="304102"/>
                        <a:pt x="87411" y="305791"/>
                      </a:cubicBezTo>
                      <a:cubicBezTo>
                        <a:pt x="88653" y="306139"/>
                        <a:pt x="89995" y="306686"/>
                        <a:pt x="91336" y="307332"/>
                      </a:cubicBezTo>
                      <a:cubicBezTo>
                        <a:pt x="91584" y="307381"/>
                        <a:pt x="91833" y="307332"/>
                        <a:pt x="92081" y="307381"/>
                      </a:cubicBezTo>
                      <a:cubicBezTo>
                        <a:pt x="100328" y="308921"/>
                        <a:pt x="106141" y="305394"/>
                        <a:pt x="110264" y="301519"/>
                      </a:cubicBezTo>
                      <a:cubicBezTo>
                        <a:pt x="114388" y="297594"/>
                        <a:pt x="125317" y="309319"/>
                        <a:pt x="128745" y="306586"/>
                      </a:cubicBezTo>
                      <a:cubicBezTo>
                        <a:pt x="132173" y="303854"/>
                        <a:pt x="147227" y="300724"/>
                        <a:pt x="154778" y="301072"/>
                      </a:cubicBezTo>
                      <a:cubicBezTo>
                        <a:pt x="162280" y="301469"/>
                        <a:pt x="181804" y="291285"/>
                        <a:pt x="186971" y="285770"/>
                      </a:cubicBezTo>
                      <a:cubicBezTo>
                        <a:pt x="192138" y="280305"/>
                        <a:pt x="183891" y="279113"/>
                        <a:pt x="177035" y="280305"/>
                      </a:cubicBezTo>
                      <a:cubicBezTo>
                        <a:pt x="170179" y="281498"/>
                        <a:pt x="171521" y="272456"/>
                        <a:pt x="178724" y="264606"/>
                      </a:cubicBezTo>
                      <a:cubicBezTo>
                        <a:pt x="185928" y="256757"/>
                        <a:pt x="197205" y="250894"/>
                        <a:pt x="197901" y="239120"/>
                      </a:cubicBezTo>
                      <a:cubicBezTo>
                        <a:pt x="197901" y="239120"/>
                        <a:pt x="197901" y="239070"/>
                        <a:pt x="197901" y="239070"/>
                      </a:cubicBezTo>
                      <a:cubicBezTo>
                        <a:pt x="196460" y="238375"/>
                        <a:pt x="194870" y="237530"/>
                        <a:pt x="193231" y="236735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</p:grpSp>
          <p:grpSp>
            <p:nvGrpSpPr>
              <p:cNvPr id="375" name="Graphic 4">
                <a:extLst>
                  <a:ext uri="{FF2B5EF4-FFF2-40B4-BE49-F238E27FC236}">
                    <a16:creationId xmlns:a16="http://schemas.microsoft.com/office/drawing/2014/main" xmlns="" id="{23F59CB5-0C5D-3412-1C2C-357F2D6A24BC}"/>
                  </a:ext>
                </a:extLst>
              </p:cNvPr>
              <p:cNvGrpSpPr/>
              <p:nvPr/>
            </p:nvGrpSpPr>
            <p:grpSpPr>
              <a:xfrm>
                <a:off x="4131187" y="2521298"/>
                <a:ext cx="229471" cy="329958"/>
                <a:chOff x="4131187" y="2521298"/>
                <a:chExt cx="229471" cy="329958"/>
              </a:xfrm>
              <a:grpFill/>
            </p:grpSpPr>
            <p:sp>
              <p:nvSpPr>
                <p:cNvPr id="376" name="Freeform: Shape 310">
                  <a:extLst>
                    <a:ext uri="{FF2B5EF4-FFF2-40B4-BE49-F238E27FC236}">
                      <a16:creationId xmlns:a16="http://schemas.microsoft.com/office/drawing/2014/main" xmlns="" id="{732C664A-EF37-A74B-9537-DFB3CCB4B4C4}"/>
                    </a:ext>
                  </a:extLst>
                </p:cNvPr>
                <p:cNvSpPr/>
                <p:nvPr/>
              </p:nvSpPr>
              <p:spPr>
                <a:xfrm>
                  <a:off x="4153459" y="2544357"/>
                  <a:ext cx="16277" cy="19427"/>
                </a:xfrm>
                <a:custGeom>
                  <a:avLst/>
                  <a:gdLst>
                    <a:gd name="connsiteX0" fmla="*/ 9322 w 16277"/>
                    <a:gd name="connsiteY0" fmla="*/ 0 h 19427"/>
                    <a:gd name="connsiteX1" fmla="*/ 1572 w 16277"/>
                    <a:gd name="connsiteY1" fmla="*/ 19425 h 19427"/>
                    <a:gd name="connsiteX2" fmla="*/ 16277 w 16277"/>
                    <a:gd name="connsiteY2" fmla="*/ 5962 h 19427"/>
                    <a:gd name="connsiteX3" fmla="*/ 9322 w 16277"/>
                    <a:gd name="connsiteY3" fmla="*/ 0 h 1942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6277" h="19427">
                      <a:moveTo>
                        <a:pt x="9322" y="0"/>
                      </a:moveTo>
                      <a:cubicBezTo>
                        <a:pt x="3261" y="7055"/>
                        <a:pt x="-2999" y="19624"/>
                        <a:pt x="1572" y="19425"/>
                      </a:cubicBezTo>
                      <a:cubicBezTo>
                        <a:pt x="7235" y="19177"/>
                        <a:pt x="13346" y="12370"/>
                        <a:pt x="16277" y="5962"/>
                      </a:cubicBezTo>
                      <a:cubicBezTo>
                        <a:pt x="13495" y="4471"/>
                        <a:pt x="11160" y="2434"/>
                        <a:pt x="9322" y="0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77" name="Freeform: Shape 311">
                  <a:extLst>
                    <a:ext uri="{FF2B5EF4-FFF2-40B4-BE49-F238E27FC236}">
                      <a16:creationId xmlns:a16="http://schemas.microsoft.com/office/drawing/2014/main" xmlns="" id="{F51AFD04-D9D1-0E69-3B3A-E02A0DA44B6C}"/>
                    </a:ext>
                  </a:extLst>
                </p:cNvPr>
                <p:cNvSpPr/>
                <p:nvPr/>
              </p:nvSpPr>
              <p:spPr>
                <a:xfrm>
                  <a:off x="4162758" y="2521298"/>
                  <a:ext cx="197900" cy="329958"/>
                </a:xfrm>
                <a:custGeom>
                  <a:avLst/>
                  <a:gdLst>
                    <a:gd name="connsiteX0" fmla="*/ 193231 w 197900"/>
                    <a:gd name="connsiteY0" fmla="*/ 236735 h 329958"/>
                    <a:gd name="connsiteX1" fmla="*/ 190349 w 197900"/>
                    <a:gd name="connsiteY1" fmla="*/ 235742 h 329958"/>
                    <a:gd name="connsiteX2" fmla="*/ 175296 w 197900"/>
                    <a:gd name="connsiteY2" fmla="*/ 223968 h 329958"/>
                    <a:gd name="connsiteX3" fmla="*/ 173756 w 197900"/>
                    <a:gd name="connsiteY3" fmla="*/ 225508 h 329958"/>
                    <a:gd name="connsiteX4" fmla="*/ 162429 w 197900"/>
                    <a:gd name="connsiteY4" fmla="*/ 223968 h 329958"/>
                    <a:gd name="connsiteX5" fmla="*/ 162081 w 197900"/>
                    <a:gd name="connsiteY5" fmla="*/ 209461 h 329958"/>
                    <a:gd name="connsiteX6" fmla="*/ 154530 w 197900"/>
                    <a:gd name="connsiteY6" fmla="*/ 194954 h 329958"/>
                    <a:gd name="connsiteX7" fmla="*/ 154579 w 197900"/>
                    <a:gd name="connsiteY7" fmla="*/ 193265 h 329958"/>
                    <a:gd name="connsiteX8" fmla="*/ 143004 w 197900"/>
                    <a:gd name="connsiteY8" fmla="*/ 179503 h 329958"/>
                    <a:gd name="connsiteX9" fmla="*/ 140122 w 197900"/>
                    <a:gd name="connsiteY9" fmla="*/ 172349 h 329958"/>
                    <a:gd name="connsiteX10" fmla="*/ 138185 w 197900"/>
                    <a:gd name="connsiteY10" fmla="*/ 171356 h 329958"/>
                    <a:gd name="connsiteX11" fmla="*/ 126559 w 197900"/>
                    <a:gd name="connsiteY11" fmla="*/ 155955 h 329958"/>
                    <a:gd name="connsiteX12" fmla="*/ 125615 w 197900"/>
                    <a:gd name="connsiteY12" fmla="*/ 148900 h 329958"/>
                    <a:gd name="connsiteX13" fmla="*/ 123976 w 197900"/>
                    <a:gd name="connsiteY13" fmla="*/ 142889 h 329958"/>
                    <a:gd name="connsiteX14" fmla="*/ 111258 w 197900"/>
                    <a:gd name="connsiteY14" fmla="*/ 121824 h 329958"/>
                    <a:gd name="connsiteX15" fmla="*/ 106240 w 197900"/>
                    <a:gd name="connsiteY15" fmla="*/ 117303 h 329958"/>
                    <a:gd name="connsiteX16" fmla="*/ 85325 w 197900"/>
                    <a:gd name="connsiteY16" fmla="*/ 113379 h 329958"/>
                    <a:gd name="connsiteX17" fmla="*/ 90541 w 197900"/>
                    <a:gd name="connsiteY17" fmla="*/ 98773 h 329958"/>
                    <a:gd name="connsiteX18" fmla="*/ 89051 w 197900"/>
                    <a:gd name="connsiteY18" fmla="*/ 90476 h 329958"/>
                    <a:gd name="connsiteX19" fmla="*/ 104203 w 197900"/>
                    <a:gd name="connsiteY19" fmla="*/ 66828 h 329958"/>
                    <a:gd name="connsiteX20" fmla="*/ 109072 w 197900"/>
                    <a:gd name="connsiteY20" fmla="*/ 60667 h 329958"/>
                    <a:gd name="connsiteX21" fmla="*/ 109420 w 197900"/>
                    <a:gd name="connsiteY21" fmla="*/ 60419 h 329958"/>
                    <a:gd name="connsiteX22" fmla="*/ 111407 w 197900"/>
                    <a:gd name="connsiteY22" fmla="*/ 49887 h 329958"/>
                    <a:gd name="connsiteX23" fmla="*/ 68582 w 197900"/>
                    <a:gd name="connsiteY23" fmla="*/ 47552 h 329958"/>
                    <a:gd name="connsiteX24" fmla="*/ 60683 w 197900"/>
                    <a:gd name="connsiteY24" fmla="*/ 38908 h 329958"/>
                    <a:gd name="connsiteX25" fmla="*/ 78171 w 197900"/>
                    <a:gd name="connsiteY25" fmla="*/ 16949 h 329958"/>
                    <a:gd name="connsiteX26" fmla="*/ 81599 w 197900"/>
                    <a:gd name="connsiteY26" fmla="*/ 1250 h 329958"/>
                    <a:gd name="connsiteX27" fmla="*/ 71315 w 197900"/>
                    <a:gd name="connsiteY27" fmla="*/ 11832 h 329958"/>
                    <a:gd name="connsiteX28" fmla="*/ 46325 w 197900"/>
                    <a:gd name="connsiteY28" fmla="*/ 12229 h 329958"/>
                    <a:gd name="connsiteX29" fmla="*/ 42699 w 197900"/>
                    <a:gd name="connsiteY29" fmla="*/ 12179 h 329958"/>
                    <a:gd name="connsiteX30" fmla="*/ 32464 w 197900"/>
                    <a:gd name="connsiteY30" fmla="*/ 28027 h 329958"/>
                    <a:gd name="connsiteX31" fmla="*/ 31918 w 197900"/>
                    <a:gd name="connsiteY31" fmla="*/ 34585 h 329958"/>
                    <a:gd name="connsiteX32" fmla="*/ 21634 w 197900"/>
                    <a:gd name="connsiteY32" fmla="*/ 52619 h 329958"/>
                    <a:gd name="connsiteX33" fmla="*/ 15822 w 197900"/>
                    <a:gd name="connsiteY33" fmla="*/ 60071 h 329958"/>
                    <a:gd name="connsiteX34" fmla="*/ 1762 w 197900"/>
                    <a:gd name="connsiteY34" fmla="*/ 54209 h 329958"/>
                    <a:gd name="connsiteX35" fmla="*/ 18554 w 197900"/>
                    <a:gd name="connsiteY35" fmla="*/ 69908 h 329958"/>
                    <a:gd name="connsiteX36" fmla="*/ 10009 w 197900"/>
                    <a:gd name="connsiteY36" fmla="*/ 89482 h 329958"/>
                    <a:gd name="connsiteX37" fmla="*/ 22330 w 197900"/>
                    <a:gd name="connsiteY37" fmla="*/ 103592 h 329958"/>
                    <a:gd name="connsiteX38" fmla="*/ 3153 w 197900"/>
                    <a:gd name="connsiteY38" fmla="*/ 120036 h 329958"/>
                    <a:gd name="connsiteX39" fmla="*/ 19597 w 197900"/>
                    <a:gd name="connsiteY39" fmla="*/ 113379 h 329958"/>
                    <a:gd name="connsiteX40" fmla="*/ 29186 w 197900"/>
                    <a:gd name="connsiteY40" fmla="*/ 129426 h 329958"/>
                    <a:gd name="connsiteX41" fmla="*/ 42550 w 197900"/>
                    <a:gd name="connsiteY41" fmla="*/ 108659 h 329958"/>
                    <a:gd name="connsiteX42" fmla="*/ 44288 w 197900"/>
                    <a:gd name="connsiteY42" fmla="*/ 127091 h 329958"/>
                    <a:gd name="connsiteX43" fmla="*/ 36042 w 197900"/>
                    <a:gd name="connsiteY43" fmla="*/ 153769 h 329958"/>
                    <a:gd name="connsiteX44" fmla="*/ 69228 w 197900"/>
                    <a:gd name="connsiteY44" fmla="*/ 150242 h 329958"/>
                    <a:gd name="connsiteX45" fmla="*/ 75388 w 197900"/>
                    <a:gd name="connsiteY45" fmla="*/ 158091 h 329958"/>
                    <a:gd name="connsiteX46" fmla="*/ 79164 w 197900"/>
                    <a:gd name="connsiteY46" fmla="*/ 174535 h 329958"/>
                    <a:gd name="connsiteX47" fmla="*/ 85325 w 197900"/>
                    <a:gd name="connsiteY47" fmla="*/ 184322 h 329958"/>
                    <a:gd name="connsiteX48" fmla="*/ 83288 w 197900"/>
                    <a:gd name="connsiteY48" fmla="*/ 208219 h 329958"/>
                    <a:gd name="connsiteX49" fmla="*/ 59640 w 197900"/>
                    <a:gd name="connsiteY49" fmla="*/ 209411 h 329958"/>
                    <a:gd name="connsiteX50" fmla="*/ 52436 w 197900"/>
                    <a:gd name="connsiteY50" fmla="*/ 213733 h 329958"/>
                    <a:gd name="connsiteX51" fmla="*/ 45580 w 197900"/>
                    <a:gd name="connsiteY51" fmla="*/ 230178 h 329958"/>
                    <a:gd name="connsiteX52" fmla="*/ 59242 w 197900"/>
                    <a:gd name="connsiteY52" fmla="*/ 240362 h 329958"/>
                    <a:gd name="connsiteX53" fmla="*/ 36986 w 197900"/>
                    <a:gd name="connsiteY53" fmla="*/ 258396 h 329958"/>
                    <a:gd name="connsiteX54" fmla="*/ 45878 w 197900"/>
                    <a:gd name="connsiteY54" fmla="*/ 269376 h 329958"/>
                    <a:gd name="connsiteX55" fmla="*/ 59590 w 197900"/>
                    <a:gd name="connsiteY55" fmla="*/ 272903 h 329958"/>
                    <a:gd name="connsiteX56" fmla="*/ 83884 w 197900"/>
                    <a:gd name="connsiteY56" fmla="*/ 276828 h 329958"/>
                    <a:gd name="connsiteX57" fmla="*/ 85921 w 197900"/>
                    <a:gd name="connsiteY57" fmla="*/ 283485 h 329958"/>
                    <a:gd name="connsiteX58" fmla="*/ 60236 w 197900"/>
                    <a:gd name="connsiteY58" fmla="*/ 287410 h 329958"/>
                    <a:gd name="connsiteX59" fmla="*/ 30775 w 197900"/>
                    <a:gd name="connsiteY59" fmla="*/ 328942 h 329958"/>
                    <a:gd name="connsiteX60" fmla="*/ 47866 w 197900"/>
                    <a:gd name="connsiteY60" fmla="*/ 317963 h 329958"/>
                    <a:gd name="connsiteX61" fmla="*/ 58547 w 197900"/>
                    <a:gd name="connsiteY61" fmla="*/ 318162 h 329958"/>
                    <a:gd name="connsiteX62" fmla="*/ 67936 w 197900"/>
                    <a:gd name="connsiteY62" fmla="*/ 308375 h 329958"/>
                    <a:gd name="connsiteX63" fmla="*/ 87411 w 197900"/>
                    <a:gd name="connsiteY63" fmla="*/ 305791 h 329958"/>
                    <a:gd name="connsiteX64" fmla="*/ 91336 w 197900"/>
                    <a:gd name="connsiteY64" fmla="*/ 307332 h 329958"/>
                    <a:gd name="connsiteX65" fmla="*/ 92081 w 197900"/>
                    <a:gd name="connsiteY65" fmla="*/ 307381 h 329958"/>
                    <a:gd name="connsiteX66" fmla="*/ 110264 w 197900"/>
                    <a:gd name="connsiteY66" fmla="*/ 301519 h 329958"/>
                    <a:gd name="connsiteX67" fmla="*/ 128745 w 197900"/>
                    <a:gd name="connsiteY67" fmla="*/ 306586 h 329958"/>
                    <a:gd name="connsiteX68" fmla="*/ 154778 w 197900"/>
                    <a:gd name="connsiteY68" fmla="*/ 301072 h 329958"/>
                    <a:gd name="connsiteX69" fmla="*/ 186971 w 197900"/>
                    <a:gd name="connsiteY69" fmla="*/ 285770 h 329958"/>
                    <a:gd name="connsiteX70" fmla="*/ 177035 w 197900"/>
                    <a:gd name="connsiteY70" fmla="*/ 280305 h 329958"/>
                    <a:gd name="connsiteX71" fmla="*/ 178724 w 197900"/>
                    <a:gd name="connsiteY71" fmla="*/ 264606 h 329958"/>
                    <a:gd name="connsiteX72" fmla="*/ 197901 w 197900"/>
                    <a:gd name="connsiteY72" fmla="*/ 239120 h 329958"/>
                    <a:gd name="connsiteX73" fmla="*/ 197901 w 197900"/>
                    <a:gd name="connsiteY73" fmla="*/ 239070 h 329958"/>
                    <a:gd name="connsiteX74" fmla="*/ 193231 w 197900"/>
                    <a:gd name="connsiteY74" fmla="*/ 236735 h 32995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</a:cxnLst>
                  <a:rect l="l" t="t" r="r" b="b"/>
                  <a:pathLst>
                    <a:path w="197900" h="329958">
                      <a:moveTo>
                        <a:pt x="193231" y="236735"/>
                      </a:moveTo>
                      <a:cubicBezTo>
                        <a:pt x="192287" y="236388"/>
                        <a:pt x="191343" y="236040"/>
                        <a:pt x="190349" y="235742"/>
                      </a:cubicBezTo>
                      <a:cubicBezTo>
                        <a:pt x="183891" y="233953"/>
                        <a:pt x="178823" y="229532"/>
                        <a:pt x="175296" y="223968"/>
                      </a:cubicBezTo>
                      <a:cubicBezTo>
                        <a:pt x="174601" y="224315"/>
                        <a:pt x="174005" y="224812"/>
                        <a:pt x="173756" y="225508"/>
                      </a:cubicBezTo>
                      <a:cubicBezTo>
                        <a:pt x="171371" y="231767"/>
                        <a:pt x="166205" y="231022"/>
                        <a:pt x="162429" y="223968"/>
                      </a:cubicBezTo>
                      <a:cubicBezTo>
                        <a:pt x="158653" y="216913"/>
                        <a:pt x="165857" y="210206"/>
                        <a:pt x="162081" y="209461"/>
                      </a:cubicBezTo>
                      <a:cubicBezTo>
                        <a:pt x="158305" y="208666"/>
                        <a:pt x="153536" y="198879"/>
                        <a:pt x="154530" y="194954"/>
                      </a:cubicBezTo>
                      <a:cubicBezTo>
                        <a:pt x="154629" y="194606"/>
                        <a:pt x="154629" y="193960"/>
                        <a:pt x="154579" y="193265"/>
                      </a:cubicBezTo>
                      <a:cubicBezTo>
                        <a:pt x="150108" y="189291"/>
                        <a:pt x="146382" y="184521"/>
                        <a:pt x="143004" y="179503"/>
                      </a:cubicBezTo>
                      <a:cubicBezTo>
                        <a:pt x="141563" y="177367"/>
                        <a:pt x="140619" y="174933"/>
                        <a:pt x="140122" y="172349"/>
                      </a:cubicBezTo>
                      <a:lnTo>
                        <a:pt x="138185" y="171356"/>
                      </a:lnTo>
                      <a:cubicBezTo>
                        <a:pt x="132323" y="168375"/>
                        <a:pt x="128547" y="162115"/>
                        <a:pt x="126559" y="155955"/>
                      </a:cubicBezTo>
                      <a:cubicBezTo>
                        <a:pt x="125814" y="153669"/>
                        <a:pt x="125566" y="151285"/>
                        <a:pt x="125615" y="148900"/>
                      </a:cubicBezTo>
                      <a:cubicBezTo>
                        <a:pt x="124970" y="146963"/>
                        <a:pt x="124423" y="144926"/>
                        <a:pt x="123976" y="142889"/>
                      </a:cubicBezTo>
                      <a:cubicBezTo>
                        <a:pt x="116772" y="138616"/>
                        <a:pt x="112003" y="130817"/>
                        <a:pt x="111258" y="121824"/>
                      </a:cubicBezTo>
                      <a:cubicBezTo>
                        <a:pt x="109569" y="120980"/>
                        <a:pt x="107830" y="119688"/>
                        <a:pt x="106240" y="117303"/>
                      </a:cubicBezTo>
                      <a:cubicBezTo>
                        <a:pt x="100428" y="108659"/>
                        <a:pt x="90492" y="112981"/>
                        <a:pt x="85325" y="113379"/>
                      </a:cubicBezTo>
                      <a:cubicBezTo>
                        <a:pt x="80854" y="113726"/>
                        <a:pt x="84182" y="105132"/>
                        <a:pt x="90541" y="98773"/>
                      </a:cubicBezTo>
                      <a:cubicBezTo>
                        <a:pt x="89697" y="96090"/>
                        <a:pt x="89150" y="93258"/>
                        <a:pt x="89051" y="90476"/>
                      </a:cubicBezTo>
                      <a:cubicBezTo>
                        <a:pt x="88604" y="80589"/>
                        <a:pt x="95360" y="70951"/>
                        <a:pt x="104203" y="66828"/>
                      </a:cubicBezTo>
                      <a:cubicBezTo>
                        <a:pt x="105644" y="64592"/>
                        <a:pt x="107234" y="62456"/>
                        <a:pt x="109072" y="60667"/>
                      </a:cubicBezTo>
                      <a:cubicBezTo>
                        <a:pt x="109171" y="60568"/>
                        <a:pt x="109271" y="60518"/>
                        <a:pt x="109420" y="60419"/>
                      </a:cubicBezTo>
                      <a:cubicBezTo>
                        <a:pt x="110662" y="55650"/>
                        <a:pt x="111407" y="51725"/>
                        <a:pt x="111407" y="49887"/>
                      </a:cubicBezTo>
                      <a:cubicBezTo>
                        <a:pt x="111407" y="43230"/>
                        <a:pt x="75438" y="43627"/>
                        <a:pt x="68582" y="47552"/>
                      </a:cubicBezTo>
                      <a:cubicBezTo>
                        <a:pt x="61726" y="51477"/>
                        <a:pt x="54870" y="41690"/>
                        <a:pt x="60683" y="38908"/>
                      </a:cubicBezTo>
                      <a:cubicBezTo>
                        <a:pt x="66496" y="36175"/>
                        <a:pt x="78866" y="22463"/>
                        <a:pt x="78171" y="16949"/>
                      </a:cubicBezTo>
                      <a:cubicBezTo>
                        <a:pt x="77475" y="11484"/>
                        <a:pt x="86766" y="6367"/>
                        <a:pt x="81599" y="1250"/>
                      </a:cubicBezTo>
                      <a:cubicBezTo>
                        <a:pt x="76432" y="-3818"/>
                        <a:pt x="75786" y="7907"/>
                        <a:pt x="71315" y="11832"/>
                      </a:cubicBezTo>
                      <a:cubicBezTo>
                        <a:pt x="66893" y="15756"/>
                        <a:pt x="56907" y="14564"/>
                        <a:pt x="46325" y="12229"/>
                      </a:cubicBezTo>
                      <a:cubicBezTo>
                        <a:pt x="45034" y="11931"/>
                        <a:pt x="43841" y="11931"/>
                        <a:pt x="42699" y="12179"/>
                      </a:cubicBezTo>
                      <a:cubicBezTo>
                        <a:pt x="41407" y="18538"/>
                        <a:pt x="37979" y="24401"/>
                        <a:pt x="32464" y="28027"/>
                      </a:cubicBezTo>
                      <a:cubicBezTo>
                        <a:pt x="32017" y="30512"/>
                        <a:pt x="31868" y="32797"/>
                        <a:pt x="31918" y="34585"/>
                      </a:cubicBezTo>
                      <a:cubicBezTo>
                        <a:pt x="32266" y="42037"/>
                        <a:pt x="19597" y="46360"/>
                        <a:pt x="21634" y="52619"/>
                      </a:cubicBezTo>
                      <a:cubicBezTo>
                        <a:pt x="23671" y="58879"/>
                        <a:pt x="19250" y="63599"/>
                        <a:pt x="15822" y="60071"/>
                      </a:cubicBezTo>
                      <a:cubicBezTo>
                        <a:pt x="12394" y="56544"/>
                        <a:pt x="8618" y="47949"/>
                        <a:pt x="1762" y="54209"/>
                      </a:cubicBezTo>
                      <a:cubicBezTo>
                        <a:pt x="-5094" y="60518"/>
                        <a:pt x="9661" y="68716"/>
                        <a:pt x="18554" y="69908"/>
                      </a:cubicBezTo>
                      <a:cubicBezTo>
                        <a:pt x="27447" y="71100"/>
                        <a:pt x="11698" y="78503"/>
                        <a:pt x="10009" y="89482"/>
                      </a:cubicBezTo>
                      <a:cubicBezTo>
                        <a:pt x="8270" y="100462"/>
                        <a:pt x="21634" y="95792"/>
                        <a:pt x="22330" y="103592"/>
                      </a:cubicBezTo>
                      <a:cubicBezTo>
                        <a:pt x="23025" y="111441"/>
                        <a:pt x="3153" y="112633"/>
                        <a:pt x="3153" y="120036"/>
                      </a:cubicBezTo>
                      <a:cubicBezTo>
                        <a:pt x="3153" y="127488"/>
                        <a:pt x="14431" y="116509"/>
                        <a:pt x="19597" y="113379"/>
                      </a:cubicBezTo>
                      <a:cubicBezTo>
                        <a:pt x="24714" y="110249"/>
                        <a:pt x="16865" y="131760"/>
                        <a:pt x="29186" y="129426"/>
                      </a:cubicBezTo>
                      <a:cubicBezTo>
                        <a:pt x="41506" y="127091"/>
                        <a:pt x="38078" y="107864"/>
                        <a:pt x="42550" y="108659"/>
                      </a:cubicBezTo>
                      <a:cubicBezTo>
                        <a:pt x="47021" y="109454"/>
                        <a:pt x="40513" y="118844"/>
                        <a:pt x="44288" y="127091"/>
                      </a:cubicBezTo>
                      <a:cubicBezTo>
                        <a:pt x="48064" y="135337"/>
                        <a:pt x="35396" y="147857"/>
                        <a:pt x="36042" y="153769"/>
                      </a:cubicBezTo>
                      <a:cubicBezTo>
                        <a:pt x="36737" y="159631"/>
                        <a:pt x="61379" y="159631"/>
                        <a:pt x="69228" y="150242"/>
                      </a:cubicBezTo>
                      <a:cubicBezTo>
                        <a:pt x="77127" y="140852"/>
                        <a:pt x="80854" y="151036"/>
                        <a:pt x="75388" y="158091"/>
                      </a:cubicBezTo>
                      <a:cubicBezTo>
                        <a:pt x="69924" y="165146"/>
                        <a:pt x="72308" y="171803"/>
                        <a:pt x="79164" y="174535"/>
                      </a:cubicBezTo>
                      <a:cubicBezTo>
                        <a:pt x="86020" y="177268"/>
                        <a:pt x="88405" y="178063"/>
                        <a:pt x="85325" y="184322"/>
                      </a:cubicBezTo>
                      <a:cubicBezTo>
                        <a:pt x="82244" y="190632"/>
                        <a:pt x="84977" y="202357"/>
                        <a:pt x="83288" y="208219"/>
                      </a:cubicBezTo>
                      <a:cubicBezTo>
                        <a:pt x="81599" y="214081"/>
                        <a:pt x="60335" y="213336"/>
                        <a:pt x="59640" y="209411"/>
                      </a:cubicBezTo>
                      <a:cubicBezTo>
                        <a:pt x="58944" y="205486"/>
                        <a:pt x="50052" y="208219"/>
                        <a:pt x="52436" y="213733"/>
                      </a:cubicBezTo>
                      <a:cubicBezTo>
                        <a:pt x="54821" y="219248"/>
                        <a:pt x="44885" y="225110"/>
                        <a:pt x="45580" y="230178"/>
                      </a:cubicBezTo>
                      <a:cubicBezTo>
                        <a:pt x="46276" y="235295"/>
                        <a:pt x="58944" y="234102"/>
                        <a:pt x="59242" y="240362"/>
                      </a:cubicBezTo>
                      <a:cubicBezTo>
                        <a:pt x="59590" y="246622"/>
                        <a:pt x="50002" y="254074"/>
                        <a:pt x="36986" y="258396"/>
                      </a:cubicBezTo>
                      <a:cubicBezTo>
                        <a:pt x="23969" y="262718"/>
                        <a:pt x="39718" y="274443"/>
                        <a:pt x="45878" y="269376"/>
                      </a:cubicBezTo>
                      <a:cubicBezTo>
                        <a:pt x="52039" y="264308"/>
                        <a:pt x="50697" y="272903"/>
                        <a:pt x="59590" y="272903"/>
                      </a:cubicBezTo>
                      <a:cubicBezTo>
                        <a:pt x="68483" y="272903"/>
                        <a:pt x="73998" y="281150"/>
                        <a:pt x="83884" y="276828"/>
                      </a:cubicBezTo>
                      <a:cubicBezTo>
                        <a:pt x="93820" y="272505"/>
                        <a:pt x="93472" y="276828"/>
                        <a:pt x="85921" y="283485"/>
                      </a:cubicBezTo>
                      <a:cubicBezTo>
                        <a:pt x="78370" y="290142"/>
                        <a:pt x="67092" y="283087"/>
                        <a:pt x="60236" y="287410"/>
                      </a:cubicBezTo>
                      <a:cubicBezTo>
                        <a:pt x="53380" y="291732"/>
                        <a:pt x="25509" y="321590"/>
                        <a:pt x="30775" y="328942"/>
                      </a:cubicBezTo>
                      <a:cubicBezTo>
                        <a:pt x="33856" y="333265"/>
                        <a:pt x="37929" y="322683"/>
                        <a:pt x="47866" y="317963"/>
                      </a:cubicBezTo>
                      <a:cubicBezTo>
                        <a:pt x="53181" y="315479"/>
                        <a:pt x="56112" y="316522"/>
                        <a:pt x="58547" y="318162"/>
                      </a:cubicBezTo>
                      <a:cubicBezTo>
                        <a:pt x="60782" y="314187"/>
                        <a:pt x="64161" y="310859"/>
                        <a:pt x="67936" y="308375"/>
                      </a:cubicBezTo>
                      <a:cubicBezTo>
                        <a:pt x="73302" y="304848"/>
                        <a:pt x="81350" y="304102"/>
                        <a:pt x="87411" y="305791"/>
                      </a:cubicBezTo>
                      <a:cubicBezTo>
                        <a:pt x="88653" y="306139"/>
                        <a:pt x="89995" y="306686"/>
                        <a:pt x="91336" y="307332"/>
                      </a:cubicBezTo>
                      <a:cubicBezTo>
                        <a:pt x="91584" y="307381"/>
                        <a:pt x="91833" y="307332"/>
                        <a:pt x="92081" y="307381"/>
                      </a:cubicBezTo>
                      <a:cubicBezTo>
                        <a:pt x="100328" y="308921"/>
                        <a:pt x="106141" y="305394"/>
                        <a:pt x="110264" y="301519"/>
                      </a:cubicBezTo>
                      <a:cubicBezTo>
                        <a:pt x="114388" y="297594"/>
                        <a:pt x="125317" y="309319"/>
                        <a:pt x="128745" y="306586"/>
                      </a:cubicBezTo>
                      <a:cubicBezTo>
                        <a:pt x="132173" y="303854"/>
                        <a:pt x="147227" y="300724"/>
                        <a:pt x="154778" y="301072"/>
                      </a:cubicBezTo>
                      <a:cubicBezTo>
                        <a:pt x="162280" y="301469"/>
                        <a:pt x="181804" y="291285"/>
                        <a:pt x="186971" y="285770"/>
                      </a:cubicBezTo>
                      <a:cubicBezTo>
                        <a:pt x="192138" y="280305"/>
                        <a:pt x="183891" y="279113"/>
                        <a:pt x="177035" y="280305"/>
                      </a:cubicBezTo>
                      <a:cubicBezTo>
                        <a:pt x="170179" y="281498"/>
                        <a:pt x="171521" y="272456"/>
                        <a:pt x="178724" y="264606"/>
                      </a:cubicBezTo>
                      <a:cubicBezTo>
                        <a:pt x="185928" y="256757"/>
                        <a:pt x="197205" y="250894"/>
                        <a:pt x="197901" y="239120"/>
                      </a:cubicBezTo>
                      <a:cubicBezTo>
                        <a:pt x="197901" y="239120"/>
                        <a:pt x="197901" y="239070"/>
                        <a:pt x="197901" y="239070"/>
                      </a:cubicBezTo>
                      <a:cubicBezTo>
                        <a:pt x="196460" y="238375"/>
                        <a:pt x="194870" y="237530"/>
                        <a:pt x="193231" y="236735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78" name="Freeform: Shape 312">
                  <a:extLst>
                    <a:ext uri="{FF2B5EF4-FFF2-40B4-BE49-F238E27FC236}">
                      <a16:creationId xmlns:a16="http://schemas.microsoft.com/office/drawing/2014/main" xmlns="" id="{AF5CB08D-4FD2-C6AA-A3A7-8784442EFC70}"/>
                    </a:ext>
                  </a:extLst>
                </p:cNvPr>
                <p:cNvSpPr/>
                <p:nvPr/>
              </p:nvSpPr>
              <p:spPr>
                <a:xfrm>
                  <a:off x="4131187" y="2660138"/>
                  <a:ext cx="57618" cy="45730"/>
                </a:xfrm>
                <a:custGeom>
                  <a:avLst/>
                  <a:gdLst>
                    <a:gd name="connsiteX0" fmla="*/ 13361 w 57618"/>
                    <a:gd name="connsiteY0" fmla="*/ 8470 h 45730"/>
                    <a:gd name="connsiteX1" fmla="*/ 7052 w 57618"/>
                    <a:gd name="connsiteY1" fmla="*/ 23573 h 45730"/>
                    <a:gd name="connsiteX2" fmla="*/ 1885 w 57618"/>
                    <a:gd name="connsiteY2" fmla="*/ 38974 h 45730"/>
                    <a:gd name="connsiteX3" fmla="*/ 16392 w 57618"/>
                    <a:gd name="connsiteY3" fmla="*/ 42501 h 45730"/>
                    <a:gd name="connsiteX4" fmla="*/ 29855 w 57618"/>
                    <a:gd name="connsiteY4" fmla="*/ 37782 h 45730"/>
                    <a:gd name="connsiteX5" fmla="*/ 37506 w 57618"/>
                    <a:gd name="connsiteY5" fmla="*/ 45730 h 45730"/>
                    <a:gd name="connsiteX6" fmla="*/ 55391 w 57618"/>
                    <a:gd name="connsiteY6" fmla="*/ 32963 h 45730"/>
                    <a:gd name="connsiteX7" fmla="*/ 42374 w 57618"/>
                    <a:gd name="connsiteY7" fmla="*/ 3204 h 45730"/>
                    <a:gd name="connsiteX8" fmla="*/ 13361 w 57618"/>
                    <a:gd name="connsiteY8" fmla="*/ 8470 h 457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7618" h="45730">
                      <a:moveTo>
                        <a:pt x="13361" y="8470"/>
                      </a:moveTo>
                      <a:cubicBezTo>
                        <a:pt x="11871" y="16121"/>
                        <a:pt x="9486" y="21586"/>
                        <a:pt x="7052" y="23573"/>
                      </a:cubicBezTo>
                      <a:cubicBezTo>
                        <a:pt x="3425" y="26554"/>
                        <a:pt x="-3282" y="37782"/>
                        <a:pt x="1885" y="38974"/>
                      </a:cubicBezTo>
                      <a:cubicBezTo>
                        <a:pt x="7052" y="40166"/>
                        <a:pt x="15348" y="49605"/>
                        <a:pt x="16392" y="42501"/>
                      </a:cubicBezTo>
                      <a:cubicBezTo>
                        <a:pt x="17435" y="35397"/>
                        <a:pt x="21062" y="25908"/>
                        <a:pt x="29855" y="37782"/>
                      </a:cubicBezTo>
                      <a:cubicBezTo>
                        <a:pt x="31942" y="40613"/>
                        <a:pt x="34624" y="43296"/>
                        <a:pt x="37506" y="45730"/>
                      </a:cubicBezTo>
                      <a:cubicBezTo>
                        <a:pt x="38947" y="40365"/>
                        <a:pt x="49777" y="39421"/>
                        <a:pt x="55391" y="32963"/>
                      </a:cubicBezTo>
                      <a:cubicBezTo>
                        <a:pt x="62247" y="25113"/>
                        <a:pt x="51963" y="13736"/>
                        <a:pt x="42374" y="3204"/>
                      </a:cubicBezTo>
                      <a:cubicBezTo>
                        <a:pt x="33680" y="-6384"/>
                        <a:pt x="22502" y="8619"/>
                        <a:pt x="13361" y="8470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</p:grpSp>
        </p:grpSp>
        <p:sp>
          <p:nvSpPr>
            <p:cNvPr id="245" name="Freeform: Shape 179">
              <a:extLst>
                <a:ext uri="{FF2B5EF4-FFF2-40B4-BE49-F238E27FC236}">
                  <a16:creationId xmlns:a16="http://schemas.microsoft.com/office/drawing/2014/main" xmlns="" id="{73CCDB0E-04F9-E47F-727F-97B6EF4F9DA4}"/>
                </a:ext>
              </a:extLst>
            </p:cNvPr>
            <p:cNvSpPr/>
            <p:nvPr/>
          </p:nvSpPr>
          <p:spPr>
            <a:xfrm>
              <a:off x="4579842" y="2630978"/>
              <a:ext cx="33703" cy="53270"/>
            </a:xfrm>
            <a:custGeom>
              <a:avLst/>
              <a:gdLst>
                <a:gd name="connsiteX0" fmla="*/ 33044 w 33703"/>
                <a:gd name="connsiteY0" fmla="*/ 2606 h 53270"/>
                <a:gd name="connsiteX1" fmla="*/ 25145 w 33703"/>
                <a:gd name="connsiteY1" fmla="*/ 8866 h 53270"/>
                <a:gd name="connsiteX2" fmla="*/ 17246 w 33703"/>
                <a:gd name="connsiteY2" fmla="*/ 2606 h 53270"/>
                <a:gd name="connsiteX3" fmla="*/ 2193 w 33703"/>
                <a:gd name="connsiteY3" fmla="*/ 10058 h 53270"/>
                <a:gd name="connsiteX4" fmla="*/ 11086 w 33703"/>
                <a:gd name="connsiteY4" fmla="*/ 34352 h 53270"/>
                <a:gd name="connsiteX5" fmla="*/ 4578 w 33703"/>
                <a:gd name="connsiteY5" fmla="*/ 41406 h 53270"/>
                <a:gd name="connsiteX6" fmla="*/ 10738 w 33703"/>
                <a:gd name="connsiteY6" fmla="*/ 53181 h 53270"/>
                <a:gd name="connsiteX7" fmla="*/ 27530 w 33703"/>
                <a:gd name="connsiteY7" fmla="*/ 31222 h 53270"/>
                <a:gd name="connsiteX8" fmla="*/ 33044 w 33703"/>
                <a:gd name="connsiteY8" fmla="*/ 2606 h 53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03" h="53270">
                  <a:moveTo>
                    <a:pt x="33044" y="2606"/>
                  </a:moveTo>
                  <a:cubicBezTo>
                    <a:pt x="30312" y="619"/>
                    <a:pt x="28226" y="8071"/>
                    <a:pt x="25145" y="8866"/>
                  </a:cubicBezTo>
                  <a:cubicBezTo>
                    <a:pt x="22065" y="9661"/>
                    <a:pt x="18637" y="-6039"/>
                    <a:pt x="17246" y="2606"/>
                  </a:cubicBezTo>
                  <a:cubicBezTo>
                    <a:pt x="15855" y="11201"/>
                    <a:pt x="8999" y="-921"/>
                    <a:pt x="2193" y="10058"/>
                  </a:cubicBezTo>
                  <a:cubicBezTo>
                    <a:pt x="-4663" y="21037"/>
                    <a:pt x="6316" y="30824"/>
                    <a:pt x="11086" y="34352"/>
                  </a:cubicBezTo>
                  <a:cubicBezTo>
                    <a:pt x="15855" y="37879"/>
                    <a:pt x="10738" y="42946"/>
                    <a:pt x="4578" y="41406"/>
                  </a:cubicBezTo>
                  <a:cubicBezTo>
                    <a:pt x="-1583" y="39817"/>
                    <a:pt x="2193" y="51591"/>
                    <a:pt x="10738" y="53181"/>
                  </a:cubicBezTo>
                  <a:cubicBezTo>
                    <a:pt x="19283" y="54721"/>
                    <a:pt x="28524" y="35941"/>
                    <a:pt x="27530" y="31222"/>
                  </a:cubicBezTo>
                  <a:cubicBezTo>
                    <a:pt x="26536" y="26502"/>
                    <a:pt x="36274" y="4891"/>
                    <a:pt x="33044" y="2606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46" name="Freeform: Shape 180">
              <a:extLst>
                <a:ext uri="{FF2B5EF4-FFF2-40B4-BE49-F238E27FC236}">
                  <a16:creationId xmlns:a16="http://schemas.microsoft.com/office/drawing/2014/main" xmlns="" id="{F36CFF42-6B6F-4ABF-12A3-6BBA7EDB5014}"/>
                </a:ext>
              </a:extLst>
            </p:cNvPr>
            <p:cNvSpPr/>
            <p:nvPr/>
          </p:nvSpPr>
          <p:spPr>
            <a:xfrm>
              <a:off x="4511339" y="2567011"/>
              <a:ext cx="60975" cy="111276"/>
            </a:xfrm>
            <a:custGeom>
              <a:avLst/>
              <a:gdLst>
                <a:gd name="connsiteX0" fmla="*/ 49830 w 60975"/>
                <a:gd name="connsiteY0" fmla="*/ 42626 h 111276"/>
                <a:gd name="connsiteX1" fmla="*/ 49134 w 60975"/>
                <a:gd name="connsiteY1" fmla="*/ 24245 h 111276"/>
                <a:gd name="connsiteX2" fmla="*/ 51519 w 60975"/>
                <a:gd name="connsiteY2" fmla="*/ 1491 h 111276"/>
                <a:gd name="connsiteX3" fmla="*/ 34727 w 60975"/>
                <a:gd name="connsiteY3" fmla="*/ 12073 h 111276"/>
                <a:gd name="connsiteX4" fmla="*/ 21015 w 60975"/>
                <a:gd name="connsiteY4" fmla="*/ 20320 h 111276"/>
                <a:gd name="connsiteX5" fmla="*/ 22058 w 60975"/>
                <a:gd name="connsiteY5" fmla="*/ 32094 h 111276"/>
                <a:gd name="connsiteX6" fmla="*/ 8694 w 60975"/>
                <a:gd name="connsiteY6" fmla="*/ 24294 h 111276"/>
                <a:gd name="connsiteX7" fmla="*/ 0 w 60975"/>
                <a:gd name="connsiteY7" fmla="*/ 35771 h 111276"/>
                <a:gd name="connsiteX8" fmla="*/ 3130 w 60975"/>
                <a:gd name="connsiteY8" fmla="*/ 47396 h 111276"/>
                <a:gd name="connsiteX9" fmla="*/ 5415 w 60975"/>
                <a:gd name="connsiteY9" fmla="*/ 83762 h 111276"/>
                <a:gd name="connsiteX10" fmla="*/ 6111 w 60975"/>
                <a:gd name="connsiteY10" fmla="*/ 92705 h 111276"/>
                <a:gd name="connsiteX11" fmla="*/ 5912 w 60975"/>
                <a:gd name="connsiteY11" fmla="*/ 96828 h 111276"/>
                <a:gd name="connsiteX12" fmla="*/ 9439 w 60975"/>
                <a:gd name="connsiteY12" fmla="*/ 108553 h 111276"/>
                <a:gd name="connsiteX13" fmla="*/ 30603 w 60975"/>
                <a:gd name="connsiteY13" fmla="*/ 110937 h 111276"/>
                <a:gd name="connsiteX14" fmla="*/ 39198 w 60975"/>
                <a:gd name="connsiteY14" fmla="*/ 110738 h 111276"/>
                <a:gd name="connsiteX15" fmla="*/ 29958 w 60975"/>
                <a:gd name="connsiteY15" fmla="*/ 96480 h 111276"/>
                <a:gd name="connsiteX16" fmla="*/ 41930 w 60975"/>
                <a:gd name="connsiteY16" fmla="*/ 99213 h 111276"/>
                <a:gd name="connsiteX17" fmla="*/ 58375 w 60975"/>
                <a:gd name="connsiteY17" fmla="*/ 98815 h 111276"/>
                <a:gd name="connsiteX18" fmla="*/ 50178 w 60975"/>
                <a:gd name="connsiteY18" fmla="*/ 82371 h 111276"/>
                <a:gd name="connsiteX19" fmla="*/ 39546 w 60975"/>
                <a:gd name="connsiteY19" fmla="*/ 80781 h 111276"/>
                <a:gd name="connsiteX20" fmla="*/ 46054 w 60975"/>
                <a:gd name="connsiteY20" fmla="*/ 64337 h 111276"/>
                <a:gd name="connsiteX21" fmla="*/ 60760 w 60975"/>
                <a:gd name="connsiteY21" fmla="*/ 55295 h 111276"/>
                <a:gd name="connsiteX22" fmla="*/ 49830 w 60975"/>
                <a:gd name="connsiteY22" fmla="*/ 42626 h 111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0975" h="111276">
                  <a:moveTo>
                    <a:pt x="49830" y="42626"/>
                  </a:moveTo>
                  <a:cubicBezTo>
                    <a:pt x="46402" y="40689"/>
                    <a:pt x="45011" y="28120"/>
                    <a:pt x="49134" y="24245"/>
                  </a:cubicBezTo>
                  <a:cubicBezTo>
                    <a:pt x="53258" y="20320"/>
                    <a:pt x="54947" y="5416"/>
                    <a:pt x="51519" y="1491"/>
                  </a:cubicBezTo>
                  <a:cubicBezTo>
                    <a:pt x="48091" y="-2434"/>
                    <a:pt x="35770" y="1491"/>
                    <a:pt x="34727" y="12073"/>
                  </a:cubicBezTo>
                  <a:cubicBezTo>
                    <a:pt x="33684" y="22655"/>
                    <a:pt x="23797" y="17935"/>
                    <a:pt x="21015" y="20320"/>
                  </a:cubicBezTo>
                  <a:cubicBezTo>
                    <a:pt x="18282" y="22655"/>
                    <a:pt x="26480" y="27375"/>
                    <a:pt x="22058" y="32094"/>
                  </a:cubicBezTo>
                  <a:cubicBezTo>
                    <a:pt x="17637" y="36814"/>
                    <a:pt x="15898" y="25040"/>
                    <a:pt x="8694" y="24294"/>
                  </a:cubicBezTo>
                  <a:cubicBezTo>
                    <a:pt x="3776" y="23748"/>
                    <a:pt x="1888" y="29759"/>
                    <a:pt x="0" y="35771"/>
                  </a:cubicBezTo>
                  <a:cubicBezTo>
                    <a:pt x="1341" y="39546"/>
                    <a:pt x="2435" y="43421"/>
                    <a:pt x="3130" y="47396"/>
                  </a:cubicBezTo>
                  <a:cubicBezTo>
                    <a:pt x="5217" y="59369"/>
                    <a:pt x="2633" y="72137"/>
                    <a:pt x="5415" y="83762"/>
                  </a:cubicBezTo>
                  <a:cubicBezTo>
                    <a:pt x="6161" y="86942"/>
                    <a:pt x="6359" y="89922"/>
                    <a:pt x="6111" y="92705"/>
                  </a:cubicBezTo>
                  <a:cubicBezTo>
                    <a:pt x="6359" y="94046"/>
                    <a:pt x="6359" y="95387"/>
                    <a:pt x="5912" y="96828"/>
                  </a:cubicBezTo>
                  <a:cubicBezTo>
                    <a:pt x="4819" y="100455"/>
                    <a:pt x="7055" y="104578"/>
                    <a:pt x="9439" y="108553"/>
                  </a:cubicBezTo>
                  <a:cubicBezTo>
                    <a:pt x="18531" y="108751"/>
                    <a:pt x="26927" y="109546"/>
                    <a:pt x="30603" y="110937"/>
                  </a:cubicBezTo>
                  <a:cubicBezTo>
                    <a:pt x="32094" y="111484"/>
                    <a:pt x="35174" y="111335"/>
                    <a:pt x="39198" y="110738"/>
                  </a:cubicBezTo>
                  <a:cubicBezTo>
                    <a:pt x="36168" y="105125"/>
                    <a:pt x="29411" y="100554"/>
                    <a:pt x="29958" y="96480"/>
                  </a:cubicBezTo>
                  <a:cubicBezTo>
                    <a:pt x="30653" y="91015"/>
                    <a:pt x="37161" y="94493"/>
                    <a:pt x="41930" y="99213"/>
                  </a:cubicBezTo>
                  <a:cubicBezTo>
                    <a:pt x="46700" y="103932"/>
                    <a:pt x="57332" y="104727"/>
                    <a:pt x="58375" y="98815"/>
                  </a:cubicBezTo>
                  <a:cubicBezTo>
                    <a:pt x="59021" y="95189"/>
                    <a:pt x="56636" y="78446"/>
                    <a:pt x="50178" y="82371"/>
                  </a:cubicBezTo>
                  <a:cubicBezTo>
                    <a:pt x="43669" y="86296"/>
                    <a:pt x="41980" y="84706"/>
                    <a:pt x="39546" y="80781"/>
                  </a:cubicBezTo>
                  <a:cubicBezTo>
                    <a:pt x="37161" y="76856"/>
                    <a:pt x="44365" y="70597"/>
                    <a:pt x="46054" y="64337"/>
                  </a:cubicBezTo>
                  <a:cubicBezTo>
                    <a:pt x="47743" y="58077"/>
                    <a:pt x="59070" y="60412"/>
                    <a:pt x="60760" y="55295"/>
                  </a:cubicBezTo>
                  <a:cubicBezTo>
                    <a:pt x="62498" y="50079"/>
                    <a:pt x="53258" y="44614"/>
                    <a:pt x="49830" y="42626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47" name="Freeform: Shape 181">
              <a:extLst>
                <a:ext uri="{FF2B5EF4-FFF2-40B4-BE49-F238E27FC236}">
                  <a16:creationId xmlns:a16="http://schemas.microsoft.com/office/drawing/2014/main" xmlns="" id="{0F9B286F-869D-4330-F12B-8ADBB1C089AE}"/>
                </a:ext>
              </a:extLst>
            </p:cNvPr>
            <p:cNvSpPr/>
            <p:nvPr/>
          </p:nvSpPr>
          <p:spPr>
            <a:xfrm>
              <a:off x="4733854" y="2561444"/>
              <a:ext cx="20275" cy="34760"/>
            </a:xfrm>
            <a:custGeom>
              <a:avLst/>
              <a:gdLst>
                <a:gd name="connsiteX0" fmla="*/ 16648 w 20275"/>
                <a:gd name="connsiteY0" fmla="*/ 3 h 34760"/>
                <a:gd name="connsiteX1" fmla="*/ 899 w 20275"/>
                <a:gd name="connsiteY1" fmla="*/ 34481 h 34760"/>
                <a:gd name="connsiteX2" fmla="*/ 16648 w 20275"/>
                <a:gd name="connsiteY2" fmla="*/ 3 h 3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75" h="34760">
                  <a:moveTo>
                    <a:pt x="16648" y="3"/>
                  </a:moveTo>
                  <a:cubicBezTo>
                    <a:pt x="3631" y="400"/>
                    <a:pt x="-2430" y="29712"/>
                    <a:pt x="899" y="34481"/>
                  </a:cubicBezTo>
                  <a:cubicBezTo>
                    <a:pt x="3681" y="38406"/>
                    <a:pt x="29664" y="-394"/>
                    <a:pt x="16648" y="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48" name="Freeform: Shape 182">
              <a:extLst>
                <a:ext uri="{FF2B5EF4-FFF2-40B4-BE49-F238E27FC236}">
                  <a16:creationId xmlns:a16="http://schemas.microsoft.com/office/drawing/2014/main" xmlns="" id="{B135CE2F-A7BD-B493-2FE0-0889D7228520}"/>
                </a:ext>
              </a:extLst>
            </p:cNvPr>
            <p:cNvSpPr/>
            <p:nvPr/>
          </p:nvSpPr>
          <p:spPr>
            <a:xfrm>
              <a:off x="4580667" y="2084447"/>
              <a:ext cx="288918" cy="571771"/>
            </a:xfrm>
            <a:custGeom>
              <a:avLst/>
              <a:gdLst>
                <a:gd name="connsiteX0" fmla="*/ 285640 w 288918"/>
                <a:gd name="connsiteY0" fmla="*/ 132267 h 571771"/>
                <a:gd name="connsiteX1" fmla="*/ 281218 w 288918"/>
                <a:gd name="connsiteY1" fmla="*/ 118456 h 571771"/>
                <a:gd name="connsiteX2" fmla="*/ 282311 w 288918"/>
                <a:gd name="connsiteY2" fmla="*/ 95802 h 571771"/>
                <a:gd name="connsiteX3" fmla="*/ 276797 w 288918"/>
                <a:gd name="connsiteY3" fmla="*/ 71905 h 571771"/>
                <a:gd name="connsiteX4" fmla="*/ 275704 w 288918"/>
                <a:gd name="connsiteY4" fmla="*/ 46717 h 571771"/>
                <a:gd name="connsiteX5" fmla="*/ 242666 w 288918"/>
                <a:gd name="connsiteY5" fmla="*/ 24063 h 571771"/>
                <a:gd name="connsiteX6" fmla="*/ 215193 w 288918"/>
                <a:gd name="connsiteY6" fmla="*/ 1409 h 571771"/>
                <a:gd name="connsiteX7" fmla="*/ 201978 w 288918"/>
                <a:gd name="connsiteY7" fmla="*/ 21579 h 571771"/>
                <a:gd name="connsiteX8" fmla="*/ 186577 w 288918"/>
                <a:gd name="connsiteY8" fmla="*/ 26597 h 571771"/>
                <a:gd name="connsiteX9" fmla="*/ 162382 w 288918"/>
                <a:gd name="connsiteY9" fmla="*/ 21579 h 571771"/>
                <a:gd name="connsiteX10" fmla="*/ 156918 w 288918"/>
                <a:gd name="connsiteY10" fmla="*/ 40458 h 571771"/>
                <a:gd name="connsiteX11" fmla="*/ 139330 w 288918"/>
                <a:gd name="connsiteY11" fmla="*/ 48009 h 571771"/>
                <a:gd name="connsiteX12" fmla="*/ 121744 w 288918"/>
                <a:gd name="connsiteY12" fmla="*/ 63112 h 571771"/>
                <a:gd name="connsiteX13" fmla="*/ 115136 w 288918"/>
                <a:gd name="connsiteY13" fmla="*/ 81990 h 571771"/>
                <a:gd name="connsiteX14" fmla="*/ 109622 w 288918"/>
                <a:gd name="connsiteY14" fmla="*/ 95851 h 571771"/>
                <a:gd name="connsiteX15" fmla="*/ 97500 w 288918"/>
                <a:gd name="connsiteY15" fmla="*/ 115972 h 571771"/>
                <a:gd name="connsiteX16" fmla="*/ 93078 w 288918"/>
                <a:gd name="connsiteY16" fmla="*/ 131075 h 571771"/>
                <a:gd name="connsiteX17" fmla="*/ 75491 w 288918"/>
                <a:gd name="connsiteY17" fmla="*/ 136093 h 571771"/>
                <a:gd name="connsiteX18" fmla="*/ 74398 w 288918"/>
                <a:gd name="connsiteY18" fmla="*/ 160039 h 571771"/>
                <a:gd name="connsiteX19" fmla="*/ 58997 w 288918"/>
                <a:gd name="connsiteY19" fmla="*/ 194020 h 571771"/>
                <a:gd name="connsiteX20" fmla="*/ 64512 w 288918"/>
                <a:gd name="connsiteY20" fmla="*/ 207881 h 571771"/>
                <a:gd name="connsiteX21" fmla="*/ 64512 w 288918"/>
                <a:gd name="connsiteY21" fmla="*/ 222984 h 571771"/>
                <a:gd name="connsiteX22" fmla="*/ 49111 w 288918"/>
                <a:gd name="connsiteY22" fmla="*/ 224276 h 571771"/>
                <a:gd name="connsiteX23" fmla="*/ 26009 w 288918"/>
                <a:gd name="connsiteY23" fmla="*/ 241862 h 571771"/>
                <a:gd name="connsiteX24" fmla="*/ 23823 w 288918"/>
                <a:gd name="connsiteY24" fmla="*/ 268293 h 571771"/>
                <a:gd name="connsiteX25" fmla="*/ 23823 w 288918"/>
                <a:gd name="connsiteY25" fmla="*/ 294723 h 571771"/>
                <a:gd name="connsiteX26" fmla="*/ 22730 w 288918"/>
                <a:gd name="connsiteY26" fmla="*/ 319911 h 571771"/>
                <a:gd name="connsiteX27" fmla="*/ 38131 w 288918"/>
                <a:gd name="connsiteY27" fmla="*/ 338789 h 571771"/>
                <a:gd name="connsiteX28" fmla="*/ 29338 w 288918"/>
                <a:gd name="connsiteY28" fmla="*/ 352650 h 571771"/>
                <a:gd name="connsiteX29" fmla="*/ 30431 w 288918"/>
                <a:gd name="connsiteY29" fmla="*/ 365219 h 571771"/>
                <a:gd name="connsiteX30" fmla="*/ 31524 w 288918"/>
                <a:gd name="connsiteY30" fmla="*/ 390407 h 571771"/>
                <a:gd name="connsiteX31" fmla="*/ 16123 w 288918"/>
                <a:gd name="connsiteY31" fmla="*/ 396667 h 571771"/>
                <a:gd name="connsiteX32" fmla="*/ 12794 w 288918"/>
                <a:gd name="connsiteY32" fmla="*/ 418079 h 571771"/>
                <a:gd name="connsiteX33" fmla="*/ 7280 w 288918"/>
                <a:gd name="connsiteY33" fmla="*/ 435666 h 571771"/>
                <a:gd name="connsiteX34" fmla="*/ 26 w 288918"/>
                <a:gd name="connsiteY34" fmla="*/ 434474 h 571771"/>
                <a:gd name="connsiteX35" fmla="*/ 26 w 288918"/>
                <a:gd name="connsiteY35" fmla="*/ 436958 h 571771"/>
                <a:gd name="connsiteX36" fmla="*/ 10310 w 288918"/>
                <a:gd name="connsiteY36" fmla="*/ 463587 h 571771"/>
                <a:gd name="connsiteX37" fmla="*/ 18507 w 288918"/>
                <a:gd name="connsiteY37" fmla="*/ 491010 h 571771"/>
                <a:gd name="connsiteX38" fmla="*/ 30133 w 288918"/>
                <a:gd name="connsiteY38" fmla="*/ 514907 h 571771"/>
                <a:gd name="connsiteX39" fmla="*/ 34952 w 288918"/>
                <a:gd name="connsiteY39" fmla="*/ 534878 h 571771"/>
                <a:gd name="connsiteX40" fmla="*/ 41460 w 288918"/>
                <a:gd name="connsiteY40" fmla="*/ 547000 h 571771"/>
                <a:gd name="connsiteX41" fmla="*/ 41808 w 288918"/>
                <a:gd name="connsiteY41" fmla="*/ 569357 h 571771"/>
                <a:gd name="connsiteX42" fmla="*/ 59941 w 288918"/>
                <a:gd name="connsiteY42" fmla="*/ 568959 h 571771"/>
                <a:gd name="connsiteX43" fmla="*/ 68486 w 288918"/>
                <a:gd name="connsiteY43" fmla="*/ 553260 h 571771"/>
                <a:gd name="connsiteX44" fmla="*/ 75690 w 288918"/>
                <a:gd name="connsiteY44" fmla="*/ 544665 h 571771"/>
                <a:gd name="connsiteX45" fmla="*/ 94867 w 288918"/>
                <a:gd name="connsiteY45" fmla="*/ 542678 h 571771"/>
                <a:gd name="connsiteX46" fmla="*/ 108231 w 288918"/>
                <a:gd name="connsiteY46" fmla="*/ 530556 h 571771"/>
                <a:gd name="connsiteX47" fmla="*/ 116428 w 288918"/>
                <a:gd name="connsiteY47" fmla="*/ 534481 h 571771"/>
                <a:gd name="connsiteX48" fmla="*/ 129444 w 288918"/>
                <a:gd name="connsiteY48" fmla="*/ 509442 h 571771"/>
                <a:gd name="connsiteX49" fmla="*/ 121247 w 288918"/>
                <a:gd name="connsiteY49" fmla="*/ 510982 h 571771"/>
                <a:gd name="connsiteX50" fmla="*/ 120899 w 288918"/>
                <a:gd name="connsiteY50" fmla="*/ 492550 h 571771"/>
                <a:gd name="connsiteX51" fmla="*/ 124675 w 288918"/>
                <a:gd name="connsiteY51" fmla="*/ 454942 h 571771"/>
                <a:gd name="connsiteX52" fmla="*/ 137691 w 288918"/>
                <a:gd name="connsiteY52" fmla="*/ 438896 h 571771"/>
                <a:gd name="connsiteX53" fmla="*/ 158607 w 288918"/>
                <a:gd name="connsiteY53" fmla="*/ 416589 h 571771"/>
                <a:gd name="connsiteX54" fmla="*/ 172318 w 288918"/>
                <a:gd name="connsiteY54" fmla="*/ 395028 h 571771"/>
                <a:gd name="connsiteX55" fmla="*/ 150409 w 288918"/>
                <a:gd name="connsiteY55" fmla="*/ 367207 h 571771"/>
                <a:gd name="connsiteX56" fmla="*/ 133965 w 288918"/>
                <a:gd name="connsiteY56" fmla="*/ 362089 h 571771"/>
                <a:gd name="connsiteX57" fmla="*/ 131233 w 288918"/>
                <a:gd name="connsiteY57" fmla="*/ 332281 h 571771"/>
                <a:gd name="connsiteX58" fmla="*/ 139132 w 288918"/>
                <a:gd name="connsiteY58" fmla="*/ 310124 h 571771"/>
                <a:gd name="connsiteX59" fmla="*/ 140076 w 288918"/>
                <a:gd name="connsiteY59" fmla="*/ 286177 h 571771"/>
                <a:gd name="connsiteX60" fmla="*/ 160047 w 288918"/>
                <a:gd name="connsiteY60" fmla="*/ 262082 h 571771"/>
                <a:gd name="connsiteX61" fmla="*/ 169387 w 288918"/>
                <a:gd name="connsiteY61" fmla="*/ 255872 h 571771"/>
                <a:gd name="connsiteX62" fmla="*/ 173014 w 288918"/>
                <a:gd name="connsiteY62" fmla="*/ 253090 h 571771"/>
                <a:gd name="connsiteX63" fmla="*/ 179622 w 288918"/>
                <a:gd name="connsiteY63" fmla="*/ 249265 h 571771"/>
                <a:gd name="connsiteX64" fmla="*/ 187024 w 288918"/>
                <a:gd name="connsiteY64" fmla="*/ 231181 h 571771"/>
                <a:gd name="connsiteX65" fmla="*/ 190402 w 288918"/>
                <a:gd name="connsiteY65" fmla="*/ 227753 h 571771"/>
                <a:gd name="connsiteX66" fmla="*/ 204760 w 288918"/>
                <a:gd name="connsiteY66" fmla="*/ 220649 h 571771"/>
                <a:gd name="connsiteX67" fmla="*/ 208933 w 288918"/>
                <a:gd name="connsiteY67" fmla="*/ 214886 h 571771"/>
                <a:gd name="connsiteX68" fmla="*/ 218372 w 288918"/>
                <a:gd name="connsiteY68" fmla="*/ 208974 h 571771"/>
                <a:gd name="connsiteX69" fmla="*/ 225029 w 288918"/>
                <a:gd name="connsiteY69" fmla="*/ 190741 h 571771"/>
                <a:gd name="connsiteX70" fmla="*/ 228159 w 288918"/>
                <a:gd name="connsiteY70" fmla="*/ 182544 h 571771"/>
                <a:gd name="connsiteX71" fmla="*/ 237052 w 288918"/>
                <a:gd name="connsiteY71" fmla="*/ 160982 h 571771"/>
                <a:gd name="connsiteX72" fmla="*/ 252105 w 288918"/>
                <a:gd name="connsiteY72" fmla="*/ 147271 h 571771"/>
                <a:gd name="connsiteX73" fmla="*/ 276399 w 288918"/>
                <a:gd name="connsiteY73" fmla="*/ 144538 h 571771"/>
                <a:gd name="connsiteX74" fmla="*/ 288919 w 288918"/>
                <a:gd name="connsiteY74" fmla="*/ 145184 h 571771"/>
                <a:gd name="connsiteX75" fmla="*/ 285640 w 288918"/>
                <a:gd name="connsiteY75" fmla="*/ 132267 h 571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</a:cxnLst>
              <a:rect l="l" t="t" r="r" b="b"/>
              <a:pathLst>
                <a:path w="288918" h="571771">
                  <a:moveTo>
                    <a:pt x="285640" y="132267"/>
                  </a:moveTo>
                  <a:cubicBezTo>
                    <a:pt x="282311" y="128491"/>
                    <a:pt x="275753" y="118456"/>
                    <a:pt x="281218" y="118456"/>
                  </a:cubicBezTo>
                  <a:cubicBezTo>
                    <a:pt x="286733" y="118456"/>
                    <a:pt x="288919" y="99577"/>
                    <a:pt x="282311" y="95802"/>
                  </a:cubicBezTo>
                  <a:cubicBezTo>
                    <a:pt x="275704" y="92026"/>
                    <a:pt x="282311" y="75631"/>
                    <a:pt x="276797" y="71905"/>
                  </a:cubicBezTo>
                  <a:cubicBezTo>
                    <a:pt x="271282" y="68130"/>
                    <a:pt x="274611" y="55511"/>
                    <a:pt x="275704" y="46717"/>
                  </a:cubicBezTo>
                  <a:cubicBezTo>
                    <a:pt x="276797" y="37874"/>
                    <a:pt x="254788" y="30323"/>
                    <a:pt x="242666" y="24063"/>
                  </a:cubicBezTo>
                  <a:cubicBezTo>
                    <a:pt x="230594" y="17753"/>
                    <a:pt x="225079" y="7718"/>
                    <a:pt x="215193" y="1409"/>
                  </a:cubicBezTo>
                  <a:cubicBezTo>
                    <a:pt x="205306" y="-4901"/>
                    <a:pt x="201978" y="11444"/>
                    <a:pt x="201978" y="21579"/>
                  </a:cubicBezTo>
                  <a:cubicBezTo>
                    <a:pt x="201978" y="31664"/>
                    <a:pt x="193184" y="32906"/>
                    <a:pt x="186577" y="26597"/>
                  </a:cubicBezTo>
                  <a:cubicBezTo>
                    <a:pt x="179969" y="20287"/>
                    <a:pt x="172269" y="26597"/>
                    <a:pt x="162382" y="21579"/>
                  </a:cubicBezTo>
                  <a:cubicBezTo>
                    <a:pt x="152496" y="16511"/>
                    <a:pt x="156918" y="32906"/>
                    <a:pt x="156918" y="40458"/>
                  </a:cubicBezTo>
                  <a:cubicBezTo>
                    <a:pt x="156918" y="48009"/>
                    <a:pt x="145888" y="48009"/>
                    <a:pt x="139330" y="48009"/>
                  </a:cubicBezTo>
                  <a:cubicBezTo>
                    <a:pt x="132723" y="48009"/>
                    <a:pt x="121744" y="54318"/>
                    <a:pt x="121744" y="63112"/>
                  </a:cubicBezTo>
                  <a:cubicBezTo>
                    <a:pt x="121744" y="71905"/>
                    <a:pt x="111857" y="76973"/>
                    <a:pt x="115136" y="81990"/>
                  </a:cubicBezTo>
                  <a:cubicBezTo>
                    <a:pt x="118415" y="87008"/>
                    <a:pt x="114043" y="92076"/>
                    <a:pt x="109622" y="95851"/>
                  </a:cubicBezTo>
                  <a:cubicBezTo>
                    <a:pt x="105200" y="99627"/>
                    <a:pt x="100828" y="112196"/>
                    <a:pt x="97500" y="115972"/>
                  </a:cubicBezTo>
                  <a:cubicBezTo>
                    <a:pt x="94221" y="119748"/>
                    <a:pt x="99686" y="126057"/>
                    <a:pt x="93078" y="131075"/>
                  </a:cubicBezTo>
                  <a:cubicBezTo>
                    <a:pt x="86520" y="136093"/>
                    <a:pt x="78770" y="132317"/>
                    <a:pt x="75491" y="136093"/>
                  </a:cubicBezTo>
                  <a:cubicBezTo>
                    <a:pt x="72212" y="139868"/>
                    <a:pt x="75491" y="148711"/>
                    <a:pt x="74398" y="160039"/>
                  </a:cubicBezTo>
                  <a:cubicBezTo>
                    <a:pt x="73305" y="171366"/>
                    <a:pt x="65555" y="183935"/>
                    <a:pt x="58997" y="194020"/>
                  </a:cubicBezTo>
                  <a:cubicBezTo>
                    <a:pt x="52390" y="204105"/>
                    <a:pt x="61183" y="206639"/>
                    <a:pt x="64512" y="207881"/>
                  </a:cubicBezTo>
                  <a:cubicBezTo>
                    <a:pt x="67791" y="209173"/>
                    <a:pt x="67791" y="215432"/>
                    <a:pt x="64512" y="222984"/>
                  </a:cubicBezTo>
                  <a:cubicBezTo>
                    <a:pt x="61183" y="230585"/>
                    <a:pt x="53483" y="225518"/>
                    <a:pt x="49111" y="224276"/>
                  </a:cubicBezTo>
                  <a:cubicBezTo>
                    <a:pt x="44689" y="222984"/>
                    <a:pt x="32617" y="229293"/>
                    <a:pt x="26009" y="241862"/>
                  </a:cubicBezTo>
                  <a:cubicBezTo>
                    <a:pt x="19402" y="254432"/>
                    <a:pt x="21588" y="261983"/>
                    <a:pt x="23823" y="268293"/>
                  </a:cubicBezTo>
                  <a:cubicBezTo>
                    <a:pt x="26009" y="274552"/>
                    <a:pt x="18358" y="282153"/>
                    <a:pt x="23823" y="294723"/>
                  </a:cubicBezTo>
                  <a:cubicBezTo>
                    <a:pt x="29338" y="307292"/>
                    <a:pt x="21637" y="309825"/>
                    <a:pt x="22730" y="319911"/>
                  </a:cubicBezTo>
                  <a:cubicBezTo>
                    <a:pt x="23823" y="329996"/>
                    <a:pt x="37038" y="328704"/>
                    <a:pt x="38131" y="338789"/>
                  </a:cubicBezTo>
                  <a:cubicBezTo>
                    <a:pt x="39224" y="348874"/>
                    <a:pt x="33710" y="352650"/>
                    <a:pt x="29338" y="352650"/>
                  </a:cubicBezTo>
                  <a:cubicBezTo>
                    <a:pt x="24966" y="352650"/>
                    <a:pt x="26059" y="362735"/>
                    <a:pt x="30431" y="365219"/>
                  </a:cubicBezTo>
                  <a:cubicBezTo>
                    <a:pt x="34803" y="367753"/>
                    <a:pt x="33710" y="385340"/>
                    <a:pt x="31524" y="390407"/>
                  </a:cubicBezTo>
                  <a:cubicBezTo>
                    <a:pt x="29338" y="395425"/>
                    <a:pt x="15030" y="390407"/>
                    <a:pt x="16123" y="396667"/>
                  </a:cubicBezTo>
                  <a:cubicBezTo>
                    <a:pt x="17216" y="402976"/>
                    <a:pt x="12794" y="413062"/>
                    <a:pt x="12794" y="418079"/>
                  </a:cubicBezTo>
                  <a:cubicBezTo>
                    <a:pt x="12794" y="423097"/>
                    <a:pt x="11701" y="439492"/>
                    <a:pt x="7280" y="435666"/>
                  </a:cubicBezTo>
                  <a:cubicBezTo>
                    <a:pt x="5541" y="434176"/>
                    <a:pt x="2759" y="434076"/>
                    <a:pt x="26" y="434474"/>
                  </a:cubicBezTo>
                  <a:cubicBezTo>
                    <a:pt x="26" y="435269"/>
                    <a:pt x="76" y="436064"/>
                    <a:pt x="26" y="436958"/>
                  </a:cubicBezTo>
                  <a:cubicBezTo>
                    <a:pt x="-321" y="446745"/>
                    <a:pt x="2759" y="456532"/>
                    <a:pt x="10310" y="463587"/>
                  </a:cubicBezTo>
                  <a:cubicBezTo>
                    <a:pt x="17862" y="470641"/>
                    <a:pt x="11999" y="481223"/>
                    <a:pt x="18507" y="491010"/>
                  </a:cubicBezTo>
                  <a:cubicBezTo>
                    <a:pt x="25016" y="500797"/>
                    <a:pt x="22929" y="507852"/>
                    <a:pt x="30133" y="514907"/>
                  </a:cubicBezTo>
                  <a:cubicBezTo>
                    <a:pt x="37336" y="521961"/>
                    <a:pt x="38032" y="525886"/>
                    <a:pt x="34952" y="534878"/>
                  </a:cubicBezTo>
                  <a:cubicBezTo>
                    <a:pt x="31871" y="543920"/>
                    <a:pt x="41112" y="541536"/>
                    <a:pt x="41460" y="547000"/>
                  </a:cubicBezTo>
                  <a:cubicBezTo>
                    <a:pt x="41808" y="552515"/>
                    <a:pt x="39423" y="563842"/>
                    <a:pt x="41808" y="569357"/>
                  </a:cubicBezTo>
                  <a:cubicBezTo>
                    <a:pt x="44192" y="574822"/>
                    <a:pt x="49011" y="569357"/>
                    <a:pt x="59941" y="568959"/>
                  </a:cubicBezTo>
                  <a:cubicBezTo>
                    <a:pt x="70871" y="568562"/>
                    <a:pt x="68138" y="560712"/>
                    <a:pt x="68486" y="553260"/>
                  </a:cubicBezTo>
                  <a:cubicBezTo>
                    <a:pt x="68834" y="545808"/>
                    <a:pt x="74349" y="549335"/>
                    <a:pt x="75690" y="544665"/>
                  </a:cubicBezTo>
                  <a:cubicBezTo>
                    <a:pt x="77081" y="539946"/>
                    <a:pt x="87017" y="538803"/>
                    <a:pt x="94867" y="542678"/>
                  </a:cubicBezTo>
                  <a:cubicBezTo>
                    <a:pt x="102716" y="546603"/>
                    <a:pt x="106840" y="539946"/>
                    <a:pt x="108231" y="530556"/>
                  </a:cubicBezTo>
                  <a:cubicBezTo>
                    <a:pt x="109572" y="521166"/>
                    <a:pt x="114043" y="532543"/>
                    <a:pt x="116428" y="534481"/>
                  </a:cubicBezTo>
                  <a:cubicBezTo>
                    <a:pt x="118812" y="536468"/>
                    <a:pt x="126016" y="519974"/>
                    <a:pt x="129444" y="509442"/>
                  </a:cubicBezTo>
                  <a:cubicBezTo>
                    <a:pt x="132872" y="498860"/>
                    <a:pt x="129096" y="500847"/>
                    <a:pt x="121247" y="510982"/>
                  </a:cubicBezTo>
                  <a:cubicBezTo>
                    <a:pt x="113348" y="521166"/>
                    <a:pt x="117819" y="500797"/>
                    <a:pt x="120899" y="492550"/>
                  </a:cubicBezTo>
                  <a:cubicBezTo>
                    <a:pt x="123979" y="484304"/>
                    <a:pt x="123632" y="460407"/>
                    <a:pt x="124675" y="454942"/>
                  </a:cubicBezTo>
                  <a:cubicBezTo>
                    <a:pt x="125718" y="449477"/>
                    <a:pt x="127755" y="441230"/>
                    <a:pt x="137691" y="438896"/>
                  </a:cubicBezTo>
                  <a:cubicBezTo>
                    <a:pt x="147627" y="436561"/>
                    <a:pt x="160644" y="422451"/>
                    <a:pt x="158607" y="416589"/>
                  </a:cubicBezTo>
                  <a:cubicBezTo>
                    <a:pt x="156570" y="410727"/>
                    <a:pt x="172318" y="400940"/>
                    <a:pt x="172318" y="395028"/>
                  </a:cubicBezTo>
                  <a:cubicBezTo>
                    <a:pt x="172318" y="389165"/>
                    <a:pt x="155874" y="371131"/>
                    <a:pt x="150409" y="367207"/>
                  </a:cubicBezTo>
                  <a:cubicBezTo>
                    <a:pt x="144944" y="363282"/>
                    <a:pt x="132972" y="366412"/>
                    <a:pt x="133965" y="362089"/>
                  </a:cubicBezTo>
                  <a:cubicBezTo>
                    <a:pt x="135008" y="357767"/>
                    <a:pt x="132574" y="340925"/>
                    <a:pt x="131233" y="332281"/>
                  </a:cubicBezTo>
                  <a:cubicBezTo>
                    <a:pt x="130040" y="324928"/>
                    <a:pt x="137045" y="317327"/>
                    <a:pt x="139132" y="310124"/>
                  </a:cubicBezTo>
                  <a:cubicBezTo>
                    <a:pt x="135754" y="302473"/>
                    <a:pt x="135654" y="293133"/>
                    <a:pt x="140076" y="286177"/>
                  </a:cubicBezTo>
                  <a:cubicBezTo>
                    <a:pt x="145739" y="277235"/>
                    <a:pt x="153142" y="269982"/>
                    <a:pt x="160047" y="262082"/>
                  </a:cubicBezTo>
                  <a:cubicBezTo>
                    <a:pt x="162680" y="259052"/>
                    <a:pt x="165910" y="257065"/>
                    <a:pt x="169387" y="255872"/>
                  </a:cubicBezTo>
                  <a:cubicBezTo>
                    <a:pt x="170381" y="254779"/>
                    <a:pt x="171524" y="253786"/>
                    <a:pt x="173014" y="253090"/>
                  </a:cubicBezTo>
                  <a:cubicBezTo>
                    <a:pt x="175846" y="251799"/>
                    <a:pt x="177833" y="250557"/>
                    <a:pt x="179622" y="249265"/>
                  </a:cubicBezTo>
                  <a:cubicBezTo>
                    <a:pt x="179671" y="242707"/>
                    <a:pt x="182453" y="235801"/>
                    <a:pt x="187024" y="231181"/>
                  </a:cubicBezTo>
                  <a:lnTo>
                    <a:pt x="190402" y="227753"/>
                  </a:lnTo>
                  <a:cubicBezTo>
                    <a:pt x="194377" y="223729"/>
                    <a:pt x="199394" y="221493"/>
                    <a:pt x="204760" y="220649"/>
                  </a:cubicBezTo>
                  <a:cubicBezTo>
                    <a:pt x="205952" y="218463"/>
                    <a:pt x="207393" y="216476"/>
                    <a:pt x="208933" y="214886"/>
                  </a:cubicBezTo>
                  <a:cubicBezTo>
                    <a:pt x="211516" y="212253"/>
                    <a:pt x="214845" y="210266"/>
                    <a:pt x="218372" y="208974"/>
                  </a:cubicBezTo>
                  <a:cubicBezTo>
                    <a:pt x="218372" y="202267"/>
                    <a:pt x="220608" y="195610"/>
                    <a:pt x="225029" y="190741"/>
                  </a:cubicBezTo>
                  <a:cubicBezTo>
                    <a:pt x="224433" y="188009"/>
                    <a:pt x="224980" y="185276"/>
                    <a:pt x="228159" y="182544"/>
                  </a:cubicBezTo>
                  <a:cubicBezTo>
                    <a:pt x="238095" y="173949"/>
                    <a:pt x="229849" y="164112"/>
                    <a:pt x="237052" y="160982"/>
                  </a:cubicBezTo>
                  <a:cubicBezTo>
                    <a:pt x="244256" y="157853"/>
                    <a:pt x="246988" y="153530"/>
                    <a:pt x="252105" y="147271"/>
                  </a:cubicBezTo>
                  <a:cubicBezTo>
                    <a:pt x="257223" y="141011"/>
                    <a:pt x="264079" y="146873"/>
                    <a:pt x="276399" y="144538"/>
                  </a:cubicBezTo>
                  <a:cubicBezTo>
                    <a:pt x="280920" y="143694"/>
                    <a:pt x="285044" y="144091"/>
                    <a:pt x="288919" y="145184"/>
                  </a:cubicBezTo>
                  <a:cubicBezTo>
                    <a:pt x="288372" y="139123"/>
                    <a:pt x="287130" y="134006"/>
                    <a:pt x="285640" y="13226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49" name="Freeform: Shape 183">
              <a:extLst>
                <a:ext uri="{FF2B5EF4-FFF2-40B4-BE49-F238E27FC236}">
                  <a16:creationId xmlns:a16="http://schemas.microsoft.com/office/drawing/2014/main" xmlns="" id="{EE921771-CCF5-6BCD-82DD-5C02D32E38E7}"/>
                </a:ext>
              </a:extLst>
            </p:cNvPr>
            <p:cNvSpPr/>
            <p:nvPr/>
          </p:nvSpPr>
          <p:spPr>
            <a:xfrm>
              <a:off x="4820606" y="2491289"/>
              <a:ext cx="139719" cy="79299"/>
            </a:xfrm>
            <a:custGeom>
              <a:avLst/>
              <a:gdLst>
                <a:gd name="connsiteX0" fmla="*/ 132989 w 139719"/>
                <a:gd name="connsiteY0" fmla="*/ 20179 h 79299"/>
                <a:gd name="connsiteX1" fmla="*/ 137709 w 139719"/>
                <a:gd name="connsiteY1" fmla="*/ 2791 h 79299"/>
                <a:gd name="connsiteX2" fmla="*/ 132642 w 139719"/>
                <a:gd name="connsiteY2" fmla="*/ 5524 h 79299"/>
                <a:gd name="connsiteX3" fmla="*/ 88774 w 139719"/>
                <a:gd name="connsiteY3" fmla="*/ 456 h 79299"/>
                <a:gd name="connsiteX4" fmla="*/ 45651 w 139719"/>
                <a:gd name="connsiteY4" fmla="*/ 10243 h 79299"/>
                <a:gd name="connsiteX5" fmla="*/ 31591 w 139719"/>
                <a:gd name="connsiteY5" fmla="*/ 25545 h 79299"/>
                <a:gd name="connsiteX6" fmla="*/ 36361 w 139719"/>
                <a:gd name="connsiteY6" fmla="*/ 42387 h 79299"/>
                <a:gd name="connsiteX7" fmla="*/ 50072 w 139719"/>
                <a:gd name="connsiteY7" fmla="*/ 51379 h 79299"/>
                <a:gd name="connsiteX8" fmla="*/ 54842 w 139719"/>
                <a:gd name="connsiteY8" fmla="*/ 61961 h 79299"/>
                <a:gd name="connsiteX9" fmla="*/ 54544 w 139719"/>
                <a:gd name="connsiteY9" fmla="*/ 62408 h 79299"/>
                <a:gd name="connsiteX10" fmla="*/ 79483 w 139719"/>
                <a:gd name="connsiteY10" fmla="*/ 61961 h 79299"/>
                <a:gd name="connsiteX11" fmla="*/ 102783 w 139719"/>
                <a:gd name="connsiteY11" fmla="*/ 77660 h 79299"/>
                <a:gd name="connsiteX12" fmla="*/ 124891 w 139719"/>
                <a:gd name="connsiteY12" fmla="*/ 79299 h 79299"/>
                <a:gd name="connsiteX13" fmla="*/ 125736 w 139719"/>
                <a:gd name="connsiteY13" fmla="*/ 71947 h 79299"/>
                <a:gd name="connsiteX14" fmla="*/ 131897 w 139719"/>
                <a:gd name="connsiteY14" fmla="*/ 63103 h 79299"/>
                <a:gd name="connsiteX15" fmla="*/ 126779 w 139719"/>
                <a:gd name="connsiteY15" fmla="*/ 48994 h 79299"/>
                <a:gd name="connsiteX16" fmla="*/ 125239 w 139719"/>
                <a:gd name="connsiteY16" fmla="*/ 33693 h 79299"/>
                <a:gd name="connsiteX17" fmla="*/ 132989 w 139719"/>
                <a:gd name="connsiteY17" fmla="*/ 20179 h 79299"/>
                <a:gd name="connsiteX18" fmla="*/ 11769 w 139719"/>
                <a:gd name="connsiteY18" fmla="*/ 39207 h 79299"/>
                <a:gd name="connsiteX19" fmla="*/ 2528 w 139719"/>
                <a:gd name="connsiteY19" fmla="*/ 62358 h 79299"/>
                <a:gd name="connsiteX20" fmla="*/ 26524 w 139719"/>
                <a:gd name="connsiteY20" fmla="*/ 44324 h 79299"/>
                <a:gd name="connsiteX21" fmla="*/ 11769 w 139719"/>
                <a:gd name="connsiteY21" fmla="*/ 39207 h 79299"/>
                <a:gd name="connsiteX22" fmla="*/ 22003 w 139719"/>
                <a:gd name="connsiteY22" fmla="*/ 27830 h 79299"/>
                <a:gd name="connsiteX23" fmla="*/ 7298 w 139719"/>
                <a:gd name="connsiteY23" fmla="*/ 29817 h 79299"/>
                <a:gd name="connsiteX24" fmla="*/ 22003 w 139719"/>
                <a:gd name="connsiteY24" fmla="*/ 27830 h 7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9719" h="79299">
                  <a:moveTo>
                    <a:pt x="132989" y="20179"/>
                  </a:moveTo>
                  <a:cubicBezTo>
                    <a:pt x="135821" y="13174"/>
                    <a:pt x="143273" y="11982"/>
                    <a:pt x="137709" y="2791"/>
                  </a:cubicBezTo>
                  <a:cubicBezTo>
                    <a:pt x="136666" y="3785"/>
                    <a:pt x="135175" y="4729"/>
                    <a:pt x="132642" y="5524"/>
                  </a:cubicBezTo>
                  <a:cubicBezTo>
                    <a:pt x="122705" y="8654"/>
                    <a:pt x="101144" y="-2326"/>
                    <a:pt x="88774" y="456"/>
                  </a:cubicBezTo>
                  <a:cubicBezTo>
                    <a:pt x="76453" y="3189"/>
                    <a:pt x="51464" y="3189"/>
                    <a:pt x="45651" y="10243"/>
                  </a:cubicBezTo>
                  <a:cubicBezTo>
                    <a:pt x="39838" y="17298"/>
                    <a:pt x="25083" y="19235"/>
                    <a:pt x="31591" y="25545"/>
                  </a:cubicBezTo>
                  <a:cubicBezTo>
                    <a:pt x="38100" y="31805"/>
                    <a:pt x="31591" y="34935"/>
                    <a:pt x="36361" y="42387"/>
                  </a:cubicBezTo>
                  <a:cubicBezTo>
                    <a:pt x="41180" y="49839"/>
                    <a:pt x="43564" y="52969"/>
                    <a:pt x="50072" y="51379"/>
                  </a:cubicBezTo>
                  <a:cubicBezTo>
                    <a:pt x="56581" y="49839"/>
                    <a:pt x="61698" y="53714"/>
                    <a:pt x="54842" y="61961"/>
                  </a:cubicBezTo>
                  <a:cubicBezTo>
                    <a:pt x="54742" y="62110"/>
                    <a:pt x="54693" y="62259"/>
                    <a:pt x="54544" y="62408"/>
                  </a:cubicBezTo>
                  <a:cubicBezTo>
                    <a:pt x="65523" y="61216"/>
                    <a:pt x="77695" y="60421"/>
                    <a:pt x="79483" y="61961"/>
                  </a:cubicBezTo>
                  <a:cubicBezTo>
                    <a:pt x="82216" y="64296"/>
                    <a:pt x="98660" y="79200"/>
                    <a:pt x="102783" y="77660"/>
                  </a:cubicBezTo>
                  <a:cubicBezTo>
                    <a:pt x="105317" y="76716"/>
                    <a:pt x="116545" y="78107"/>
                    <a:pt x="124891" y="79299"/>
                  </a:cubicBezTo>
                  <a:cubicBezTo>
                    <a:pt x="123947" y="76368"/>
                    <a:pt x="123997" y="73636"/>
                    <a:pt x="125736" y="71947"/>
                  </a:cubicBezTo>
                  <a:cubicBezTo>
                    <a:pt x="128816" y="69015"/>
                    <a:pt x="135523" y="69015"/>
                    <a:pt x="131897" y="63103"/>
                  </a:cubicBezTo>
                  <a:cubicBezTo>
                    <a:pt x="128319" y="57241"/>
                    <a:pt x="127276" y="56049"/>
                    <a:pt x="126779" y="48994"/>
                  </a:cubicBezTo>
                  <a:cubicBezTo>
                    <a:pt x="126283" y="41940"/>
                    <a:pt x="124742" y="38412"/>
                    <a:pt x="125239" y="33693"/>
                  </a:cubicBezTo>
                  <a:cubicBezTo>
                    <a:pt x="125786" y="29023"/>
                    <a:pt x="129909" y="27830"/>
                    <a:pt x="132989" y="20179"/>
                  </a:cubicBezTo>
                  <a:close/>
                  <a:moveTo>
                    <a:pt x="11769" y="39207"/>
                  </a:moveTo>
                  <a:cubicBezTo>
                    <a:pt x="-552" y="43132"/>
                    <a:pt x="-2390" y="62656"/>
                    <a:pt x="2528" y="62358"/>
                  </a:cubicBezTo>
                  <a:cubicBezTo>
                    <a:pt x="8689" y="61961"/>
                    <a:pt x="22748" y="48646"/>
                    <a:pt x="26524" y="44324"/>
                  </a:cubicBezTo>
                  <a:cubicBezTo>
                    <a:pt x="30250" y="40002"/>
                    <a:pt x="24090" y="35282"/>
                    <a:pt x="11769" y="39207"/>
                  </a:cubicBezTo>
                  <a:close/>
                  <a:moveTo>
                    <a:pt x="22003" y="27830"/>
                  </a:moveTo>
                  <a:cubicBezTo>
                    <a:pt x="24736" y="21968"/>
                    <a:pt x="2230" y="24551"/>
                    <a:pt x="7298" y="29817"/>
                  </a:cubicBezTo>
                  <a:cubicBezTo>
                    <a:pt x="11073" y="33742"/>
                    <a:pt x="19320" y="33693"/>
                    <a:pt x="22003" y="2783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50" name="Freeform: Shape 184">
              <a:extLst>
                <a:ext uri="{FF2B5EF4-FFF2-40B4-BE49-F238E27FC236}">
                  <a16:creationId xmlns:a16="http://schemas.microsoft.com/office/drawing/2014/main" xmlns="" id="{8A75B3BA-BFA7-A30C-458F-12D889F46E8C}"/>
                </a:ext>
              </a:extLst>
            </p:cNvPr>
            <p:cNvSpPr/>
            <p:nvPr/>
          </p:nvSpPr>
          <p:spPr>
            <a:xfrm>
              <a:off x="5086541" y="4178715"/>
              <a:ext cx="186302" cy="254447"/>
            </a:xfrm>
            <a:custGeom>
              <a:avLst/>
              <a:gdLst>
                <a:gd name="connsiteX0" fmla="*/ 119879 w 186302"/>
                <a:gd name="connsiteY0" fmla="*/ 254447 h 254447"/>
                <a:gd name="connsiteX1" fmla="*/ 134038 w 186302"/>
                <a:gd name="connsiteY1" fmla="*/ 234277 h 254447"/>
                <a:gd name="connsiteX2" fmla="*/ 147849 w 186302"/>
                <a:gd name="connsiteY2" fmla="*/ 200991 h 254447"/>
                <a:gd name="connsiteX3" fmla="*/ 162555 w 186302"/>
                <a:gd name="connsiteY3" fmla="*/ 187279 h 254447"/>
                <a:gd name="connsiteX4" fmla="*/ 175223 w 186302"/>
                <a:gd name="connsiteY4" fmla="*/ 177889 h 254447"/>
                <a:gd name="connsiteX5" fmla="*/ 177210 w 186302"/>
                <a:gd name="connsiteY5" fmla="*/ 174660 h 254447"/>
                <a:gd name="connsiteX6" fmla="*/ 165734 w 186302"/>
                <a:gd name="connsiteY6" fmla="*/ 153844 h 254447"/>
                <a:gd name="connsiteX7" fmla="*/ 164542 w 186302"/>
                <a:gd name="connsiteY7" fmla="*/ 58855 h 254447"/>
                <a:gd name="connsiteX8" fmla="*/ 175223 w 186302"/>
                <a:gd name="connsiteY8" fmla="*/ 39877 h 254447"/>
                <a:gd name="connsiteX9" fmla="*/ 186302 w 186302"/>
                <a:gd name="connsiteY9" fmla="*/ 21346 h 254447"/>
                <a:gd name="connsiteX10" fmla="*/ 174776 w 186302"/>
                <a:gd name="connsiteY10" fmla="*/ 25072 h 254447"/>
                <a:gd name="connsiteX11" fmla="*/ 163499 w 186302"/>
                <a:gd name="connsiteY11" fmla="*/ 19756 h 254447"/>
                <a:gd name="connsiteX12" fmla="*/ 143477 w 186302"/>
                <a:gd name="connsiteY12" fmla="*/ 24426 h 254447"/>
                <a:gd name="connsiteX13" fmla="*/ 128076 w 186302"/>
                <a:gd name="connsiteY13" fmla="*/ 38535 h 254447"/>
                <a:gd name="connsiteX14" fmla="*/ 101348 w 186302"/>
                <a:gd name="connsiteY14" fmla="*/ 33269 h 254447"/>
                <a:gd name="connsiteX15" fmla="*/ 74670 w 186302"/>
                <a:gd name="connsiteY15" fmla="*/ 15633 h 254447"/>
                <a:gd name="connsiteX16" fmla="*/ 51022 w 186302"/>
                <a:gd name="connsiteY16" fmla="*/ 10317 h 254447"/>
                <a:gd name="connsiteX17" fmla="*/ 37658 w 186302"/>
                <a:gd name="connsiteY17" fmla="*/ 2666 h 254447"/>
                <a:gd name="connsiteX18" fmla="*/ 23797 w 186302"/>
                <a:gd name="connsiteY18" fmla="*/ 927 h 254447"/>
                <a:gd name="connsiteX19" fmla="*/ 5316 w 186302"/>
                <a:gd name="connsiteY19" fmla="*/ 15037 h 254447"/>
                <a:gd name="connsiteX20" fmla="*/ 2335 w 186302"/>
                <a:gd name="connsiteY20" fmla="*/ 19359 h 254447"/>
                <a:gd name="connsiteX21" fmla="*/ 12867 w 186302"/>
                <a:gd name="connsiteY21" fmla="*/ 30338 h 254447"/>
                <a:gd name="connsiteX22" fmla="*/ 15252 w 186302"/>
                <a:gd name="connsiteY22" fmla="*/ 49316 h 254447"/>
                <a:gd name="connsiteX23" fmla="*/ 24741 w 186302"/>
                <a:gd name="connsiteY23" fmla="*/ 58805 h 254447"/>
                <a:gd name="connsiteX24" fmla="*/ 23549 w 186302"/>
                <a:gd name="connsiteY24" fmla="*/ 80516 h 254447"/>
                <a:gd name="connsiteX25" fmla="*/ 8098 w 186302"/>
                <a:gd name="connsiteY25" fmla="*/ 111715 h 254447"/>
                <a:gd name="connsiteX26" fmla="*/ 1242 w 186302"/>
                <a:gd name="connsiteY26" fmla="*/ 128159 h 254447"/>
                <a:gd name="connsiteX27" fmla="*/ 16544 w 186302"/>
                <a:gd name="connsiteY27" fmla="*/ 137847 h 254447"/>
                <a:gd name="connsiteX28" fmla="*/ 99 w 186302"/>
                <a:gd name="connsiteY28" fmla="*/ 154887 h 254447"/>
                <a:gd name="connsiteX29" fmla="*/ 0 w 186302"/>
                <a:gd name="connsiteY29" fmla="*/ 157570 h 254447"/>
                <a:gd name="connsiteX30" fmla="*/ 87537 w 186302"/>
                <a:gd name="connsiteY30" fmla="*/ 210728 h 254447"/>
                <a:gd name="connsiteX31" fmla="*/ 86345 w 186302"/>
                <a:gd name="connsiteY31" fmla="*/ 227023 h 254447"/>
                <a:gd name="connsiteX32" fmla="*/ 119879 w 186302"/>
                <a:gd name="connsiteY32" fmla="*/ 254447 h 254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86302" h="254447">
                  <a:moveTo>
                    <a:pt x="119879" y="254447"/>
                  </a:moveTo>
                  <a:cubicBezTo>
                    <a:pt x="124003" y="247492"/>
                    <a:pt x="128772" y="240835"/>
                    <a:pt x="134038" y="234277"/>
                  </a:cubicBezTo>
                  <a:cubicBezTo>
                    <a:pt x="140149" y="218131"/>
                    <a:pt x="145912" y="204469"/>
                    <a:pt x="147849" y="200991"/>
                  </a:cubicBezTo>
                  <a:cubicBezTo>
                    <a:pt x="152966" y="191999"/>
                    <a:pt x="158133" y="193539"/>
                    <a:pt x="162555" y="187279"/>
                  </a:cubicBezTo>
                  <a:cubicBezTo>
                    <a:pt x="167026" y="181019"/>
                    <a:pt x="168367" y="190409"/>
                    <a:pt x="175223" y="177889"/>
                  </a:cubicBezTo>
                  <a:cubicBezTo>
                    <a:pt x="175770" y="176945"/>
                    <a:pt x="176416" y="175803"/>
                    <a:pt x="177210" y="174660"/>
                  </a:cubicBezTo>
                  <a:lnTo>
                    <a:pt x="165734" y="153844"/>
                  </a:lnTo>
                  <a:lnTo>
                    <a:pt x="164542" y="58855"/>
                  </a:lnTo>
                  <a:lnTo>
                    <a:pt x="175223" y="39877"/>
                  </a:lnTo>
                  <a:lnTo>
                    <a:pt x="186302" y="21346"/>
                  </a:lnTo>
                  <a:cubicBezTo>
                    <a:pt x="181086" y="22687"/>
                    <a:pt x="176416" y="24078"/>
                    <a:pt x="174776" y="25072"/>
                  </a:cubicBezTo>
                  <a:cubicBezTo>
                    <a:pt x="170653" y="27407"/>
                    <a:pt x="164989" y="23880"/>
                    <a:pt x="163499" y="19756"/>
                  </a:cubicBezTo>
                  <a:cubicBezTo>
                    <a:pt x="161958" y="15633"/>
                    <a:pt x="151675" y="19160"/>
                    <a:pt x="143477" y="24426"/>
                  </a:cubicBezTo>
                  <a:cubicBezTo>
                    <a:pt x="135230" y="29742"/>
                    <a:pt x="131156" y="40920"/>
                    <a:pt x="128076" y="38535"/>
                  </a:cubicBezTo>
                  <a:cubicBezTo>
                    <a:pt x="124996" y="36201"/>
                    <a:pt x="106515" y="33269"/>
                    <a:pt x="101348" y="33269"/>
                  </a:cubicBezTo>
                  <a:cubicBezTo>
                    <a:pt x="96231" y="33269"/>
                    <a:pt x="79787" y="20899"/>
                    <a:pt x="74670" y="15633"/>
                  </a:cubicBezTo>
                  <a:cubicBezTo>
                    <a:pt x="69553" y="10317"/>
                    <a:pt x="54649" y="12701"/>
                    <a:pt x="51022" y="10317"/>
                  </a:cubicBezTo>
                  <a:cubicBezTo>
                    <a:pt x="47445" y="7982"/>
                    <a:pt x="40241" y="6193"/>
                    <a:pt x="37658" y="2666"/>
                  </a:cubicBezTo>
                  <a:cubicBezTo>
                    <a:pt x="35074" y="-861"/>
                    <a:pt x="28914" y="-265"/>
                    <a:pt x="23797" y="927"/>
                  </a:cubicBezTo>
                  <a:cubicBezTo>
                    <a:pt x="18680" y="2119"/>
                    <a:pt x="6359" y="10317"/>
                    <a:pt x="5316" y="15037"/>
                  </a:cubicBezTo>
                  <a:cubicBezTo>
                    <a:pt x="5018" y="16527"/>
                    <a:pt x="3776" y="17968"/>
                    <a:pt x="2335" y="19359"/>
                  </a:cubicBezTo>
                  <a:lnTo>
                    <a:pt x="12867" y="30338"/>
                  </a:lnTo>
                  <a:lnTo>
                    <a:pt x="15252" y="49316"/>
                  </a:lnTo>
                  <a:lnTo>
                    <a:pt x="24741" y="58805"/>
                  </a:lnTo>
                  <a:cubicBezTo>
                    <a:pt x="24741" y="58805"/>
                    <a:pt x="24741" y="69635"/>
                    <a:pt x="23549" y="80516"/>
                  </a:cubicBezTo>
                  <a:cubicBezTo>
                    <a:pt x="22356" y="91346"/>
                    <a:pt x="14060" y="104909"/>
                    <a:pt x="8098" y="111715"/>
                  </a:cubicBezTo>
                  <a:cubicBezTo>
                    <a:pt x="6359" y="113752"/>
                    <a:pt x="3875" y="120160"/>
                    <a:pt x="1242" y="128159"/>
                  </a:cubicBezTo>
                  <a:cubicBezTo>
                    <a:pt x="10334" y="130742"/>
                    <a:pt x="17090" y="134717"/>
                    <a:pt x="16544" y="137847"/>
                  </a:cubicBezTo>
                  <a:cubicBezTo>
                    <a:pt x="15500" y="144305"/>
                    <a:pt x="99" y="141374"/>
                    <a:pt x="99" y="154887"/>
                  </a:cubicBezTo>
                  <a:cubicBezTo>
                    <a:pt x="99" y="155782"/>
                    <a:pt x="50" y="156676"/>
                    <a:pt x="0" y="157570"/>
                  </a:cubicBezTo>
                  <a:lnTo>
                    <a:pt x="87537" y="210728"/>
                  </a:lnTo>
                  <a:lnTo>
                    <a:pt x="86345" y="227023"/>
                  </a:lnTo>
                  <a:cubicBezTo>
                    <a:pt x="86345" y="227023"/>
                    <a:pt x="102541" y="240586"/>
                    <a:pt x="119879" y="25444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51" name="Freeform: Shape 185">
              <a:extLst>
                <a:ext uri="{FF2B5EF4-FFF2-40B4-BE49-F238E27FC236}">
                  <a16:creationId xmlns:a16="http://schemas.microsoft.com/office/drawing/2014/main" xmlns="" id="{2E19A06A-B13F-3D4C-F0F3-9A6E2775D64E}"/>
                </a:ext>
              </a:extLst>
            </p:cNvPr>
            <p:cNvSpPr/>
            <p:nvPr/>
          </p:nvSpPr>
          <p:spPr>
            <a:xfrm>
              <a:off x="4984746" y="4198074"/>
              <a:ext cx="126585" cy="149221"/>
            </a:xfrm>
            <a:custGeom>
              <a:avLst/>
              <a:gdLst>
                <a:gd name="connsiteX0" fmla="*/ 116998 w 126585"/>
                <a:gd name="connsiteY0" fmla="*/ 29957 h 149221"/>
                <a:gd name="connsiteX1" fmla="*/ 114613 w 126585"/>
                <a:gd name="connsiteY1" fmla="*/ 10980 h 149221"/>
                <a:gd name="connsiteX2" fmla="*/ 104081 w 126585"/>
                <a:gd name="connsiteY2" fmla="*/ 0 h 149221"/>
                <a:gd name="connsiteX3" fmla="*/ 96231 w 126585"/>
                <a:gd name="connsiteY3" fmla="*/ 8595 h 149221"/>
                <a:gd name="connsiteX4" fmla="*/ 81873 w 126585"/>
                <a:gd name="connsiteY4" fmla="*/ 9787 h 149221"/>
                <a:gd name="connsiteX5" fmla="*/ 64933 w 126585"/>
                <a:gd name="connsiteY5" fmla="*/ 16246 h 149221"/>
                <a:gd name="connsiteX6" fmla="*/ 50575 w 126585"/>
                <a:gd name="connsiteY6" fmla="*/ 10383 h 149221"/>
                <a:gd name="connsiteX7" fmla="*/ 33137 w 126585"/>
                <a:gd name="connsiteY7" fmla="*/ 16246 h 149221"/>
                <a:gd name="connsiteX8" fmla="*/ 31100 w 126585"/>
                <a:gd name="connsiteY8" fmla="*/ 39198 h 149221"/>
                <a:gd name="connsiteX9" fmla="*/ 38800 w 126585"/>
                <a:gd name="connsiteY9" fmla="*/ 52115 h 149221"/>
                <a:gd name="connsiteX10" fmla="*/ 32093 w 126585"/>
                <a:gd name="connsiteY10" fmla="*/ 65628 h 149221"/>
                <a:gd name="connsiteX11" fmla="*/ 22356 w 126585"/>
                <a:gd name="connsiteY11" fmla="*/ 73279 h 149221"/>
                <a:gd name="connsiteX12" fmla="*/ 13612 w 126585"/>
                <a:gd name="connsiteY12" fmla="*/ 87984 h 149221"/>
                <a:gd name="connsiteX13" fmla="*/ 7949 w 126585"/>
                <a:gd name="connsiteY13" fmla="*/ 106813 h 149221"/>
                <a:gd name="connsiteX14" fmla="*/ 3825 w 126585"/>
                <a:gd name="connsiteY14" fmla="*/ 129716 h 149221"/>
                <a:gd name="connsiteX15" fmla="*/ 0 w 126585"/>
                <a:gd name="connsiteY15" fmla="*/ 148992 h 149221"/>
                <a:gd name="connsiteX16" fmla="*/ 11575 w 126585"/>
                <a:gd name="connsiteY16" fmla="*/ 146657 h 149221"/>
                <a:gd name="connsiteX17" fmla="*/ 35273 w 126585"/>
                <a:gd name="connsiteY17" fmla="*/ 138509 h 149221"/>
                <a:gd name="connsiteX18" fmla="*/ 54599 w 126585"/>
                <a:gd name="connsiteY18" fmla="*/ 136721 h 149221"/>
                <a:gd name="connsiteX19" fmla="*/ 72186 w 126585"/>
                <a:gd name="connsiteY19" fmla="*/ 107956 h 149221"/>
                <a:gd name="connsiteX20" fmla="*/ 103087 w 126585"/>
                <a:gd name="connsiteY20" fmla="*/ 108850 h 149221"/>
                <a:gd name="connsiteX21" fmla="*/ 109943 w 126585"/>
                <a:gd name="connsiteY21" fmla="*/ 92406 h 149221"/>
                <a:gd name="connsiteX22" fmla="*/ 125394 w 126585"/>
                <a:gd name="connsiteY22" fmla="*/ 61206 h 149221"/>
                <a:gd name="connsiteX23" fmla="*/ 126586 w 126585"/>
                <a:gd name="connsiteY23" fmla="*/ 39496 h 149221"/>
                <a:gd name="connsiteX24" fmla="*/ 116998 w 126585"/>
                <a:gd name="connsiteY24" fmla="*/ 29957 h 149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26585" h="149221">
                  <a:moveTo>
                    <a:pt x="116998" y="29957"/>
                  </a:moveTo>
                  <a:lnTo>
                    <a:pt x="114613" y="10980"/>
                  </a:lnTo>
                  <a:lnTo>
                    <a:pt x="104081" y="0"/>
                  </a:lnTo>
                  <a:cubicBezTo>
                    <a:pt x="101000" y="2981"/>
                    <a:pt x="96579" y="5813"/>
                    <a:pt x="96231" y="8595"/>
                  </a:cubicBezTo>
                  <a:cubicBezTo>
                    <a:pt x="95734" y="12718"/>
                    <a:pt x="85947" y="12122"/>
                    <a:pt x="81873" y="9787"/>
                  </a:cubicBezTo>
                  <a:cubicBezTo>
                    <a:pt x="77750" y="7452"/>
                    <a:pt x="66969" y="12718"/>
                    <a:pt x="64933" y="16246"/>
                  </a:cubicBezTo>
                  <a:cubicBezTo>
                    <a:pt x="62895" y="19773"/>
                    <a:pt x="55692" y="9787"/>
                    <a:pt x="50575" y="10383"/>
                  </a:cubicBezTo>
                  <a:cubicBezTo>
                    <a:pt x="45458" y="10980"/>
                    <a:pt x="33137" y="16246"/>
                    <a:pt x="33137" y="16246"/>
                  </a:cubicBezTo>
                  <a:cubicBezTo>
                    <a:pt x="33137" y="16246"/>
                    <a:pt x="31100" y="32690"/>
                    <a:pt x="31100" y="39198"/>
                  </a:cubicBezTo>
                  <a:cubicBezTo>
                    <a:pt x="31100" y="45656"/>
                    <a:pt x="38800" y="46849"/>
                    <a:pt x="38800" y="52115"/>
                  </a:cubicBezTo>
                  <a:cubicBezTo>
                    <a:pt x="38800" y="57381"/>
                    <a:pt x="32640" y="62101"/>
                    <a:pt x="32093" y="65628"/>
                  </a:cubicBezTo>
                  <a:cubicBezTo>
                    <a:pt x="31597" y="69155"/>
                    <a:pt x="27473" y="71490"/>
                    <a:pt x="22356" y="73279"/>
                  </a:cubicBezTo>
                  <a:cubicBezTo>
                    <a:pt x="17239" y="75018"/>
                    <a:pt x="17736" y="84457"/>
                    <a:pt x="13612" y="87984"/>
                  </a:cubicBezTo>
                  <a:cubicBezTo>
                    <a:pt x="9489" y="91511"/>
                    <a:pt x="10532" y="100355"/>
                    <a:pt x="7949" y="106813"/>
                  </a:cubicBezTo>
                  <a:cubicBezTo>
                    <a:pt x="5365" y="113272"/>
                    <a:pt x="3825" y="122115"/>
                    <a:pt x="3825" y="129716"/>
                  </a:cubicBezTo>
                  <a:cubicBezTo>
                    <a:pt x="3825" y="135876"/>
                    <a:pt x="3130" y="144521"/>
                    <a:pt x="0" y="148992"/>
                  </a:cubicBezTo>
                  <a:cubicBezTo>
                    <a:pt x="6558" y="149737"/>
                    <a:pt x="8247" y="148594"/>
                    <a:pt x="11575" y="146657"/>
                  </a:cubicBezTo>
                  <a:cubicBezTo>
                    <a:pt x="16295" y="143974"/>
                    <a:pt x="35273" y="138509"/>
                    <a:pt x="35273" y="138509"/>
                  </a:cubicBezTo>
                  <a:lnTo>
                    <a:pt x="54599" y="136721"/>
                  </a:lnTo>
                  <a:cubicBezTo>
                    <a:pt x="58871" y="122860"/>
                    <a:pt x="65231" y="110341"/>
                    <a:pt x="72186" y="107956"/>
                  </a:cubicBezTo>
                  <a:cubicBezTo>
                    <a:pt x="81178" y="104925"/>
                    <a:pt x="93449" y="106118"/>
                    <a:pt x="103087" y="108850"/>
                  </a:cubicBezTo>
                  <a:cubicBezTo>
                    <a:pt x="105720" y="100851"/>
                    <a:pt x="108204" y="94393"/>
                    <a:pt x="109943" y="92406"/>
                  </a:cubicBezTo>
                  <a:cubicBezTo>
                    <a:pt x="115905" y="85599"/>
                    <a:pt x="124201" y="72037"/>
                    <a:pt x="125394" y="61206"/>
                  </a:cubicBezTo>
                  <a:cubicBezTo>
                    <a:pt x="126586" y="50326"/>
                    <a:pt x="126586" y="39496"/>
                    <a:pt x="126586" y="39496"/>
                  </a:cubicBezTo>
                  <a:lnTo>
                    <a:pt x="116998" y="29957"/>
                  </a:ln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52" name="Freeform: Shape 186">
              <a:extLst>
                <a:ext uri="{FF2B5EF4-FFF2-40B4-BE49-F238E27FC236}">
                  <a16:creationId xmlns:a16="http://schemas.microsoft.com/office/drawing/2014/main" xmlns="" id="{98254949-488B-8731-991F-3C95290BBA83}"/>
                </a:ext>
              </a:extLst>
            </p:cNvPr>
            <p:cNvSpPr/>
            <p:nvPr/>
          </p:nvSpPr>
          <p:spPr>
            <a:xfrm>
              <a:off x="5608535" y="3002809"/>
              <a:ext cx="402666" cy="273988"/>
            </a:xfrm>
            <a:custGeom>
              <a:avLst/>
              <a:gdLst>
                <a:gd name="connsiteX0" fmla="*/ 398984 w 402666"/>
                <a:gd name="connsiteY0" fmla="*/ 153910 h 273988"/>
                <a:gd name="connsiteX1" fmla="*/ 366990 w 402666"/>
                <a:gd name="connsiteY1" fmla="*/ 137168 h 273988"/>
                <a:gd name="connsiteX2" fmla="*/ 348707 w 402666"/>
                <a:gd name="connsiteY2" fmla="*/ 138211 h 273988"/>
                <a:gd name="connsiteX3" fmla="*/ 326749 w 402666"/>
                <a:gd name="connsiteY3" fmla="*/ 130908 h 273988"/>
                <a:gd name="connsiteX4" fmla="*/ 302952 w 402666"/>
                <a:gd name="connsiteY4" fmla="*/ 151824 h 273988"/>
                <a:gd name="connsiteX5" fmla="*/ 291973 w 402666"/>
                <a:gd name="connsiteY5" fmla="*/ 155997 h 273988"/>
                <a:gd name="connsiteX6" fmla="*/ 272796 w 402666"/>
                <a:gd name="connsiteY6" fmla="*/ 142384 h 273988"/>
                <a:gd name="connsiteX7" fmla="*/ 252675 w 402666"/>
                <a:gd name="connsiteY7" fmla="*/ 136125 h 273988"/>
                <a:gd name="connsiteX8" fmla="*/ 239858 w 402666"/>
                <a:gd name="connsiteY8" fmla="*/ 108900 h 273988"/>
                <a:gd name="connsiteX9" fmla="*/ 234343 w 402666"/>
                <a:gd name="connsiteY9" fmla="*/ 83811 h 273988"/>
                <a:gd name="connsiteX10" fmla="*/ 216061 w 402666"/>
                <a:gd name="connsiteY10" fmla="*/ 68112 h 273988"/>
                <a:gd name="connsiteX11" fmla="*/ 169411 w 402666"/>
                <a:gd name="connsiteY11" fmla="*/ 66025 h 273988"/>
                <a:gd name="connsiteX12" fmla="*/ 139205 w 402666"/>
                <a:gd name="connsiteY12" fmla="*/ 68112 h 273988"/>
                <a:gd name="connsiteX13" fmla="*/ 112129 w 402666"/>
                <a:gd name="connsiteY13" fmla="*/ 34230 h 273988"/>
                <a:gd name="connsiteX14" fmla="*/ 105273 w 402666"/>
                <a:gd name="connsiteY14" fmla="*/ 45706 h 273988"/>
                <a:gd name="connsiteX15" fmla="*/ 77204 w 402666"/>
                <a:gd name="connsiteY15" fmla="*/ 40192 h 273988"/>
                <a:gd name="connsiteX16" fmla="*/ 74471 w 402666"/>
                <a:gd name="connsiteY16" fmla="*/ 2583 h 273988"/>
                <a:gd name="connsiteX17" fmla="*/ 64882 w 402666"/>
                <a:gd name="connsiteY17" fmla="*/ 40986 h 273988"/>
                <a:gd name="connsiteX18" fmla="*/ 61554 w 402666"/>
                <a:gd name="connsiteY18" fmla="*/ 0 h 273988"/>
                <a:gd name="connsiteX19" fmla="*/ 2981 w 402666"/>
                <a:gd name="connsiteY19" fmla="*/ 17885 h 273988"/>
                <a:gd name="connsiteX20" fmla="*/ 248 w 402666"/>
                <a:gd name="connsiteY20" fmla="*/ 135081 h 273988"/>
                <a:gd name="connsiteX21" fmla="*/ 0 w 402666"/>
                <a:gd name="connsiteY21" fmla="*/ 135330 h 273988"/>
                <a:gd name="connsiteX22" fmla="*/ 16295 w 402666"/>
                <a:gd name="connsiteY22" fmla="*/ 139751 h 273988"/>
                <a:gd name="connsiteX23" fmla="*/ 24492 w 402666"/>
                <a:gd name="connsiteY23" fmla="*/ 127182 h 273988"/>
                <a:gd name="connsiteX24" fmla="*/ 40937 w 402666"/>
                <a:gd name="connsiteY24" fmla="*/ 113073 h 273988"/>
                <a:gd name="connsiteX25" fmla="*/ 49184 w 402666"/>
                <a:gd name="connsiteY25" fmla="*/ 102888 h 273988"/>
                <a:gd name="connsiteX26" fmla="*/ 58772 w 402666"/>
                <a:gd name="connsiteY26" fmla="*/ 97423 h 273988"/>
                <a:gd name="connsiteX27" fmla="*/ 75216 w 402666"/>
                <a:gd name="connsiteY27" fmla="*/ 102143 h 273988"/>
                <a:gd name="connsiteX28" fmla="*/ 93002 w 402666"/>
                <a:gd name="connsiteY28" fmla="*/ 109198 h 273988"/>
                <a:gd name="connsiteX29" fmla="*/ 101199 w 402666"/>
                <a:gd name="connsiteY29" fmla="*/ 137416 h 273988"/>
                <a:gd name="connsiteX30" fmla="*/ 135479 w 402666"/>
                <a:gd name="connsiteY30" fmla="*/ 142086 h 273988"/>
                <a:gd name="connsiteX31" fmla="*/ 145067 w 402666"/>
                <a:gd name="connsiteY31" fmla="*/ 159325 h 273988"/>
                <a:gd name="connsiteX32" fmla="*/ 155351 w 402666"/>
                <a:gd name="connsiteY32" fmla="*/ 181284 h 273988"/>
                <a:gd name="connsiteX33" fmla="*/ 178651 w 402666"/>
                <a:gd name="connsiteY33" fmla="*/ 200858 h 273988"/>
                <a:gd name="connsiteX34" fmla="*/ 205329 w 402666"/>
                <a:gd name="connsiteY34" fmla="*/ 218892 h 273988"/>
                <a:gd name="connsiteX35" fmla="*/ 229326 w 402666"/>
                <a:gd name="connsiteY35" fmla="*/ 236927 h 273988"/>
                <a:gd name="connsiteX36" fmla="*/ 249893 w 402666"/>
                <a:gd name="connsiteY36" fmla="*/ 244776 h 273988"/>
                <a:gd name="connsiteX37" fmla="*/ 251632 w 402666"/>
                <a:gd name="connsiteY37" fmla="*/ 262214 h 273988"/>
                <a:gd name="connsiteX38" fmla="*/ 253619 w 402666"/>
                <a:gd name="connsiteY38" fmla="*/ 261667 h 273988"/>
                <a:gd name="connsiteX39" fmla="*/ 272846 w 402666"/>
                <a:gd name="connsiteY39" fmla="*/ 269020 h 273988"/>
                <a:gd name="connsiteX40" fmla="*/ 282086 w 402666"/>
                <a:gd name="connsiteY40" fmla="*/ 273988 h 273988"/>
                <a:gd name="connsiteX41" fmla="*/ 291625 w 402666"/>
                <a:gd name="connsiteY41" fmla="*/ 246316 h 273988"/>
                <a:gd name="connsiteX42" fmla="*/ 288893 w 402666"/>
                <a:gd name="connsiteY42" fmla="*/ 222817 h 273988"/>
                <a:gd name="connsiteX43" fmla="*/ 274485 w 402666"/>
                <a:gd name="connsiteY43" fmla="*/ 202448 h 273988"/>
                <a:gd name="connsiteX44" fmla="*/ 296394 w 402666"/>
                <a:gd name="connsiteY44" fmla="*/ 193059 h 273988"/>
                <a:gd name="connsiteX45" fmla="*/ 303945 w 402666"/>
                <a:gd name="connsiteY45" fmla="*/ 178154 h 273988"/>
                <a:gd name="connsiteX46" fmla="*/ 314875 w 402666"/>
                <a:gd name="connsiteY46" fmla="*/ 164045 h 273988"/>
                <a:gd name="connsiteX47" fmla="*/ 332661 w 402666"/>
                <a:gd name="connsiteY47" fmla="*/ 159325 h 273988"/>
                <a:gd name="connsiteX48" fmla="*/ 348410 w 402666"/>
                <a:gd name="connsiteY48" fmla="*/ 155401 h 273988"/>
                <a:gd name="connsiteX49" fmla="*/ 340262 w 402666"/>
                <a:gd name="connsiteY49" fmla="*/ 177161 h 273988"/>
                <a:gd name="connsiteX50" fmla="*/ 366940 w 402666"/>
                <a:gd name="connsiteY50" fmla="*/ 171696 h 273988"/>
                <a:gd name="connsiteX51" fmla="*/ 388899 w 402666"/>
                <a:gd name="connsiteY51" fmla="*/ 167523 h 273988"/>
                <a:gd name="connsiteX52" fmla="*/ 398984 w 402666"/>
                <a:gd name="connsiteY52" fmla="*/ 153910 h 27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402666" h="273988">
                  <a:moveTo>
                    <a:pt x="398984" y="153910"/>
                  </a:moveTo>
                  <a:cubicBezTo>
                    <a:pt x="388005" y="143477"/>
                    <a:pt x="368828" y="130908"/>
                    <a:pt x="366990" y="137168"/>
                  </a:cubicBezTo>
                  <a:cubicBezTo>
                    <a:pt x="365152" y="143428"/>
                    <a:pt x="353278" y="144471"/>
                    <a:pt x="348707" y="138211"/>
                  </a:cubicBezTo>
                  <a:cubicBezTo>
                    <a:pt x="344137" y="131952"/>
                    <a:pt x="340461" y="124599"/>
                    <a:pt x="326749" y="130908"/>
                  </a:cubicBezTo>
                  <a:cubicBezTo>
                    <a:pt x="313037" y="137168"/>
                    <a:pt x="303896" y="145564"/>
                    <a:pt x="302952" y="151824"/>
                  </a:cubicBezTo>
                  <a:cubicBezTo>
                    <a:pt x="302057" y="158133"/>
                    <a:pt x="292867" y="164393"/>
                    <a:pt x="291973" y="155997"/>
                  </a:cubicBezTo>
                  <a:cubicBezTo>
                    <a:pt x="291028" y="147601"/>
                    <a:pt x="280099" y="144471"/>
                    <a:pt x="272796" y="142384"/>
                  </a:cubicBezTo>
                  <a:cubicBezTo>
                    <a:pt x="265493" y="140298"/>
                    <a:pt x="253570" y="144471"/>
                    <a:pt x="252675" y="136125"/>
                  </a:cubicBezTo>
                  <a:cubicBezTo>
                    <a:pt x="251781" y="127729"/>
                    <a:pt x="240801" y="118289"/>
                    <a:pt x="239858" y="108900"/>
                  </a:cubicBezTo>
                  <a:cubicBezTo>
                    <a:pt x="238963" y="99510"/>
                    <a:pt x="241696" y="85898"/>
                    <a:pt x="234343" y="83811"/>
                  </a:cubicBezTo>
                  <a:cubicBezTo>
                    <a:pt x="227040" y="81724"/>
                    <a:pt x="222470" y="68112"/>
                    <a:pt x="216061" y="68112"/>
                  </a:cubicBezTo>
                  <a:cubicBezTo>
                    <a:pt x="209652" y="68112"/>
                    <a:pt x="173981" y="68112"/>
                    <a:pt x="169411" y="66025"/>
                  </a:cubicBezTo>
                  <a:cubicBezTo>
                    <a:pt x="164840" y="63939"/>
                    <a:pt x="141043" y="74372"/>
                    <a:pt x="139205" y="68112"/>
                  </a:cubicBezTo>
                  <a:cubicBezTo>
                    <a:pt x="137714" y="62995"/>
                    <a:pt x="121221" y="42825"/>
                    <a:pt x="112129" y="34230"/>
                  </a:cubicBezTo>
                  <a:cubicBezTo>
                    <a:pt x="111135" y="38552"/>
                    <a:pt x="109049" y="42576"/>
                    <a:pt x="105273" y="45706"/>
                  </a:cubicBezTo>
                  <a:cubicBezTo>
                    <a:pt x="88133" y="59815"/>
                    <a:pt x="71738" y="57480"/>
                    <a:pt x="77204" y="40192"/>
                  </a:cubicBezTo>
                  <a:cubicBezTo>
                    <a:pt x="82669" y="22952"/>
                    <a:pt x="83364" y="2583"/>
                    <a:pt x="74471" y="2583"/>
                  </a:cubicBezTo>
                  <a:cubicBezTo>
                    <a:pt x="65578" y="2583"/>
                    <a:pt x="71738" y="38651"/>
                    <a:pt x="64882" y="40986"/>
                  </a:cubicBezTo>
                  <a:cubicBezTo>
                    <a:pt x="58822" y="43073"/>
                    <a:pt x="56487" y="14805"/>
                    <a:pt x="61554" y="0"/>
                  </a:cubicBezTo>
                  <a:lnTo>
                    <a:pt x="2981" y="17885"/>
                  </a:lnTo>
                  <a:lnTo>
                    <a:pt x="248" y="135081"/>
                  </a:lnTo>
                  <a:cubicBezTo>
                    <a:pt x="248" y="135081"/>
                    <a:pt x="99" y="135181"/>
                    <a:pt x="0" y="135330"/>
                  </a:cubicBezTo>
                  <a:cubicBezTo>
                    <a:pt x="5465" y="138360"/>
                    <a:pt x="11824" y="139354"/>
                    <a:pt x="16295" y="139751"/>
                  </a:cubicBezTo>
                  <a:cubicBezTo>
                    <a:pt x="25188" y="140546"/>
                    <a:pt x="24492" y="132697"/>
                    <a:pt x="24492" y="127182"/>
                  </a:cubicBezTo>
                  <a:cubicBezTo>
                    <a:pt x="24492" y="121717"/>
                    <a:pt x="34081" y="112278"/>
                    <a:pt x="40937" y="113073"/>
                  </a:cubicBezTo>
                  <a:cubicBezTo>
                    <a:pt x="47793" y="113868"/>
                    <a:pt x="47097" y="102888"/>
                    <a:pt x="49184" y="102888"/>
                  </a:cubicBezTo>
                  <a:cubicBezTo>
                    <a:pt x="51220" y="102888"/>
                    <a:pt x="56686" y="101299"/>
                    <a:pt x="58772" y="97423"/>
                  </a:cubicBezTo>
                  <a:cubicBezTo>
                    <a:pt x="60809" y="93499"/>
                    <a:pt x="71788" y="98169"/>
                    <a:pt x="75216" y="102143"/>
                  </a:cubicBezTo>
                  <a:cubicBezTo>
                    <a:pt x="78644" y="106068"/>
                    <a:pt x="86842" y="107608"/>
                    <a:pt x="93002" y="109198"/>
                  </a:cubicBezTo>
                  <a:cubicBezTo>
                    <a:pt x="99162" y="110738"/>
                    <a:pt x="101199" y="132697"/>
                    <a:pt x="101199" y="137416"/>
                  </a:cubicBezTo>
                  <a:cubicBezTo>
                    <a:pt x="101199" y="142086"/>
                    <a:pt x="130659" y="141341"/>
                    <a:pt x="135479" y="142086"/>
                  </a:cubicBezTo>
                  <a:cubicBezTo>
                    <a:pt x="140248" y="142881"/>
                    <a:pt x="140248" y="152271"/>
                    <a:pt x="145067" y="159325"/>
                  </a:cubicBezTo>
                  <a:cubicBezTo>
                    <a:pt x="149886" y="166380"/>
                    <a:pt x="153314" y="175770"/>
                    <a:pt x="155351" y="181284"/>
                  </a:cubicBezTo>
                  <a:cubicBezTo>
                    <a:pt x="157388" y="186799"/>
                    <a:pt x="174528" y="193853"/>
                    <a:pt x="178651" y="200858"/>
                  </a:cubicBezTo>
                  <a:cubicBezTo>
                    <a:pt x="182775" y="207913"/>
                    <a:pt x="195741" y="214968"/>
                    <a:pt x="205329" y="218892"/>
                  </a:cubicBezTo>
                  <a:cubicBezTo>
                    <a:pt x="214918" y="222817"/>
                    <a:pt x="223811" y="237721"/>
                    <a:pt x="229326" y="236927"/>
                  </a:cubicBezTo>
                  <a:cubicBezTo>
                    <a:pt x="234790" y="236132"/>
                    <a:pt x="249893" y="244776"/>
                    <a:pt x="249893" y="244776"/>
                  </a:cubicBezTo>
                  <a:lnTo>
                    <a:pt x="251632" y="262214"/>
                  </a:lnTo>
                  <a:cubicBezTo>
                    <a:pt x="252278" y="262065"/>
                    <a:pt x="252924" y="261965"/>
                    <a:pt x="253619" y="261667"/>
                  </a:cubicBezTo>
                  <a:cubicBezTo>
                    <a:pt x="261816" y="258537"/>
                    <a:pt x="266387" y="269020"/>
                    <a:pt x="272846" y="269020"/>
                  </a:cubicBezTo>
                  <a:cubicBezTo>
                    <a:pt x="275528" y="269020"/>
                    <a:pt x="278857" y="271603"/>
                    <a:pt x="282086" y="273988"/>
                  </a:cubicBezTo>
                  <a:cubicBezTo>
                    <a:pt x="281639" y="258637"/>
                    <a:pt x="286359" y="251036"/>
                    <a:pt x="291625" y="246316"/>
                  </a:cubicBezTo>
                  <a:cubicBezTo>
                    <a:pt x="297785" y="240851"/>
                    <a:pt x="287501" y="231412"/>
                    <a:pt x="288893" y="222817"/>
                  </a:cubicBezTo>
                  <a:cubicBezTo>
                    <a:pt x="290234" y="214223"/>
                    <a:pt x="273144" y="209503"/>
                    <a:pt x="274485" y="202448"/>
                  </a:cubicBezTo>
                  <a:cubicBezTo>
                    <a:pt x="275827" y="195394"/>
                    <a:pt x="290234" y="196188"/>
                    <a:pt x="296394" y="193059"/>
                  </a:cubicBezTo>
                  <a:cubicBezTo>
                    <a:pt x="302555" y="189929"/>
                    <a:pt x="297785" y="178154"/>
                    <a:pt x="303945" y="178154"/>
                  </a:cubicBezTo>
                  <a:cubicBezTo>
                    <a:pt x="310106" y="178154"/>
                    <a:pt x="312838" y="171100"/>
                    <a:pt x="314875" y="164045"/>
                  </a:cubicBezTo>
                  <a:cubicBezTo>
                    <a:pt x="316912" y="156991"/>
                    <a:pt x="327196" y="164045"/>
                    <a:pt x="332661" y="159325"/>
                  </a:cubicBezTo>
                  <a:cubicBezTo>
                    <a:pt x="338126" y="154606"/>
                    <a:pt x="346373" y="151476"/>
                    <a:pt x="348410" y="155401"/>
                  </a:cubicBezTo>
                  <a:cubicBezTo>
                    <a:pt x="350049" y="158481"/>
                    <a:pt x="343243" y="171646"/>
                    <a:pt x="340262" y="177161"/>
                  </a:cubicBezTo>
                  <a:cubicBezTo>
                    <a:pt x="349801" y="176863"/>
                    <a:pt x="364158" y="174875"/>
                    <a:pt x="366940" y="171696"/>
                  </a:cubicBezTo>
                  <a:cubicBezTo>
                    <a:pt x="370617" y="167523"/>
                    <a:pt x="384279" y="177956"/>
                    <a:pt x="388899" y="167523"/>
                  </a:cubicBezTo>
                  <a:cubicBezTo>
                    <a:pt x="393470" y="157090"/>
                    <a:pt x="409914" y="164393"/>
                    <a:pt x="398984" y="15391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53" name="Freeform: Shape 187">
              <a:extLst>
                <a:ext uri="{FF2B5EF4-FFF2-40B4-BE49-F238E27FC236}">
                  <a16:creationId xmlns:a16="http://schemas.microsoft.com/office/drawing/2014/main" xmlns="" id="{62167020-1AC6-F504-73A1-3065E2F683AD}"/>
                </a:ext>
              </a:extLst>
            </p:cNvPr>
            <p:cNvSpPr/>
            <p:nvPr/>
          </p:nvSpPr>
          <p:spPr>
            <a:xfrm>
              <a:off x="4570403" y="1496780"/>
              <a:ext cx="314698" cy="204840"/>
            </a:xfrm>
            <a:custGeom>
              <a:avLst/>
              <a:gdLst>
                <a:gd name="connsiteX0" fmla="*/ 298438 w 314698"/>
                <a:gd name="connsiteY0" fmla="*/ 128338 h 204840"/>
                <a:gd name="connsiteX1" fmla="*/ 279410 w 314698"/>
                <a:gd name="connsiteY1" fmla="*/ 123072 h 204840"/>
                <a:gd name="connsiteX2" fmla="*/ 275337 w 314698"/>
                <a:gd name="connsiteY2" fmla="*/ 112490 h 204840"/>
                <a:gd name="connsiteX3" fmla="*/ 257352 w 314698"/>
                <a:gd name="connsiteY3" fmla="*/ 104839 h 204840"/>
                <a:gd name="connsiteX4" fmla="*/ 244485 w 314698"/>
                <a:gd name="connsiteY4" fmla="*/ 90134 h 204840"/>
                <a:gd name="connsiteX5" fmla="*/ 239865 w 314698"/>
                <a:gd name="connsiteY5" fmla="*/ 74832 h 204840"/>
                <a:gd name="connsiteX6" fmla="*/ 223421 w 314698"/>
                <a:gd name="connsiteY6" fmla="*/ 63058 h 204840"/>
                <a:gd name="connsiteX7" fmla="*/ 211597 w 314698"/>
                <a:gd name="connsiteY7" fmla="*/ 60127 h 204840"/>
                <a:gd name="connsiteX8" fmla="*/ 202356 w 314698"/>
                <a:gd name="connsiteY8" fmla="*/ 56599 h 204840"/>
                <a:gd name="connsiteX9" fmla="*/ 180795 w 314698"/>
                <a:gd name="connsiteY9" fmla="*/ 51880 h 204840"/>
                <a:gd name="connsiteX10" fmla="*/ 171554 w 314698"/>
                <a:gd name="connsiteY10" fmla="*/ 31312 h 204840"/>
                <a:gd name="connsiteX11" fmla="*/ 152576 w 314698"/>
                <a:gd name="connsiteY11" fmla="*/ 40702 h 204840"/>
                <a:gd name="connsiteX12" fmla="*/ 158736 w 314698"/>
                <a:gd name="connsiteY12" fmla="*/ 21922 h 204840"/>
                <a:gd name="connsiteX13" fmla="*/ 134592 w 314698"/>
                <a:gd name="connsiteY13" fmla="*/ 12533 h 204840"/>
                <a:gd name="connsiteX14" fmla="*/ 122271 w 314698"/>
                <a:gd name="connsiteY14" fmla="*/ 162 h 204840"/>
                <a:gd name="connsiteX15" fmla="*/ 116607 w 314698"/>
                <a:gd name="connsiteY15" fmla="*/ 13079 h 204840"/>
                <a:gd name="connsiteX16" fmla="*/ 113527 w 314698"/>
                <a:gd name="connsiteY16" fmla="*/ 25450 h 204840"/>
                <a:gd name="connsiteX17" fmla="*/ 127885 w 314698"/>
                <a:gd name="connsiteY17" fmla="*/ 65393 h 204840"/>
                <a:gd name="connsiteX18" fmla="*/ 102200 w 314698"/>
                <a:gd name="connsiteY18" fmla="*/ 31908 h 204840"/>
                <a:gd name="connsiteX19" fmla="*/ 86252 w 314698"/>
                <a:gd name="connsiteY19" fmla="*/ 18395 h 204840"/>
                <a:gd name="connsiteX20" fmla="*/ 77012 w 314698"/>
                <a:gd name="connsiteY20" fmla="*/ 39559 h 204840"/>
                <a:gd name="connsiteX21" fmla="*/ 70851 w 314698"/>
                <a:gd name="connsiteY21" fmla="*/ 44279 h 204840"/>
                <a:gd name="connsiteX22" fmla="*/ 53364 w 314698"/>
                <a:gd name="connsiteY22" fmla="*/ 28381 h 204840"/>
                <a:gd name="connsiteX23" fmla="*/ 72888 w 314698"/>
                <a:gd name="connsiteY23" fmla="*/ 20134 h 204840"/>
                <a:gd name="connsiteX24" fmla="*/ 59524 w 314698"/>
                <a:gd name="connsiteY24" fmla="*/ 14868 h 204840"/>
                <a:gd name="connsiteX25" fmla="*/ 40000 w 314698"/>
                <a:gd name="connsiteY25" fmla="*/ 18395 h 204840"/>
                <a:gd name="connsiteX26" fmla="*/ 23556 w 314698"/>
                <a:gd name="connsiteY26" fmla="*/ 16607 h 204840"/>
                <a:gd name="connsiteX27" fmla="*/ 5074 w 314698"/>
                <a:gd name="connsiteY27" fmla="*/ 25996 h 204840"/>
                <a:gd name="connsiteX28" fmla="*/ 5074 w 314698"/>
                <a:gd name="connsiteY28" fmla="*/ 52476 h 204840"/>
                <a:gd name="connsiteX29" fmla="*/ 29219 w 314698"/>
                <a:gd name="connsiteY29" fmla="*/ 50141 h 204840"/>
                <a:gd name="connsiteX30" fmla="*/ 15855 w 314698"/>
                <a:gd name="connsiteY30" fmla="*/ 76024 h 204840"/>
                <a:gd name="connsiteX31" fmla="*/ 15656 w 314698"/>
                <a:gd name="connsiteY31" fmla="*/ 79949 h 204840"/>
                <a:gd name="connsiteX32" fmla="*/ 31703 w 314698"/>
                <a:gd name="connsiteY32" fmla="*/ 98927 h 204840"/>
                <a:gd name="connsiteX33" fmla="*/ 34585 w 314698"/>
                <a:gd name="connsiteY33" fmla="*/ 101362 h 204840"/>
                <a:gd name="connsiteX34" fmla="*/ 47551 w 314698"/>
                <a:gd name="connsiteY34" fmla="*/ 110205 h 204840"/>
                <a:gd name="connsiteX35" fmla="*/ 71845 w 314698"/>
                <a:gd name="connsiteY35" fmla="*/ 107770 h 204840"/>
                <a:gd name="connsiteX36" fmla="*/ 85209 w 314698"/>
                <a:gd name="connsiteY36" fmla="*/ 87203 h 204840"/>
                <a:gd name="connsiteX37" fmla="*/ 96487 w 314698"/>
                <a:gd name="connsiteY37" fmla="*/ 75428 h 204840"/>
                <a:gd name="connsiteX38" fmla="*/ 98524 w 314698"/>
                <a:gd name="connsiteY38" fmla="*/ 91276 h 204840"/>
                <a:gd name="connsiteX39" fmla="*/ 118545 w 314698"/>
                <a:gd name="connsiteY39" fmla="*/ 88941 h 204840"/>
                <a:gd name="connsiteX40" fmla="*/ 127786 w 314698"/>
                <a:gd name="connsiteY40" fmla="*/ 97735 h 204840"/>
                <a:gd name="connsiteX41" fmla="*/ 100064 w 314698"/>
                <a:gd name="connsiteY41" fmla="*/ 112440 h 204840"/>
                <a:gd name="connsiteX42" fmla="*/ 63598 w 314698"/>
                <a:gd name="connsiteY42" fmla="*/ 126550 h 204840"/>
                <a:gd name="connsiteX43" fmla="*/ 84663 w 314698"/>
                <a:gd name="connsiteY43" fmla="*/ 135939 h 204840"/>
                <a:gd name="connsiteX44" fmla="*/ 130866 w 314698"/>
                <a:gd name="connsiteY44" fmla="*/ 133604 h 204840"/>
                <a:gd name="connsiteX45" fmla="*/ 109801 w 314698"/>
                <a:gd name="connsiteY45" fmla="*/ 139467 h 204840"/>
                <a:gd name="connsiteX46" fmla="*/ 89780 w 314698"/>
                <a:gd name="connsiteY46" fmla="*/ 149452 h 204840"/>
                <a:gd name="connsiteX47" fmla="*/ 67920 w 314698"/>
                <a:gd name="connsiteY47" fmla="*/ 152532 h 204840"/>
                <a:gd name="connsiteX48" fmla="*/ 93059 w 314698"/>
                <a:gd name="connsiteY48" fmla="*/ 171014 h 204840"/>
                <a:gd name="connsiteX49" fmla="*/ 98126 w 314698"/>
                <a:gd name="connsiteY49" fmla="*/ 179012 h 204840"/>
                <a:gd name="connsiteX50" fmla="*/ 112881 w 314698"/>
                <a:gd name="connsiteY50" fmla="*/ 178863 h 204840"/>
                <a:gd name="connsiteX51" fmla="*/ 101554 w 314698"/>
                <a:gd name="connsiteY51" fmla="*/ 188849 h 204840"/>
                <a:gd name="connsiteX52" fmla="*/ 120582 w 314698"/>
                <a:gd name="connsiteY52" fmla="*/ 201766 h 204840"/>
                <a:gd name="connsiteX53" fmla="*/ 135983 w 314698"/>
                <a:gd name="connsiteY53" fmla="*/ 196450 h 204840"/>
                <a:gd name="connsiteX54" fmla="*/ 162711 w 314698"/>
                <a:gd name="connsiteY54" fmla="*/ 148856 h 204840"/>
                <a:gd name="connsiteX55" fmla="*/ 171455 w 314698"/>
                <a:gd name="connsiteY55" fmla="*/ 126500 h 204840"/>
                <a:gd name="connsiteX56" fmla="*/ 182235 w 314698"/>
                <a:gd name="connsiteY56" fmla="*/ 116514 h 204840"/>
                <a:gd name="connsiteX57" fmla="*/ 190433 w 314698"/>
                <a:gd name="connsiteY57" fmla="*/ 94208 h 204840"/>
                <a:gd name="connsiteX58" fmla="*/ 218154 w 314698"/>
                <a:gd name="connsiteY58" fmla="*/ 84818 h 204840"/>
                <a:gd name="connsiteX59" fmla="*/ 222775 w 314698"/>
                <a:gd name="connsiteY59" fmla="*/ 90680 h 204840"/>
                <a:gd name="connsiteX60" fmla="*/ 226352 w 314698"/>
                <a:gd name="connsiteY60" fmla="*/ 110652 h 204840"/>
                <a:gd name="connsiteX61" fmla="*/ 234549 w 314698"/>
                <a:gd name="connsiteY61" fmla="*/ 120041 h 204840"/>
                <a:gd name="connsiteX62" fmla="*/ 230425 w 314698"/>
                <a:gd name="connsiteY62" fmla="*/ 145329 h 204840"/>
                <a:gd name="connsiteX63" fmla="*/ 252533 w 314698"/>
                <a:gd name="connsiteY63" fmla="*/ 150595 h 204840"/>
                <a:gd name="connsiteX64" fmla="*/ 263761 w 314698"/>
                <a:gd name="connsiteY64" fmla="*/ 149750 h 204840"/>
                <a:gd name="connsiteX65" fmla="*/ 281596 w 314698"/>
                <a:gd name="connsiteY65" fmla="*/ 157252 h 204840"/>
                <a:gd name="connsiteX66" fmla="*/ 283733 w 314698"/>
                <a:gd name="connsiteY66" fmla="*/ 159537 h 204840"/>
                <a:gd name="connsiteX67" fmla="*/ 294662 w 314698"/>
                <a:gd name="connsiteY67" fmla="*/ 148260 h 204840"/>
                <a:gd name="connsiteX68" fmla="*/ 314684 w 314698"/>
                <a:gd name="connsiteY68" fmla="*/ 132958 h 204840"/>
                <a:gd name="connsiteX69" fmla="*/ 298438 w 314698"/>
                <a:gd name="connsiteY69" fmla="*/ 128338 h 204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314698" h="204840">
                  <a:moveTo>
                    <a:pt x="298438" y="128338"/>
                  </a:moveTo>
                  <a:cubicBezTo>
                    <a:pt x="291234" y="131865"/>
                    <a:pt x="273250" y="129530"/>
                    <a:pt x="279410" y="123072"/>
                  </a:cubicBezTo>
                  <a:cubicBezTo>
                    <a:pt x="285571" y="116613"/>
                    <a:pt x="284577" y="111298"/>
                    <a:pt x="275337" y="112490"/>
                  </a:cubicBezTo>
                  <a:cubicBezTo>
                    <a:pt x="266096" y="113682"/>
                    <a:pt x="249652" y="108366"/>
                    <a:pt x="257352" y="104839"/>
                  </a:cubicBezTo>
                  <a:cubicBezTo>
                    <a:pt x="265053" y="101312"/>
                    <a:pt x="251689" y="89538"/>
                    <a:pt x="244485" y="90134"/>
                  </a:cubicBezTo>
                  <a:cubicBezTo>
                    <a:pt x="237281" y="90730"/>
                    <a:pt x="239368" y="81291"/>
                    <a:pt x="239865" y="74832"/>
                  </a:cubicBezTo>
                  <a:cubicBezTo>
                    <a:pt x="240362" y="68374"/>
                    <a:pt x="219297" y="65442"/>
                    <a:pt x="223421" y="63058"/>
                  </a:cubicBezTo>
                  <a:cubicBezTo>
                    <a:pt x="227544" y="60723"/>
                    <a:pt x="214677" y="55407"/>
                    <a:pt x="211597" y="60127"/>
                  </a:cubicBezTo>
                  <a:cubicBezTo>
                    <a:pt x="208516" y="64846"/>
                    <a:pt x="202356" y="63654"/>
                    <a:pt x="202356" y="56599"/>
                  </a:cubicBezTo>
                  <a:cubicBezTo>
                    <a:pt x="202356" y="49545"/>
                    <a:pt x="186955" y="51333"/>
                    <a:pt x="180795" y="51880"/>
                  </a:cubicBezTo>
                  <a:cubicBezTo>
                    <a:pt x="174634" y="52476"/>
                    <a:pt x="177714" y="36578"/>
                    <a:pt x="171554" y="31312"/>
                  </a:cubicBezTo>
                  <a:cubicBezTo>
                    <a:pt x="165393" y="25996"/>
                    <a:pt x="157147" y="41894"/>
                    <a:pt x="152576" y="40702"/>
                  </a:cubicBezTo>
                  <a:cubicBezTo>
                    <a:pt x="147956" y="39509"/>
                    <a:pt x="156153" y="28927"/>
                    <a:pt x="158736" y="21922"/>
                  </a:cubicBezTo>
                  <a:cubicBezTo>
                    <a:pt x="161320" y="14868"/>
                    <a:pt x="137175" y="5478"/>
                    <a:pt x="134592" y="12533"/>
                  </a:cubicBezTo>
                  <a:cubicBezTo>
                    <a:pt x="132058" y="19587"/>
                    <a:pt x="127388" y="1951"/>
                    <a:pt x="122271" y="162"/>
                  </a:cubicBezTo>
                  <a:cubicBezTo>
                    <a:pt x="117154" y="-1626"/>
                    <a:pt x="121228" y="11937"/>
                    <a:pt x="116607" y="13079"/>
                  </a:cubicBezTo>
                  <a:cubicBezTo>
                    <a:pt x="111987" y="14272"/>
                    <a:pt x="105826" y="19538"/>
                    <a:pt x="113527" y="25450"/>
                  </a:cubicBezTo>
                  <a:cubicBezTo>
                    <a:pt x="121228" y="31312"/>
                    <a:pt x="128928" y="60723"/>
                    <a:pt x="127885" y="65393"/>
                  </a:cubicBezTo>
                  <a:cubicBezTo>
                    <a:pt x="126842" y="70112"/>
                    <a:pt x="103243" y="44229"/>
                    <a:pt x="102200" y="31908"/>
                  </a:cubicBezTo>
                  <a:cubicBezTo>
                    <a:pt x="101157" y="19587"/>
                    <a:pt x="89382" y="9552"/>
                    <a:pt x="86252" y="18395"/>
                  </a:cubicBezTo>
                  <a:cubicBezTo>
                    <a:pt x="83172" y="27238"/>
                    <a:pt x="74428" y="30716"/>
                    <a:pt x="77012" y="39559"/>
                  </a:cubicBezTo>
                  <a:cubicBezTo>
                    <a:pt x="79595" y="48402"/>
                    <a:pt x="70851" y="51333"/>
                    <a:pt x="70851" y="44279"/>
                  </a:cubicBezTo>
                  <a:cubicBezTo>
                    <a:pt x="70851" y="37224"/>
                    <a:pt x="58034" y="28977"/>
                    <a:pt x="53364" y="28381"/>
                  </a:cubicBezTo>
                  <a:cubicBezTo>
                    <a:pt x="48744" y="27785"/>
                    <a:pt x="65188" y="24257"/>
                    <a:pt x="72888" y="20134"/>
                  </a:cubicBezTo>
                  <a:cubicBezTo>
                    <a:pt x="80589" y="16010"/>
                    <a:pt x="66182" y="10148"/>
                    <a:pt x="59524" y="14868"/>
                  </a:cubicBezTo>
                  <a:cubicBezTo>
                    <a:pt x="52817" y="19587"/>
                    <a:pt x="44123" y="11937"/>
                    <a:pt x="40000" y="18395"/>
                  </a:cubicBezTo>
                  <a:cubicBezTo>
                    <a:pt x="35877" y="24853"/>
                    <a:pt x="30759" y="18395"/>
                    <a:pt x="23556" y="16607"/>
                  </a:cubicBezTo>
                  <a:cubicBezTo>
                    <a:pt x="16352" y="14868"/>
                    <a:pt x="10191" y="28381"/>
                    <a:pt x="5074" y="25996"/>
                  </a:cubicBezTo>
                  <a:cubicBezTo>
                    <a:pt x="-92" y="23661"/>
                    <a:pt x="-3123" y="37770"/>
                    <a:pt x="5074" y="52476"/>
                  </a:cubicBezTo>
                  <a:cubicBezTo>
                    <a:pt x="13272" y="67181"/>
                    <a:pt x="19482" y="47756"/>
                    <a:pt x="29219" y="50141"/>
                  </a:cubicBezTo>
                  <a:cubicBezTo>
                    <a:pt x="38957" y="52476"/>
                    <a:pt x="18935" y="64846"/>
                    <a:pt x="15855" y="76024"/>
                  </a:cubicBezTo>
                  <a:cubicBezTo>
                    <a:pt x="15507" y="77366"/>
                    <a:pt x="15458" y="78658"/>
                    <a:pt x="15656" y="79949"/>
                  </a:cubicBezTo>
                  <a:cubicBezTo>
                    <a:pt x="21717" y="85662"/>
                    <a:pt x="27083" y="92022"/>
                    <a:pt x="31703" y="98927"/>
                  </a:cubicBezTo>
                  <a:cubicBezTo>
                    <a:pt x="32697" y="99772"/>
                    <a:pt x="33691" y="100567"/>
                    <a:pt x="34585" y="101362"/>
                  </a:cubicBezTo>
                  <a:cubicBezTo>
                    <a:pt x="40596" y="103051"/>
                    <a:pt x="44869" y="106230"/>
                    <a:pt x="47551" y="110205"/>
                  </a:cubicBezTo>
                  <a:cubicBezTo>
                    <a:pt x="56146" y="112639"/>
                    <a:pt x="67076" y="111149"/>
                    <a:pt x="71845" y="107770"/>
                  </a:cubicBezTo>
                  <a:cubicBezTo>
                    <a:pt x="78552" y="103051"/>
                    <a:pt x="76465" y="86606"/>
                    <a:pt x="85209" y="87203"/>
                  </a:cubicBezTo>
                  <a:cubicBezTo>
                    <a:pt x="93953" y="87799"/>
                    <a:pt x="89333" y="78409"/>
                    <a:pt x="96487" y="75428"/>
                  </a:cubicBezTo>
                  <a:cubicBezTo>
                    <a:pt x="103641" y="72497"/>
                    <a:pt x="104684" y="83079"/>
                    <a:pt x="98524" y="91276"/>
                  </a:cubicBezTo>
                  <a:cubicBezTo>
                    <a:pt x="92363" y="99523"/>
                    <a:pt x="109304" y="98927"/>
                    <a:pt x="118545" y="88941"/>
                  </a:cubicBezTo>
                  <a:cubicBezTo>
                    <a:pt x="127786" y="78956"/>
                    <a:pt x="129872" y="88345"/>
                    <a:pt x="127786" y="97735"/>
                  </a:cubicBezTo>
                  <a:cubicBezTo>
                    <a:pt x="125748" y="107124"/>
                    <a:pt x="106721" y="101858"/>
                    <a:pt x="100064" y="112440"/>
                  </a:cubicBezTo>
                  <a:cubicBezTo>
                    <a:pt x="93406" y="123022"/>
                    <a:pt x="72839" y="114775"/>
                    <a:pt x="63598" y="126550"/>
                  </a:cubicBezTo>
                  <a:cubicBezTo>
                    <a:pt x="54358" y="138324"/>
                    <a:pt x="71795" y="138920"/>
                    <a:pt x="84663" y="135939"/>
                  </a:cubicBezTo>
                  <a:cubicBezTo>
                    <a:pt x="97530" y="133008"/>
                    <a:pt x="121625" y="131220"/>
                    <a:pt x="130866" y="133604"/>
                  </a:cubicBezTo>
                  <a:cubicBezTo>
                    <a:pt x="140106" y="135939"/>
                    <a:pt x="125202" y="139467"/>
                    <a:pt x="109801" y="139467"/>
                  </a:cubicBezTo>
                  <a:cubicBezTo>
                    <a:pt x="94400" y="139467"/>
                    <a:pt x="89283" y="144733"/>
                    <a:pt x="89780" y="149452"/>
                  </a:cubicBezTo>
                  <a:cubicBezTo>
                    <a:pt x="90276" y="153775"/>
                    <a:pt x="71795" y="145776"/>
                    <a:pt x="67920" y="152532"/>
                  </a:cubicBezTo>
                  <a:cubicBezTo>
                    <a:pt x="76763" y="158295"/>
                    <a:pt x="86501" y="163462"/>
                    <a:pt x="93059" y="171014"/>
                  </a:cubicBezTo>
                  <a:cubicBezTo>
                    <a:pt x="95294" y="173597"/>
                    <a:pt x="96984" y="176280"/>
                    <a:pt x="98126" y="179012"/>
                  </a:cubicBezTo>
                  <a:cubicBezTo>
                    <a:pt x="103293" y="178863"/>
                    <a:pt x="109602" y="177472"/>
                    <a:pt x="112881" y="178863"/>
                  </a:cubicBezTo>
                  <a:cubicBezTo>
                    <a:pt x="118545" y="181198"/>
                    <a:pt x="103641" y="185918"/>
                    <a:pt x="101554" y="188849"/>
                  </a:cubicBezTo>
                  <a:cubicBezTo>
                    <a:pt x="99517" y="191780"/>
                    <a:pt x="117502" y="195904"/>
                    <a:pt x="120582" y="201766"/>
                  </a:cubicBezTo>
                  <a:cubicBezTo>
                    <a:pt x="123662" y="207628"/>
                    <a:pt x="136480" y="204697"/>
                    <a:pt x="135983" y="196450"/>
                  </a:cubicBezTo>
                  <a:cubicBezTo>
                    <a:pt x="135337" y="186216"/>
                    <a:pt x="147310" y="155315"/>
                    <a:pt x="162711" y="148856"/>
                  </a:cubicBezTo>
                  <a:cubicBezTo>
                    <a:pt x="178112" y="142398"/>
                    <a:pt x="169418" y="136486"/>
                    <a:pt x="171455" y="126500"/>
                  </a:cubicBezTo>
                  <a:cubicBezTo>
                    <a:pt x="173491" y="116514"/>
                    <a:pt x="185812" y="124761"/>
                    <a:pt x="182235" y="116514"/>
                  </a:cubicBezTo>
                  <a:cubicBezTo>
                    <a:pt x="178658" y="108267"/>
                    <a:pt x="180695" y="104740"/>
                    <a:pt x="190433" y="94208"/>
                  </a:cubicBezTo>
                  <a:cubicBezTo>
                    <a:pt x="200220" y="83626"/>
                    <a:pt x="206380" y="91276"/>
                    <a:pt x="218154" y="84818"/>
                  </a:cubicBezTo>
                  <a:cubicBezTo>
                    <a:pt x="229978" y="78359"/>
                    <a:pt x="235642" y="89538"/>
                    <a:pt x="222775" y="90680"/>
                  </a:cubicBezTo>
                  <a:cubicBezTo>
                    <a:pt x="211497" y="91724"/>
                    <a:pt x="217111" y="106528"/>
                    <a:pt x="226352" y="110652"/>
                  </a:cubicBezTo>
                  <a:cubicBezTo>
                    <a:pt x="235592" y="114775"/>
                    <a:pt x="227345" y="118303"/>
                    <a:pt x="234549" y="120041"/>
                  </a:cubicBezTo>
                  <a:cubicBezTo>
                    <a:pt x="241753" y="121780"/>
                    <a:pt x="239716" y="134151"/>
                    <a:pt x="230425" y="145329"/>
                  </a:cubicBezTo>
                  <a:cubicBezTo>
                    <a:pt x="221185" y="156507"/>
                    <a:pt x="233009" y="158842"/>
                    <a:pt x="252533" y="150595"/>
                  </a:cubicBezTo>
                  <a:cubicBezTo>
                    <a:pt x="260085" y="147415"/>
                    <a:pt x="262867" y="147763"/>
                    <a:pt x="263761" y="149750"/>
                  </a:cubicBezTo>
                  <a:cubicBezTo>
                    <a:pt x="270518" y="149701"/>
                    <a:pt x="277224" y="152135"/>
                    <a:pt x="281596" y="157252"/>
                  </a:cubicBezTo>
                  <a:cubicBezTo>
                    <a:pt x="282292" y="158047"/>
                    <a:pt x="283037" y="158743"/>
                    <a:pt x="283733" y="159537"/>
                  </a:cubicBezTo>
                  <a:cubicBezTo>
                    <a:pt x="287806" y="156308"/>
                    <a:pt x="291682" y="152284"/>
                    <a:pt x="294662" y="148260"/>
                  </a:cubicBezTo>
                  <a:cubicBezTo>
                    <a:pt x="302909" y="137082"/>
                    <a:pt x="315180" y="138970"/>
                    <a:pt x="314684" y="132958"/>
                  </a:cubicBezTo>
                  <a:cubicBezTo>
                    <a:pt x="314386" y="126550"/>
                    <a:pt x="305642" y="124811"/>
                    <a:pt x="298438" y="12833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54" name="Freeform: Shape 188">
              <a:extLst>
                <a:ext uri="{FF2B5EF4-FFF2-40B4-BE49-F238E27FC236}">
                  <a16:creationId xmlns:a16="http://schemas.microsoft.com/office/drawing/2014/main" xmlns="" id="{9096BDEC-67CA-2ED1-E9AA-02E5DAB9EB94}"/>
                </a:ext>
              </a:extLst>
            </p:cNvPr>
            <p:cNvSpPr/>
            <p:nvPr/>
          </p:nvSpPr>
          <p:spPr>
            <a:xfrm>
              <a:off x="4728911" y="1476225"/>
              <a:ext cx="203371" cy="73694"/>
            </a:xfrm>
            <a:custGeom>
              <a:avLst/>
              <a:gdLst>
                <a:gd name="connsiteX0" fmla="*/ 187176 w 203371"/>
                <a:gd name="connsiteY0" fmla="*/ 22555 h 73694"/>
                <a:gd name="connsiteX1" fmla="*/ 171080 w 203371"/>
                <a:gd name="connsiteY1" fmla="*/ 23499 h 73694"/>
                <a:gd name="connsiteX2" fmla="*/ 133322 w 203371"/>
                <a:gd name="connsiteY2" fmla="*/ 12768 h 73694"/>
                <a:gd name="connsiteX3" fmla="*/ 123486 w 203371"/>
                <a:gd name="connsiteY3" fmla="*/ 14854 h 73694"/>
                <a:gd name="connsiteX4" fmla="*/ 122442 w 203371"/>
                <a:gd name="connsiteY4" fmla="*/ 11874 h 73694"/>
                <a:gd name="connsiteX5" fmla="*/ 106296 w 203371"/>
                <a:gd name="connsiteY5" fmla="*/ 0 h 73694"/>
                <a:gd name="connsiteX6" fmla="*/ 106048 w 203371"/>
                <a:gd name="connsiteY6" fmla="*/ 23698 h 73694"/>
                <a:gd name="connsiteX7" fmla="*/ 87567 w 203371"/>
                <a:gd name="connsiteY7" fmla="*/ 11923 h 73694"/>
                <a:gd name="connsiteX8" fmla="*/ 68589 w 203371"/>
                <a:gd name="connsiteY8" fmla="*/ 10731 h 73694"/>
                <a:gd name="connsiteX9" fmla="*/ 62229 w 203371"/>
                <a:gd name="connsiteY9" fmla="*/ 2037 h 73694"/>
                <a:gd name="connsiteX10" fmla="*/ 44990 w 203371"/>
                <a:gd name="connsiteY10" fmla="*/ 5862 h 73694"/>
                <a:gd name="connsiteX11" fmla="*/ 44941 w 203371"/>
                <a:gd name="connsiteY11" fmla="*/ 6011 h 73694"/>
                <a:gd name="connsiteX12" fmla="*/ 37787 w 203371"/>
                <a:gd name="connsiteY12" fmla="*/ 5713 h 73694"/>
                <a:gd name="connsiteX13" fmla="*/ 34905 w 203371"/>
                <a:gd name="connsiteY13" fmla="*/ 5515 h 73694"/>
                <a:gd name="connsiteX14" fmla="*/ 27056 w 203371"/>
                <a:gd name="connsiteY14" fmla="*/ 4521 h 73694"/>
                <a:gd name="connsiteX15" fmla="*/ 28496 w 203371"/>
                <a:gd name="connsiteY15" fmla="*/ 15401 h 73694"/>
                <a:gd name="connsiteX16" fmla="*/ 16076 w 203371"/>
                <a:gd name="connsiteY16" fmla="*/ 3776 h 73694"/>
                <a:gd name="connsiteX17" fmla="*/ 5345 w 203371"/>
                <a:gd name="connsiteY17" fmla="*/ 6061 h 73694"/>
                <a:gd name="connsiteX18" fmla="*/ 1222 w 203371"/>
                <a:gd name="connsiteY18" fmla="*/ 11277 h 73694"/>
                <a:gd name="connsiteX19" fmla="*/ 13046 w 203371"/>
                <a:gd name="connsiteY19" fmla="*/ 23052 h 73694"/>
                <a:gd name="connsiteX20" fmla="*/ 10462 w 203371"/>
                <a:gd name="connsiteY20" fmla="*/ 33038 h 73694"/>
                <a:gd name="connsiteX21" fmla="*/ 94721 w 203371"/>
                <a:gd name="connsiteY21" fmla="*/ 35969 h 73694"/>
                <a:gd name="connsiteX22" fmla="*/ 46431 w 203371"/>
                <a:gd name="connsiteY22" fmla="*/ 54748 h 73694"/>
                <a:gd name="connsiteX23" fmla="*/ 100881 w 203371"/>
                <a:gd name="connsiteY23" fmla="*/ 62995 h 73694"/>
                <a:gd name="connsiteX24" fmla="*/ 128603 w 203371"/>
                <a:gd name="connsiteY24" fmla="*/ 73577 h 73694"/>
                <a:gd name="connsiteX25" fmla="*/ 154784 w 203371"/>
                <a:gd name="connsiteY25" fmla="*/ 65926 h 73694"/>
                <a:gd name="connsiteX26" fmla="*/ 184593 w 203371"/>
                <a:gd name="connsiteY26" fmla="*/ 51221 h 73694"/>
                <a:gd name="connsiteX27" fmla="*/ 203372 w 203371"/>
                <a:gd name="connsiteY27" fmla="*/ 37310 h 73694"/>
                <a:gd name="connsiteX28" fmla="*/ 187176 w 203371"/>
                <a:gd name="connsiteY28" fmla="*/ 22555 h 73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203371" h="73694">
                  <a:moveTo>
                    <a:pt x="187176" y="22555"/>
                  </a:moveTo>
                  <a:cubicBezTo>
                    <a:pt x="182059" y="24940"/>
                    <a:pt x="176395" y="25635"/>
                    <a:pt x="171080" y="23499"/>
                  </a:cubicBezTo>
                  <a:cubicBezTo>
                    <a:pt x="158709" y="18481"/>
                    <a:pt x="146438" y="14060"/>
                    <a:pt x="133322" y="12768"/>
                  </a:cubicBezTo>
                  <a:cubicBezTo>
                    <a:pt x="129894" y="16842"/>
                    <a:pt x="125820" y="17537"/>
                    <a:pt x="123486" y="14854"/>
                  </a:cubicBezTo>
                  <a:cubicBezTo>
                    <a:pt x="122939" y="14258"/>
                    <a:pt x="122641" y="13165"/>
                    <a:pt x="122442" y="11874"/>
                  </a:cubicBezTo>
                  <a:cubicBezTo>
                    <a:pt x="114841" y="10383"/>
                    <a:pt x="109426" y="5862"/>
                    <a:pt x="106296" y="0"/>
                  </a:cubicBezTo>
                  <a:cubicBezTo>
                    <a:pt x="98149" y="6906"/>
                    <a:pt x="108780" y="21611"/>
                    <a:pt x="106048" y="23698"/>
                  </a:cubicBezTo>
                  <a:cubicBezTo>
                    <a:pt x="102967" y="26033"/>
                    <a:pt x="88610" y="20170"/>
                    <a:pt x="87567" y="11923"/>
                  </a:cubicBezTo>
                  <a:cubicBezTo>
                    <a:pt x="86523" y="3676"/>
                    <a:pt x="70625" y="20766"/>
                    <a:pt x="68589" y="10731"/>
                  </a:cubicBezTo>
                  <a:cubicBezTo>
                    <a:pt x="67893" y="7452"/>
                    <a:pt x="65409" y="4521"/>
                    <a:pt x="62229" y="2037"/>
                  </a:cubicBezTo>
                  <a:cubicBezTo>
                    <a:pt x="57112" y="4273"/>
                    <a:pt x="51349" y="5564"/>
                    <a:pt x="44990" y="5862"/>
                  </a:cubicBezTo>
                  <a:cubicBezTo>
                    <a:pt x="44941" y="5912"/>
                    <a:pt x="44941" y="5962"/>
                    <a:pt x="44941" y="6011"/>
                  </a:cubicBezTo>
                  <a:cubicBezTo>
                    <a:pt x="43748" y="8197"/>
                    <a:pt x="40917" y="7353"/>
                    <a:pt x="37787" y="5713"/>
                  </a:cubicBezTo>
                  <a:cubicBezTo>
                    <a:pt x="36843" y="5664"/>
                    <a:pt x="35899" y="5614"/>
                    <a:pt x="34905" y="5515"/>
                  </a:cubicBezTo>
                  <a:cubicBezTo>
                    <a:pt x="32173" y="5216"/>
                    <a:pt x="29540" y="4869"/>
                    <a:pt x="27056" y="4521"/>
                  </a:cubicBezTo>
                  <a:cubicBezTo>
                    <a:pt x="27900" y="7899"/>
                    <a:pt x="29689" y="12619"/>
                    <a:pt x="28496" y="15401"/>
                  </a:cubicBezTo>
                  <a:cubicBezTo>
                    <a:pt x="26907" y="19028"/>
                    <a:pt x="21690" y="8744"/>
                    <a:pt x="16076" y="3776"/>
                  </a:cubicBezTo>
                  <a:cubicBezTo>
                    <a:pt x="12648" y="3925"/>
                    <a:pt x="9121" y="4571"/>
                    <a:pt x="5345" y="6061"/>
                  </a:cubicBezTo>
                  <a:cubicBezTo>
                    <a:pt x="4451" y="8495"/>
                    <a:pt x="3805" y="10979"/>
                    <a:pt x="1222" y="11277"/>
                  </a:cubicBezTo>
                  <a:cubicBezTo>
                    <a:pt x="-3895" y="11874"/>
                    <a:pt x="8426" y="18928"/>
                    <a:pt x="13046" y="23052"/>
                  </a:cubicBezTo>
                  <a:cubicBezTo>
                    <a:pt x="17666" y="27175"/>
                    <a:pt x="5445" y="27275"/>
                    <a:pt x="10462" y="33038"/>
                  </a:cubicBezTo>
                  <a:cubicBezTo>
                    <a:pt x="25863" y="50674"/>
                    <a:pt x="86474" y="30703"/>
                    <a:pt x="94721" y="35969"/>
                  </a:cubicBezTo>
                  <a:cubicBezTo>
                    <a:pt x="102967" y="41235"/>
                    <a:pt x="43897" y="47743"/>
                    <a:pt x="46431" y="54748"/>
                  </a:cubicBezTo>
                  <a:cubicBezTo>
                    <a:pt x="49014" y="61803"/>
                    <a:pt x="97304" y="67665"/>
                    <a:pt x="100881" y="62995"/>
                  </a:cubicBezTo>
                  <a:cubicBezTo>
                    <a:pt x="104458" y="58275"/>
                    <a:pt x="112705" y="72385"/>
                    <a:pt x="128603" y="73577"/>
                  </a:cubicBezTo>
                  <a:cubicBezTo>
                    <a:pt x="144500" y="74769"/>
                    <a:pt x="142960" y="66522"/>
                    <a:pt x="154784" y="65926"/>
                  </a:cubicBezTo>
                  <a:cubicBezTo>
                    <a:pt x="166608" y="65330"/>
                    <a:pt x="184096" y="58871"/>
                    <a:pt x="184593" y="51221"/>
                  </a:cubicBezTo>
                  <a:cubicBezTo>
                    <a:pt x="184891" y="47147"/>
                    <a:pt x="194678" y="42626"/>
                    <a:pt x="203372" y="37310"/>
                  </a:cubicBezTo>
                  <a:cubicBezTo>
                    <a:pt x="195175" y="35373"/>
                    <a:pt x="189760" y="29610"/>
                    <a:pt x="187176" y="2255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55" name="Freeform: Shape 189">
              <a:extLst>
                <a:ext uri="{FF2B5EF4-FFF2-40B4-BE49-F238E27FC236}">
                  <a16:creationId xmlns:a16="http://schemas.microsoft.com/office/drawing/2014/main" xmlns="" id="{9DCB32D9-AB25-952B-F30D-6BF459B62049}"/>
                </a:ext>
              </a:extLst>
            </p:cNvPr>
            <p:cNvSpPr/>
            <p:nvPr/>
          </p:nvSpPr>
          <p:spPr>
            <a:xfrm>
              <a:off x="4436525" y="1983189"/>
              <a:ext cx="594890" cy="569185"/>
            </a:xfrm>
            <a:custGeom>
              <a:avLst/>
              <a:gdLst>
                <a:gd name="connsiteX0" fmla="*/ 577333 w 594890"/>
                <a:gd name="connsiteY0" fmla="*/ 66101 h 569185"/>
                <a:gd name="connsiteX1" fmla="*/ 567049 w 594890"/>
                <a:gd name="connsiteY1" fmla="*/ 64909 h 569185"/>
                <a:gd name="connsiteX2" fmla="*/ 551996 w 594890"/>
                <a:gd name="connsiteY2" fmla="*/ 51595 h 569185"/>
                <a:gd name="connsiteX3" fmla="*/ 563671 w 594890"/>
                <a:gd name="connsiteY3" fmla="*/ 52787 h 569185"/>
                <a:gd name="connsiteX4" fmla="*/ 579072 w 594890"/>
                <a:gd name="connsiteY4" fmla="*/ 47322 h 569185"/>
                <a:gd name="connsiteX5" fmla="*/ 594821 w 594890"/>
                <a:gd name="connsiteY5" fmla="*/ 40268 h 569185"/>
                <a:gd name="connsiteX6" fmla="*/ 582847 w 594890"/>
                <a:gd name="connsiteY6" fmla="*/ 26953 h 569185"/>
                <a:gd name="connsiteX7" fmla="*/ 565410 w 594890"/>
                <a:gd name="connsiteY7" fmla="*/ 20296 h 569185"/>
                <a:gd name="connsiteX8" fmla="*/ 553089 w 594890"/>
                <a:gd name="connsiteY8" fmla="*/ 13639 h 569185"/>
                <a:gd name="connsiteX9" fmla="*/ 548419 w 594890"/>
                <a:gd name="connsiteY9" fmla="*/ 12297 h 569185"/>
                <a:gd name="connsiteX10" fmla="*/ 540867 w 594890"/>
                <a:gd name="connsiteY10" fmla="*/ 15974 h 569185"/>
                <a:gd name="connsiteX11" fmla="*/ 535005 w 594890"/>
                <a:gd name="connsiteY11" fmla="*/ 27748 h 569185"/>
                <a:gd name="connsiteX12" fmla="*/ 529491 w 594890"/>
                <a:gd name="connsiteY12" fmla="*/ 30083 h 569185"/>
                <a:gd name="connsiteX13" fmla="*/ 530136 w 594890"/>
                <a:gd name="connsiteY13" fmla="*/ 16321 h 569185"/>
                <a:gd name="connsiteX14" fmla="*/ 528000 w 594890"/>
                <a:gd name="connsiteY14" fmla="*/ 15626 h 569185"/>
                <a:gd name="connsiteX15" fmla="*/ 519654 w 594890"/>
                <a:gd name="connsiteY15" fmla="*/ 12844 h 569185"/>
                <a:gd name="connsiteX16" fmla="*/ 518462 w 594890"/>
                <a:gd name="connsiteY16" fmla="*/ 12546 h 569185"/>
                <a:gd name="connsiteX17" fmla="*/ 516226 w 594890"/>
                <a:gd name="connsiteY17" fmla="*/ 12397 h 569185"/>
                <a:gd name="connsiteX18" fmla="*/ 507383 w 594890"/>
                <a:gd name="connsiteY18" fmla="*/ 12496 h 569185"/>
                <a:gd name="connsiteX19" fmla="*/ 508277 w 594890"/>
                <a:gd name="connsiteY19" fmla="*/ 15179 h 569185"/>
                <a:gd name="connsiteX20" fmla="*/ 494565 w 594890"/>
                <a:gd name="connsiteY20" fmla="*/ 35945 h 569185"/>
                <a:gd name="connsiteX21" fmla="*/ 494913 w 594890"/>
                <a:gd name="connsiteY21" fmla="*/ 13639 h 569185"/>
                <a:gd name="connsiteX22" fmla="*/ 494863 w 594890"/>
                <a:gd name="connsiteY22" fmla="*/ 13440 h 569185"/>
                <a:gd name="connsiteX23" fmla="*/ 488852 w 594890"/>
                <a:gd name="connsiteY23" fmla="*/ 12297 h 569185"/>
                <a:gd name="connsiteX24" fmla="*/ 480158 w 594890"/>
                <a:gd name="connsiteY24" fmla="*/ 22631 h 569185"/>
                <a:gd name="connsiteX25" fmla="*/ 457901 w 594890"/>
                <a:gd name="connsiteY25" fmla="*/ 47720 h 569185"/>
                <a:gd name="connsiteX26" fmla="*/ 462024 w 594890"/>
                <a:gd name="connsiteY26" fmla="*/ 30878 h 569185"/>
                <a:gd name="connsiteX27" fmla="*/ 477078 w 594890"/>
                <a:gd name="connsiteY27" fmla="*/ 10509 h 569185"/>
                <a:gd name="connsiteX28" fmla="*/ 481002 w 594890"/>
                <a:gd name="connsiteY28" fmla="*/ 8025 h 569185"/>
                <a:gd name="connsiteX29" fmla="*/ 474792 w 594890"/>
                <a:gd name="connsiteY29" fmla="*/ 523 h 569185"/>
                <a:gd name="connsiteX30" fmla="*/ 474345 w 594890"/>
                <a:gd name="connsiteY30" fmla="*/ 324 h 569185"/>
                <a:gd name="connsiteX31" fmla="*/ 461677 w 594890"/>
                <a:gd name="connsiteY31" fmla="*/ 12099 h 569185"/>
                <a:gd name="connsiteX32" fmla="*/ 451293 w 594890"/>
                <a:gd name="connsiteY32" fmla="*/ 10559 h 569185"/>
                <a:gd name="connsiteX33" fmla="*/ 442003 w 594890"/>
                <a:gd name="connsiteY33" fmla="*/ 13887 h 569185"/>
                <a:gd name="connsiteX34" fmla="*/ 441159 w 594890"/>
                <a:gd name="connsiteY34" fmla="*/ 19948 h 569185"/>
                <a:gd name="connsiteX35" fmla="*/ 436042 w 594890"/>
                <a:gd name="connsiteY35" fmla="*/ 23873 h 569185"/>
                <a:gd name="connsiteX36" fmla="*/ 419945 w 594890"/>
                <a:gd name="connsiteY36" fmla="*/ 30133 h 569185"/>
                <a:gd name="connsiteX37" fmla="*/ 414431 w 594890"/>
                <a:gd name="connsiteY37" fmla="*/ 40317 h 569185"/>
                <a:gd name="connsiteX38" fmla="*/ 412046 w 594890"/>
                <a:gd name="connsiteY38" fmla="*/ 55569 h 569185"/>
                <a:gd name="connsiteX39" fmla="*/ 403501 w 594890"/>
                <a:gd name="connsiteY39" fmla="*/ 38330 h 569185"/>
                <a:gd name="connsiteX40" fmla="*/ 408270 w 594890"/>
                <a:gd name="connsiteY40" fmla="*/ 28145 h 569185"/>
                <a:gd name="connsiteX41" fmla="*/ 419796 w 594890"/>
                <a:gd name="connsiteY41" fmla="*/ 17862 h 569185"/>
                <a:gd name="connsiteX42" fmla="*/ 403749 w 594890"/>
                <a:gd name="connsiteY42" fmla="*/ 23376 h 569185"/>
                <a:gd name="connsiteX43" fmla="*/ 388895 w 594890"/>
                <a:gd name="connsiteY43" fmla="*/ 22780 h 569185"/>
                <a:gd name="connsiteX44" fmla="*/ 394956 w 594890"/>
                <a:gd name="connsiteY44" fmla="*/ 38727 h 569185"/>
                <a:gd name="connsiteX45" fmla="*/ 388447 w 594890"/>
                <a:gd name="connsiteY45" fmla="*/ 44242 h 569185"/>
                <a:gd name="connsiteX46" fmla="*/ 371010 w 594890"/>
                <a:gd name="connsiteY46" fmla="*/ 44639 h 569185"/>
                <a:gd name="connsiteX47" fmla="*/ 384026 w 594890"/>
                <a:gd name="connsiteY47" fmla="*/ 57954 h 569185"/>
                <a:gd name="connsiteX48" fmla="*/ 373047 w 594890"/>
                <a:gd name="connsiteY48" fmla="*/ 56364 h 569185"/>
                <a:gd name="connsiteX49" fmla="*/ 360726 w 594890"/>
                <a:gd name="connsiteY49" fmla="*/ 47720 h 569185"/>
                <a:gd name="connsiteX50" fmla="*/ 353174 w 594890"/>
                <a:gd name="connsiteY50" fmla="*/ 52787 h 569185"/>
                <a:gd name="connsiteX51" fmla="*/ 358639 w 594890"/>
                <a:gd name="connsiteY51" fmla="*/ 70026 h 569185"/>
                <a:gd name="connsiteX52" fmla="*/ 350740 w 594890"/>
                <a:gd name="connsiteY52" fmla="*/ 64561 h 569185"/>
                <a:gd name="connsiteX53" fmla="*/ 337724 w 594890"/>
                <a:gd name="connsiteY53" fmla="*/ 63369 h 569185"/>
                <a:gd name="connsiteX54" fmla="*/ 336035 w 594890"/>
                <a:gd name="connsiteY54" fmla="*/ 48067 h 569185"/>
                <a:gd name="connsiteX55" fmla="*/ 319938 w 594890"/>
                <a:gd name="connsiteY55" fmla="*/ 49657 h 569185"/>
                <a:gd name="connsiteX56" fmla="*/ 313430 w 594890"/>
                <a:gd name="connsiteY56" fmla="*/ 57109 h 569185"/>
                <a:gd name="connsiteX57" fmla="*/ 311343 w 594890"/>
                <a:gd name="connsiteY57" fmla="*/ 69231 h 569185"/>
                <a:gd name="connsiteX58" fmla="*/ 303792 w 594890"/>
                <a:gd name="connsiteY58" fmla="*/ 75491 h 569185"/>
                <a:gd name="connsiteX59" fmla="*/ 295595 w 594890"/>
                <a:gd name="connsiteY59" fmla="*/ 76683 h 569185"/>
                <a:gd name="connsiteX60" fmla="*/ 279846 w 594890"/>
                <a:gd name="connsiteY60" fmla="*/ 79018 h 569185"/>
                <a:gd name="connsiteX61" fmla="*/ 267873 w 594890"/>
                <a:gd name="connsiteY61" fmla="*/ 97052 h 569185"/>
                <a:gd name="connsiteX62" fmla="*/ 282578 w 594890"/>
                <a:gd name="connsiteY62" fmla="*/ 95860 h 569185"/>
                <a:gd name="connsiteX63" fmla="*/ 285658 w 594890"/>
                <a:gd name="connsiteY63" fmla="*/ 105250 h 569185"/>
                <a:gd name="connsiteX64" fmla="*/ 283572 w 594890"/>
                <a:gd name="connsiteY64" fmla="*/ 112304 h 569185"/>
                <a:gd name="connsiteX65" fmla="*/ 271599 w 594890"/>
                <a:gd name="connsiteY65" fmla="*/ 113844 h 569185"/>
                <a:gd name="connsiteX66" fmla="*/ 261315 w 594890"/>
                <a:gd name="connsiteY66" fmla="*/ 106790 h 569185"/>
                <a:gd name="connsiteX67" fmla="*/ 248647 w 594890"/>
                <a:gd name="connsiteY67" fmla="*/ 113844 h 569185"/>
                <a:gd name="connsiteX68" fmla="*/ 254111 w 594890"/>
                <a:gd name="connsiteY68" fmla="*/ 91886 h 569185"/>
                <a:gd name="connsiteX69" fmla="*/ 240399 w 594890"/>
                <a:gd name="connsiteY69" fmla="*/ 104405 h 569185"/>
                <a:gd name="connsiteX70" fmla="*/ 225694 w 594890"/>
                <a:gd name="connsiteY70" fmla="*/ 117322 h 569185"/>
                <a:gd name="connsiteX71" fmla="*/ 215758 w 594890"/>
                <a:gd name="connsiteY71" fmla="*/ 131431 h 569185"/>
                <a:gd name="connsiteX72" fmla="*/ 187291 w 594890"/>
                <a:gd name="connsiteY72" fmla="*/ 149465 h 569185"/>
                <a:gd name="connsiteX73" fmla="*/ 195190 w 594890"/>
                <a:gd name="connsiteY73" fmla="*/ 150260 h 569185"/>
                <a:gd name="connsiteX74" fmla="*/ 212330 w 594890"/>
                <a:gd name="connsiteY74" fmla="*/ 140473 h 569185"/>
                <a:gd name="connsiteX75" fmla="*/ 234935 w 594890"/>
                <a:gd name="connsiteY75" fmla="*/ 131084 h 569185"/>
                <a:gd name="connsiteX76" fmla="*/ 248647 w 594890"/>
                <a:gd name="connsiteY76" fmla="*/ 128749 h 569185"/>
                <a:gd name="connsiteX77" fmla="*/ 263004 w 594890"/>
                <a:gd name="connsiteY77" fmla="*/ 127556 h 569185"/>
                <a:gd name="connsiteX78" fmla="*/ 260967 w 594890"/>
                <a:gd name="connsiteY78" fmla="*/ 141666 h 569185"/>
                <a:gd name="connsiteX79" fmla="*/ 254459 w 594890"/>
                <a:gd name="connsiteY79" fmla="*/ 145988 h 569185"/>
                <a:gd name="connsiteX80" fmla="*/ 245219 w 594890"/>
                <a:gd name="connsiteY80" fmla="*/ 140871 h 569185"/>
                <a:gd name="connsiteX81" fmla="*/ 234289 w 594890"/>
                <a:gd name="connsiteY81" fmla="*/ 151850 h 569185"/>
                <a:gd name="connsiteX82" fmla="*/ 225048 w 594890"/>
                <a:gd name="connsiteY82" fmla="*/ 171076 h 569185"/>
                <a:gd name="connsiteX83" fmla="*/ 216503 w 594890"/>
                <a:gd name="connsiteY83" fmla="*/ 179323 h 569185"/>
                <a:gd name="connsiteX84" fmla="*/ 195240 w 594890"/>
                <a:gd name="connsiteY84" fmla="*/ 212609 h 569185"/>
                <a:gd name="connsiteX85" fmla="*/ 191464 w 594890"/>
                <a:gd name="connsiteY85" fmla="*/ 232233 h 569185"/>
                <a:gd name="connsiteX86" fmla="*/ 173331 w 594890"/>
                <a:gd name="connsiteY86" fmla="*/ 235760 h 569185"/>
                <a:gd name="connsiteX87" fmla="*/ 170251 w 594890"/>
                <a:gd name="connsiteY87" fmla="*/ 260054 h 569185"/>
                <a:gd name="connsiteX88" fmla="*/ 170251 w 594890"/>
                <a:gd name="connsiteY88" fmla="*/ 278088 h 569185"/>
                <a:gd name="connsiteX89" fmla="*/ 155893 w 594890"/>
                <a:gd name="connsiteY89" fmla="*/ 280423 h 569185"/>
                <a:gd name="connsiteX90" fmla="*/ 139796 w 594890"/>
                <a:gd name="connsiteY90" fmla="*/ 286286 h 569185"/>
                <a:gd name="connsiteX91" fmla="*/ 152813 w 594890"/>
                <a:gd name="connsiteY91" fmla="*/ 302730 h 569185"/>
                <a:gd name="connsiteX92" fmla="*/ 145609 w 594890"/>
                <a:gd name="connsiteY92" fmla="*/ 306257 h 569185"/>
                <a:gd name="connsiteX93" fmla="*/ 137014 w 594890"/>
                <a:gd name="connsiteY93" fmla="*/ 307797 h 569185"/>
                <a:gd name="connsiteX94" fmla="*/ 135971 w 594890"/>
                <a:gd name="connsiteY94" fmla="*/ 315498 h 569185"/>
                <a:gd name="connsiteX95" fmla="*/ 83955 w 594890"/>
                <a:gd name="connsiteY95" fmla="*/ 366917 h 569185"/>
                <a:gd name="connsiteX96" fmla="*/ 66468 w 594890"/>
                <a:gd name="connsiteY96" fmla="*/ 368557 h 569185"/>
                <a:gd name="connsiteX97" fmla="*/ 58966 w 594890"/>
                <a:gd name="connsiteY97" fmla="*/ 370246 h 569185"/>
                <a:gd name="connsiteX98" fmla="*/ 52657 w 594890"/>
                <a:gd name="connsiteY98" fmla="*/ 378046 h 569185"/>
                <a:gd name="connsiteX99" fmla="*/ 53005 w 594890"/>
                <a:gd name="connsiteY99" fmla="*/ 380033 h 569185"/>
                <a:gd name="connsiteX100" fmla="*/ 61450 w 594890"/>
                <a:gd name="connsiteY100" fmla="*/ 384951 h 569185"/>
                <a:gd name="connsiteX101" fmla="*/ 53203 w 594890"/>
                <a:gd name="connsiteY101" fmla="*/ 387485 h 569185"/>
                <a:gd name="connsiteX102" fmla="*/ 46198 w 594890"/>
                <a:gd name="connsiteY102" fmla="*/ 401495 h 569185"/>
                <a:gd name="connsiteX103" fmla="*/ 16539 w 594890"/>
                <a:gd name="connsiteY103" fmla="*/ 418187 h 569185"/>
                <a:gd name="connsiteX104" fmla="*/ 19867 w 594890"/>
                <a:gd name="connsiteY104" fmla="*/ 439053 h 569185"/>
                <a:gd name="connsiteX105" fmla="*/ 9733 w 594890"/>
                <a:gd name="connsiteY105" fmla="*/ 465781 h 569185"/>
                <a:gd name="connsiteX106" fmla="*/ 2032 w 594890"/>
                <a:gd name="connsiteY106" fmla="*/ 473482 h 569185"/>
                <a:gd name="connsiteX107" fmla="*/ 1535 w 594890"/>
                <a:gd name="connsiteY107" fmla="*/ 482872 h 569185"/>
                <a:gd name="connsiteX108" fmla="*/ 13508 w 594890"/>
                <a:gd name="connsiteY108" fmla="*/ 487194 h 569185"/>
                <a:gd name="connsiteX109" fmla="*/ 29953 w 594890"/>
                <a:gd name="connsiteY109" fmla="*/ 480139 h 569185"/>
                <a:gd name="connsiteX110" fmla="*/ 34076 w 594890"/>
                <a:gd name="connsiteY110" fmla="*/ 488386 h 569185"/>
                <a:gd name="connsiteX111" fmla="*/ 22103 w 594890"/>
                <a:gd name="connsiteY111" fmla="*/ 499366 h 569185"/>
                <a:gd name="connsiteX112" fmla="*/ 12863 w 594890"/>
                <a:gd name="connsiteY112" fmla="*/ 496633 h 569185"/>
                <a:gd name="connsiteX113" fmla="*/ 4963 w 594890"/>
                <a:gd name="connsiteY113" fmla="*/ 504483 h 569185"/>
                <a:gd name="connsiteX114" fmla="*/ 3274 w 594890"/>
                <a:gd name="connsiteY114" fmla="*/ 520132 h 569185"/>
                <a:gd name="connsiteX115" fmla="*/ 16291 w 594890"/>
                <a:gd name="connsiteY115" fmla="*/ 518145 h 569185"/>
                <a:gd name="connsiteX116" fmla="*/ 28611 w 594890"/>
                <a:gd name="connsiteY116" fmla="*/ 519735 h 569185"/>
                <a:gd name="connsiteX117" fmla="*/ 22799 w 594890"/>
                <a:gd name="connsiteY117" fmla="*/ 530317 h 569185"/>
                <a:gd name="connsiteX118" fmla="*/ 14850 w 594890"/>
                <a:gd name="connsiteY118" fmla="*/ 536576 h 569185"/>
                <a:gd name="connsiteX119" fmla="*/ 20663 w 594890"/>
                <a:gd name="connsiteY119" fmla="*/ 542786 h 569185"/>
                <a:gd name="connsiteX120" fmla="*/ 20811 w 594890"/>
                <a:gd name="connsiteY120" fmla="*/ 542836 h 569185"/>
                <a:gd name="connsiteX121" fmla="*/ 21457 w 594890"/>
                <a:gd name="connsiteY121" fmla="*/ 543184 h 569185"/>
                <a:gd name="connsiteX122" fmla="*/ 27171 w 594890"/>
                <a:gd name="connsiteY122" fmla="*/ 546612 h 569185"/>
                <a:gd name="connsiteX123" fmla="*/ 43665 w 594890"/>
                <a:gd name="connsiteY123" fmla="*/ 558883 h 569185"/>
                <a:gd name="connsiteX124" fmla="*/ 48583 w 594890"/>
                <a:gd name="connsiteY124" fmla="*/ 566335 h 569185"/>
                <a:gd name="connsiteX125" fmla="*/ 64530 w 594890"/>
                <a:gd name="connsiteY125" fmla="*/ 568769 h 569185"/>
                <a:gd name="connsiteX126" fmla="*/ 107653 w 594890"/>
                <a:gd name="connsiteY126" fmla="*/ 532304 h 569185"/>
                <a:gd name="connsiteX127" fmla="*/ 123750 w 594890"/>
                <a:gd name="connsiteY127" fmla="*/ 528379 h 569185"/>
                <a:gd name="connsiteX128" fmla="*/ 129562 w 594890"/>
                <a:gd name="connsiteY128" fmla="*/ 509202 h 569185"/>
                <a:gd name="connsiteX129" fmla="*/ 138803 w 594890"/>
                <a:gd name="connsiteY129" fmla="*/ 523709 h 569185"/>
                <a:gd name="connsiteX130" fmla="*/ 144268 w 594890"/>
                <a:gd name="connsiteY130" fmla="*/ 535732 h 569185"/>
                <a:gd name="connsiteX131" fmla="*/ 151521 w 594890"/>
                <a:gd name="connsiteY131" fmla="*/ 536924 h 569185"/>
                <a:gd name="connsiteX132" fmla="*/ 157036 w 594890"/>
                <a:gd name="connsiteY132" fmla="*/ 519337 h 569185"/>
                <a:gd name="connsiteX133" fmla="*/ 160364 w 594890"/>
                <a:gd name="connsiteY133" fmla="*/ 497925 h 569185"/>
                <a:gd name="connsiteX134" fmla="*/ 175765 w 594890"/>
                <a:gd name="connsiteY134" fmla="*/ 491665 h 569185"/>
                <a:gd name="connsiteX135" fmla="*/ 174672 w 594890"/>
                <a:gd name="connsiteY135" fmla="*/ 466477 h 569185"/>
                <a:gd name="connsiteX136" fmla="*/ 173579 w 594890"/>
                <a:gd name="connsiteY136" fmla="*/ 453908 h 569185"/>
                <a:gd name="connsiteX137" fmla="*/ 182373 w 594890"/>
                <a:gd name="connsiteY137" fmla="*/ 440047 h 569185"/>
                <a:gd name="connsiteX138" fmla="*/ 166972 w 594890"/>
                <a:gd name="connsiteY138" fmla="*/ 421168 h 569185"/>
                <a:gd name="connsiteX139" fmla="*/ 168065 w 594890"/>
                <a:gd name="connsiteY139" fmla="*/ 395980 h 569185"/>
                <a:gd name="connsiteX140" fmla="*/ 168065 w 594890"/>
                <a:gd name="connsiteY140" fmla="*/ 369550 h 569185"/>
                <a:gd name="connsiteX141" fmla="*/ 170251 w 594890"/>
                <a:gd name="connsiteY141" fmla="*/ 343120 h 569185"/>
                <a:gd name="connsiteX142" fmla="*/ 193352 w 594890"/>
                <a:gd name="connsiteY142" fmla="*/ 325533 h 569185"/>
                <a:gd name="connsiteX143" fmla="*/ 208753 w 594890"/>
                <a:gd name="connsiteY143" fmla="*/ 324242 h 569185"/>
                <a:gd name="connsiteX144" fmla="*/ 208753 w 594890"/>
                <a:gd name="connsiteY144" fmla="*/ 309139 h 569185"/>
                <a:gd name="connsiteX145" fmla="*/ 203239 w 594890"/>
                <a:gd name="connsiteY145" fmla="*/ 295278 h 569185"/>
                <a:gd name="connsiteX146" fmla="*/ 218639 w 594890"/>
                <a:gd name="connsiteY146" fmla="*/ 261296 h 569185"/>
                <a:gd name="connsiteX147" fmla="*/ 219733 w 594890"/>
                <a:gd name="connsiteY147" fmla="*/ 237350 h 569185"/>
                <a:gd name="connsiteX148" fmla="*/ 237319 w 594890"/>
                <a:gd name="connsiteY148" fmla="*/ 232333 h 569185"/>
                <a:gd name="connsiteX149" fmla="*/ 241741 w 594890"/>
                <a:gd name="connsiteY149" fmla="*/ 217230 h 569185"/>
                <a:gd name="connsiteX150" fmla="*/ 253863 w 594890"/>
                <a:gd name="connsiteY150" fmla="*/ 197109 h 569185"/>
                <a:gd name="connsiteX151" fmla="*/ 259377 w 594890"/>
                <a:gd name="connsiteY151" fmla="*/ 183248 h 569185"/>
                <a:gd name="connsiteX152" fmla="*/ 265985 w 594890"/>
                <a:gd name="connsiteY152" fmla="*/ 164370 h 569185"/>
                <a:gd name="connsiteX153" fmla="*/ 283572 w 594890"/>
                <a:gd name="connsiteY153" fmla="*/ 149267 h 569185"/>
                <a:gd name="connsiteX154" fmla="*/ 301159 w 594890"/>
                <a:gd name="connsiteY154" fmla="*/ 141715 h 569185"/>
                <a:gd name="connsiteX155" fmla="*/ 306624 w 594890"/>
                <a:gd name="connsiteY155" fmla="*/ 122837 h 569185"/>
                <a:gd name="connsiteX156" fmla="*/ 330818 w 594890"/>
                <a:gd name="connsiteY156" fmla="*/ 127854 h 569185"/>
                <a:gd name="connsiteX157" fmla="*/ 346219 w 594890"/>
                <a:gd name="connsiteY157" fmla="*/ 122837 h 569185"/>
                <a:gd name="connsiteX158" fmla="*/ 359434 w 594890"/>
                <a:gd name="connsiteY158" fmla="*/ 102666 h 569185"/>
                <a:gd name="connsiteX159" fmla="*/ 361670 w 594890"/>
                <a:gd name="connsiteY159" fmla="*/ 104256 h 569185"/>
                <a:gd name="connsiteX160" fmla="*/ 377021 w 594890"/>
                <a:gd name="connsiteY160" fmla="*/ 91339 h 569185"/>
                <a:gd name="connsiteX161" fmla="*/ 402358 w 594890"/>
                <a:gd name="connsiteY161" fmla="*/ 112751 h 569185"/>
                <a:gd name="connsiteX162" fmla="*/ 427645 w 594890"/>
                <a:gd name="connsiteY162" fmla="*/ 113993 h 569185"/>
                <a:gd name="connsiteX163" fmla="*/ 445232 w 594890"/>
                <a:gd name="connsiteY163" fmla="*/ 115235 h 569185"/>
                <a:gd name="connsiteX164" fmla="*/ 458447 w 594890"/>
                <a:gd name="connsiteY164" fmla="*/ 119011 h 569185"/>
                <a:gd name="connsiteX165" fmla="*/ 468334 w 594890"/>
                <a:gd name="connsiteY165" fmla="*/ 103908 h 569185"/>
                <a:gd name="connsiteX166" fmla="*/ 472756 w 594890"/>
                <a:gd name="connsiteY166" fmla="*/ 81254 h 569185"/>
                <a:gd name="connsiteX167" fmla="*/ 487064 w 594890"/>
                <a:gd name="connsiteY167" fmla="*/ 63617 h 569185"/>
                <a:gd name="connsiteX168" fmla="*/ 510165 w 594890"/>
                <a:gd name="connsiteY168" fmla="*/ 57308 h 569185"/>
                <a:gd name="connsiteX169" fmla="*/ 528894 w 594890"/>
                <a:gd name="connsiteY169" fmla="*/ 57308 h 569185"/>
                <a:gd name="connsiteX170" fmla="*/ 553089 w 594890"/>
                <a:gd name="connsiteY170" fmla="*/ 76187 h 569185"/>
                <a:gd name="connsiteX171" fmla="*/ 553089 w 594890"/>
                <a:gd name="connsiteY171" fmla="*/ 90942 h 569185"/>
                <a:gd name="connsiteX172" fmla="*/ 563721 w 594890"/>
                <a:gd name="connsiteY172" fmla="*/ 84930 h 569185"/>
                <a:gd name="connsiteX173" fmla="*/ 582897 w 594890"/>
                <a:gd name="connsiteY173" fmla="*/ 74746 h 569185"/>
                <a:gd name="connsiteX174" fmla="*/ 594671 w 594890"/>
                <a:gd name="connsiteY174" fmla="*/ 65257 h 569185"/>
                <a:gd name="connsiteX175" fmla="*/ 577333 w 594890"/>
                <a:gd name="connsiteY175" fmla="*/ 66101 h 569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</a:cxnLst>
              <a:rect l="l" t="t" r="r" b="b"/>
              <a:pathLst>
                <a:path w="594890" h="569185">
                  <a:moveTo>
                    <a:pt x="577333" y="66101"/>
                  </a:moveTo>
                  <a:cubicBezTo>
                    <a:pt x="575942" y="71964"/>
                    <a:pt x="566701" y="70821"/>
                    <a:pt x="567049" y="64909"/>
                  </a:cubicBezTo>
                  <a:cubicBezTo>
                    <a:pt x="567397" y="59047"/>
                    <a:pt x="552691" y="54327"/>
                    <a:pt x="551996" y="51595"/>
                  </a:cubicBezTo>
                  <a:cubicBezTo>
                    <a:pt x="551300" y="48862"/>
                    <a:pt x="558156" y="49260"/>
                    <a:pt x="563671" y="52787"/>
                  </a:cubicBezTo>
                  <a:cubicBezTo>
                    <a:pt x="569136" y="56314"/>
                    <a:pt x="572911" y="53979"/>
                    <a:pt x="579072" y="47322"/>
                  </a:cubicBezTo>
                  <a:cubicBezTo>
                    <a:pt x="585232" y="40665"/>
                    <a:pt x="593777" y="46130"/>
                    <a:pt x="594821" y="40268"/>
                  </a:cubicBezTo>
                  <a:cubicBezTo>
                    <a:pt x="595864" y="34405"/>
                    <a:pt x="584885" y="30480"/>
                    <a:pt x="582847" y="26953"/>
                  </a:cubicBezTo>
                  <a:cubicBezTo>
                    <a:pt x="580811" y="23426"/>
                    <a:pt x="572911" y="18706"/>
                    <a:pt x="565410" y="20296"/>
                  </a:cubicBezTo>
                  <a:cubicBezTo>
                    <a:pt x="557858" y="21836"/>
                    <a:pt x="557560" y="18309"/>
                    <a:pt x="553089" y="13639"/>
                  </a:cubicBezTo>
                  <a:cubicBezTo>
                    <a:pt x="551996" y="12446"/>
                    <a:pt x="550307" y="12099"/>
                    <a:pt x="548419" y="12297"/>
                  </a:cubicBezTo>
                  <a:cubicBezTo>
                    <a:pt x="546084" y="13937"/>
                    <a:pt x="543501" y="15179"/>
                    <a:pt x="540867" y="15974"/>
                  </a:cubicBezTo>
                  <a:cubicBezTo>
                    <a:pt x="537589" y="18806"/>
                    <a:pt x="535005" y="22979"/>
                    <a:pt x="535005" y="27748"/>
                  </a:cubicBezTo>
                  <a:cubicBezTo>
                    <a:pt x="535005" y="38727"/>
                    <a:pt x="526410" y="35995"/>
                    <a:pt x="529491" y="30083"/>
                  </a:cubicBezTo>
                  <a:cubicBezTo>
                    <a:pt x="532124" y="25065"/>
                    <a:pt x="527255" y="19153"/>
                    <a:pt x="530136" y="16321"/>
                  </a:cubicBezTo>
                  <a:cubicBezTo>
                    <a:pt x="529441" y="16123"/>
                    <a:pt x="528696" y="15924"/>
                    <a:pt x="528000" y="15626"/>
                  </a:cubicBezTo>
                  <a:cubicBezTo>
                    <a:pt x="525268" y="14483"/>
                    <a:pt x="522535" y="13589"/>
                    <a:pt x="519654" y="12844"/>
                  </a:cubicBezTo>
                  <a:cubicBezTo>
                    <a:pt x="518809" y="12695"/>
                    <a:pt x="518412" y="12595"/>
                    <a:pt x="518462" y="12546"/>
                  </a:cubicBezTo>
                  <a:cubicBezTo>
                    <a:pt x="517716" y="12496"/>
                    <a:pt x="516971" y="12397"/>
                    <a:pt x="516226" y="12397"/>
                  </a:cubicBezTo>
                  <a:cubicBezTo>
                    <a:pt x="513245" y="12248"/>
                    <a:pt x="510364" y="12397"/>
                    <a:pt x="507383" y="12496"/>
                  </a:cubicBezTo>
                  <a:cubicBezTo>
                    <a:pt x="507432" y="13539"/>
                    <a:pt x="507731" y="14483"/>
                    <a:pt x="508277" y="15179"/>
                  </a:cubicBezTo>
                  <a:cubicBezTo>
                    <a:pt x="511357" y="19104"/>
                    <a:pt x="499682" y="35945"/>
                    <a:pt x="494565" y="35945"/>
                  </a:cubicBezTo>
                  <a:cubicBezTo>
                    <a:pt x="489448" y="35945"/>
                    <a:pt x="495261" y="21439"/>
                    <a:pt x="494913" y="13639"/>
                  </a:cubicBezTo>
                  <a:cubicBezTo>
                    <a:pt x="494913" y="13539"/>
                    <a:pt x="494913" y="13539"/>
                    <a:pt x="494863" y="13440"/>
                  </a:cubicBezTo>
                  <a:cubicBezTo>
                    <a:pt x="492777" y="13241"/>
                    <a:pt x="490790" y="12943"/>
                    <a:pt x="488852" y="12297"/>
                  </a:cubicBezTo>
                  <a:cubicBezTo>
                    <a:pt x="486616" y="14483"/>
                    <a:pt x="483685" y="18011"/>
                    <a:pt x="480158" y="22631"/>
                  </a:cubicBezTo>
                  <a:cubicBezTo>
                    <a:pt x="470570" y="35150"/>
                    <a:pt x="463416" y="46527"/>
                    <a:pt x="457901" y="47720"/>
                  </a:cubicBezTo>
                  <a:cubicBezTo>
                    <a:pt x="452386" y="48912"/>
                    <a:pt x="453082" y="36343"/>
                    <a:pt x="462024" y="30878"/>
                  </a:cubicBezTo>
                  <a:cubicBezTo>
                    <a:pt x="470917" y="25363"/>
                    <a:pt x="471265" y="10509"/>
                    <a:pt x="477078" y="10509"/>
                  </a:cubicBezTo>
                  <a:cubicBezTo>
                    <a:pt x="479214" y="10509"/>
                    <a:pt x="480555" y="9466"/>
                    <a:pt x="481002" y="8025"/>
                  </a:cubicBezTo>
                  <a:cubicBezTo>
                    <a:pt x="478568" y="6038"/>
                    <a:pt x="476482" y="3554"/>
                    <a:pt x="474792" y="523"/>
                  </a:cubicBezTo>
                  <a:cubicBezTo>
                    <a:pt x="474643" y="473"/>
                    <a:pt x="474494" y="374"/>
                    <a:pt x="474345" y="324"/>
                  </a:cubicBezTo>
                  <a:cubicBezTo>
                    <a:pt x="465800" y="-2011"/>
                    <a:pt x="464409" y="8919"/>
                    <a:pt x="461677" y="12099"/>
                  </a:cubicBezTo>
                  <a:cubicBezTo>
                    <a:pt x="460186" y="13788"/>
                    <a:pt x="455318" y="11999"/>
                    <a:pt x="451293" y="10559"/>
                  </a:cubicBezTo>
                  <a:cubicBezTo>
                    <a:pt x="448412" y="12297"/>
                    <a:pt x="445282" y="13490"/>
                    <a:pt x="442003" y="13887"/>
                  </a:cubicBezTo>
                  <a:cubicBezTo>
                    <a:pt x="440513" y="15278"/>
                    <a:pt x="439469" y="17067"/>
                    <a:pt x="441159" y="19948"/>
                  </a:cubicBezTo>
                  <a:cubicBezTo>
                    <a:pt x="444586" y="25810"/>
                    <a:pt x="439469" y="30928"/>
                    <a:pt x="436042" y="23873"/>
                  </a:cubicBezTo>
                  <a:cubicBezTo>
                    <a:pt x="432614" y="16818"/>
                    <a:pt x="424069" y="22283"/>
                    <a:pt x="419945" y="30133"/>
                  </a:cubicBezTo>
                  <a:cubicBezTo>
                    <a:pt x="415821" y="37982"/>
                    <a:pt x="410357" y="37585"/>
                    <a:pt x="414431" y="40317"/>
                  </a:cubicBezTo>
                  <a:cubicBezTo>
                    <a:pt x="418554" y="43050"/>
                    <a:pt x="418206" y="53632"/>
                    <a:pt x="412046" y="55569"/>
                  </a:cubicBezTo>
                  <a:cubicBezTo>
                    <a:pt x="405885" y="57556"/>
                    <a:pt x="408270" y="36343"/>
                    <a:pt x="403501" y="38330"/>
                  </a:cubicBezTo>
                  <a:cubicBezTo>
                    <a:pt x="398682" y="40317"/>
                    <a:pt x="401762" y="28145"/>
                    <a:pt x="408270" y="28145"/>
                  </a:cubicBezTo>
                  <a:cubicBezTo>
                    <a:pt x="413089" y="28145"/>
                    <a:pt x="417958" y="22084"/>
                    <a:pt x="419796" y="17862"/>
                  </a:cubicBezTo>
                  <a:cubicBezTo>
                    <a:pt x="414480" y="19799"/>
                    <a:pt x="409214" y="21886"/>
                    <a:pt x="403749" y="23376"/>
                  </a:cubicBezTo>
                  <a:cubicBezTo>
                    <a:pt x="398731" y="24767"/>
                    <a:pt x="393565" y="24419"/>
                    <a:pt x="388895" y="22780"/>
                  </a:cubicBezTo>
                  <a:cubicBezTo>
                    <a:pt x="385765" y="26208"/>
                    <a:pt x="387702" y="34008"/>
                    <a:pt x="394956" y="38727"/>
                  </a:cubicBezTo>
                  <a:cubicBezTo>
                    <a:pt x="404544" y="45037"/>
                    <a:pt x="393267" y="48912"/>
                    <a:pt x="388447" y="44242"/>
                  </a:cubicBezTo>
                  <a:cubicBezTo>
                    <a:pt x="383678" y="39522"/>
                    <a:pt x="376127" y="41907"/>
                    <a:pt x="371010" y="44639"/>
                  </a:cubicBezTo>
                  <a:cubicBezTo>
                    <a:pt x="365893" y="47372"/>
                    <a:pt x="383331" y="54426"/>
                    <a:pt x="384026" y="57954"/>
                  </a:cubicBezTo>
                  <a:cubicBezTo>
                    <a:pt x="384721" y="61481"/>
                    <a:pt x="375133" y="53632"/>
                    <a:pt x="373047" y="56364"/>
                  </a:cubicBezTo>
                  <a:cubicBezTo>
                    <a:pt x="371010" y="59096"/>
                    <a:pt x="361421" y="54426"/>
                    <a:pt x="360726" y="47720"/>
                  </a:cubicBezTo>
                  <a:cubicBezTo>
                    <a:pt x="360030" y="41062"/>
                    <a:pt x="344629" y="50452"/>
                    <a:pt x="353174" y="52787"/>
                  </a:cubicBezTo>
                  <a:cubicBezTo>
                    <a:pt x="361719" y="55122"/>
                    <a:pt x="358639" y="61431"/>
                    <a:pt x="358639" y="70026"/>
                  </a:cubicBezTo>
                  <a:cubicBezTo>
                    <a:pt x="358639" y="78621"/>
                    <a:pt x="348703" y="72013"/>
                    <a:pt x="350740" y="64561"/>
                  </a:cubicBezTo>
                  <a:cubicBezTo>
                    <a:pt x="352777" y="57109"/>
                    <a:pt x="344580" y="58699"/>
                    <a:pt x="337724" y="63369"/>
                  </a:cubicBezTo>
                  <a:cubicBezTo>
                    <a:pt x="330868" y="68089"/>
                    <a:pt x="338767" y="54774"/>
                    <a:pt x="336035" y="48067"/>
                  </a:cubicBezTo>
                  <a:cubicBezTo>
                    <a:pt x="333302" y="41410"/>
                    <a:pt x="327092" y="48067"/>
                    <a:pt x="319938" y="49657"/>
                  </a:cubicBezTo>
                  <a:cubicBezTo>
                    <a:pt x="312734" y="51197"/>
                    <a:pt x="309008" y="51595"/>
                    <a:pt x="313430" y="57109"/>
                  </a:cubicBezTo>
                  <a:cubicBezTo>
                    <a:pt x="317852" y="62574"/>
                    <a:pt x="317206" y="70424"/>
                    <a:pt x="311343" y="69231"/>
                  </a:cubicBezTo>
                  <a:cubicBezTo>
                    <a:pt x="305531" y="68039"/>
                    <a:pt x="303146" y="69231"/>
                    <a:pt x="303792" y="75491"/>
                  </a:cubicBezTo>
                  <a:cubicBezTo>
                    <a:pt x="304488" y="81751"/>
                    <a:pt x="296240" y="82148"/>
                    <a:pt x="295595" y="76683"/>
                  </a:cubicBezTo>
                  <a:cubicBezTo>
                    <a:pt x="294899" y="71219"/>
                    <a:pt x="283274" y="72759"/>
                    <a:pt x="279846" y="79018"/>
                  </a:cubicBezTo>
                  <a:cubicBezTo>
                    <a:pt x="276418" y="85278"/>
                    <a:pt x="266830" y="89998"/>
                    <a:pt x="267873" y="97052"/>
                  </a:cubicBezTo>
                  <a:cubicBezTo>
                    <a:pt x="268866" y="104107"/>
                    <a:pt x="276418" y="93525"/>
                    <a:pt x="282578" y="95860"/>
                  </a:cubicBezTo>
                  <a:cubicBezTo>
                    <a:pt x="288739" y="98195"/>
                    <a:pt x="282230" y="101722"/>
                    <a:pt x="285658" y="105250"/>
                  </a:cubicBezTo>
                  <a:cubicBezTo>
                    <a:pt x="289086" y="108777"/>
                    <a:pt x="288391" y="117421"/>
                    <a:pt x="283572" y="112304"/>
                  </a:cubicBezTo>
                  <a:cubicBezTo>
                    <a:pt x="278802" y="107237"/>
                    <a:pt x="272592" y="105597"/>
                    <a:pt x="271599" y="113844"/>
                  </a:cubicBezTo>
                  <a:cubicBezTo>
                    <a:pt x="270556" y="122091"/>
                    <a:pt x="265438" y="112652"/>
                    <a:pt x="261315" y="106790"/>
                  </a:cubicBezTo>
                  <a:cubicBezTo>
                    <a:pt x="257192" y="100927"/>
                    <a:pt x="253118" y="117769"/>
                    <a:pt x="248647" y="113844"/>
                  </a:cubicBezTo>
                  <a:cubicBezTo>
                    <a:pt x="244225" y="109920"/>
                    <a:pt x="257539" y="97798"/>
                    <a:pt x="254111" y="91886"/>
                  </a:cubicBezTo>
                  <a:cubicBezTo>
                    <a:pt x="250683" y="86023"/>
                    <a:pt x="248299" y="95413"/>
                    <a:pt x="240399" y="104405"/>
                  </a:cubicBezTo>
                  <a:cubicBezTo>
                    <a:pt x="232550" y="113397"/>
                    <a:pt x="221918" y="113050"/>
                    <a:pt x="225694" y="117322"/>
                  </a:cubicBezTo>
                  <a:cubicBezTo>
                    <a:pt x="229470" y="121644"/>
                    <a:pt x="217795" y="123979"/>
                    <a:pt x="215758" y="131431"/>
                  </a:cubicBezTo>
                  <a:cubicBezTo>
                    <a:pt x="213721" y="138883"/>
                    <a:pt x="197575" y="141666"/>
                    <a:pt x="187291" y="149465"/>
                  </a:cubicBezTo>
                  <a:cubicBezTo>
                    <a:pt x="177007" y="157265"/>
                    <a:pt x="189328" y="157712"/>
                    <a:pt x="195190" y="150260"/>
                  </a:cubicBezTo>
                  <a:cubicBezTo>
                    <a:pt x="201003" y="142808"/>
                    <a:pt x="203089" y="147130"/>
                    <a:pt x="212330" y="140473"/>
                  </a:cubicBezTo>
                  <a:cubicBezTo>
                    <a:pt x="221571" y="133816"/>
                    <a:pt x="231507" y="128351"/>
                    <a:pt x="234935" y="131084"/>
                  </a:cubicBezTo>
                  <a:cubicBezTo>
                    <a:pt x="238363" y="133816"/>
                    <a:pt x="244175" y="135803"/>
                    <a:pt x="248647" y="128749"/>
                  </a:cubicBezTo>
                  <a:cubicBezTo>
                    <a:pt x="253068" y="121694"/>
                    <a:pt x="258583" y="123234"/>
                    <a:pt x="263004" y="127556"/>
                  </a:cubicBezTo>
                  <a:cubicBezTo>
                    <a:pt x="267475" y="131879"/>
                    <a:pt x="255453" y="135406"/>
                    <a:pt x="260967" y="141666"/>
                  </a:cubicBezTo>
                  <a:cubicBezTo>
                    <a:pt x="266432" y="147925"/>
                    <a:pt x="254459" y="151453"/>
                    <a:pt x="254459" y="145988"/>
                  </a:cubicBezTo>
                  <a:cubicBezTo>
                    <a:pt x="254459" y="140523"/>
                    <a:pt x="247603" y="135803"/>
                    <a:pt x="245219" y="140871"/>
                  </a:cubicBezTo>
                  <a:cubicBezTo>
                    <a:pt x="242834" y="145988"/>
                    <a:pt x="238711" y="151453"/>
                    <a:pt x="234289" y="151850"/>
                  </a:cubicBezTo>
                  <a:cubicBezTo>
                    <a:pt x="229867" y="152247"/>
                    <a:pt x="225048" y="161637"/>
                    <a:pt x="225048" y="171076"/>
                  </a:cubicBezTo>
                  <a:cubicBezTo>
                    <a:pt x="225048" y="180466"/>
                    <a:pt x="217149" y="171076"/>
                    <a:pt x="216503" y="179323"/>
                  </a:cubicBezTo>
                  <a:cubicBezTo>
                    <a:pt x="215808" y="187570"/>
                    <a:pt x="204828" y="202027"/>
                    <a:pt x="195240" y="212609"/>
                  </a:cubicBezTo>
                  <a:cubicBezTo>
                    <a:pt x="185651" y="223191"/>
                    <a:pt x="194544" y="225526"/>
                    <a:pt x="191464" y="232233"/>
                  </a:cubicBezTo>
                  <a:cubicBezTo>
                    <a:pt x="188384" y="238890"/>
                    <a:pt x="177057" y="233028"/>
                    <a:pt x="173331" y="235760"/>
                  </a:cubicBezTo>
                  <a:cubicBezTo>
                    <a:pt x="169555" y="238543"/>
                    <a:pt x="175368" y="254987"/>
                    <a:pt x="170251" y="260054"/>
                  </a:cubicBezTo>
                  <a:cubicBezTo>
                    <a:pt x="165133" y="265122"/>
                    <a:pt x="170251" y="272176"/>
                    <a:pt x="170251" y="278088"/>
                  </a:cubicBezTo>
                  <a:cubicBezTo>
                    <a:pt x="170251" y="283951"/>
                    <a:pt x="156886" y="274561"/>
                    <a:pt x="155893" y="280423"/>
                  </a:cubicBezTo>
                  <a:cubicBezTo>
                    <a:pt x="154850" y="286286"/>
                    <a:pt x="143224" y="284746"/>
                    <a:pt x="139796" y="286286"/>
                  </a:cubicBezTo>
                  <a:cubicBezTo>
                    <a:pt x="136368" y="287875"/>
                    <a:pt x="146652" y="297265"/>
                    <a:pt x="152813" y="302730"/>
                  </a:cubicBezTo>
                  <a:cubicBezTo>
                    <a:pt x="158973" y="308244"/>
                    <a:pt x="147000" y="312517"/>
                    <a:pt x="145609" y="306257"/>
                  </a:cubicBezTo>
                  <a:cubicBezTo>
                    <a:pt x="144814" y="302631"/>
                    <a:pt x="141585" y="304518"/>
                    <a:pt x="137014" y="307797"/>
                  </a:cubicBezTo>
                  <a:cubicBezTo>
                    <a:pt x="137163" y="310480"/>
                    <a:pt x="136865" y="313163"/>
                    <a:pt x="135971" y="315498"/>
                  </a:cubicBezTo>
                  <a:cubicBezTo>
                    <a:pt x="126035" y="341332"/>
                    <a:pt x="108448" y="355689"/>
                    <a:pt x="83955" y="366917"/>
                  </a:cubicBezTo>
                  <a:cubicBezTo>
                    <a:pt x="77795" y="369749"/>
                    <a:pt x="71784" y="369997"/>
                    <a:pt x="66468" y="368557"/>
                  </a:cubicBezTo>
                  <a:cubicBezTo>
                    <a:pt x="64183" y="369451"/>
                    <a:pt x="61500" y="369848"/>
                    <a:pt x="58966" y="370246"/>
                  </a:cubicBezTo>
                  <a:cubicBezTo>
                    <a:pt x="57426" y="373127"/>
                    <a:pt x="55339" y="375810"/>
                    <a:pt x="52657" y="378046"/>
                  </a:cubicBezTo>
                  <a:cubicBezTo>
                    <a:pt x="52806" y="378691"/>
                    <a:pt x="52905" y="379387"/>
                    <a:pt x="53005" y="380033"/>
                  </a:cubicBezTo>
                  <a:cubicBezTo>
                    <a:pt x="56333" y="381374"/>
                    <a:pt x="60407" y="382567"/>
                    <a:pt x="61450" y="384951"/>
                  </a:cubicBezTo>
                  <a:cubicBezTo>
                    <a:pt x="62643" y="387634"/>
                    <a:pt x="58420" y="388031"/>
                    <a:pt x="53203" y="387485"/>
                  </a:cubicBezTo>
                  <a:cubicBezTo>
                    <a:pt x="52607" y="392701"/>
                    <a:pt x="50371" y="397669"/>
                    <a:pt x="46198" y="401495"/>
                  </a:cubicBezTo>
                  <a:cubicBezTo>
                    <a:pt x="37057" y="409941"/>
                    <a:pt x="27270" y="415554"/>
                    <a:pt x="16539" y="418187"/>
                  </a:cubicBezTo>
                  <a:cubicBezTo>
                    <a:pt x="20414" y="423553"/>
                    <a:pt x="22103" y="430657"/>
                    <a:pt x="19867" y="439053"/>
                  </a:cubicBezTo>
                  <a:cubicBezTo>
                    <a:pt x="17334" y="448542"/>
                    <a:pt x="15396" y="457584"/>
                    <a:pt x="9733" y="465781"/>
                  </a:cubicBezTo>
                  <a:cubicBezTo>
                    <a:pt x="7497" y="469011"/>
                    <a:pt x="4864" y="471544"/>
                    <a:pt x="2032" y="473482"/>
                  </a:cubicBezTo>
                  <a:cubicBezTo>
                    <a:pt x="343" y="475668"/>
                    <a:pt x="-1297" y="478251"/>
                    <a:pt x="1535" y="482872"/>
                  </a:cubicBezTo>
                  <a:cubicBezTo>
                    <a:pt x="7000" y="491864"/>
                    <a:pt x="11124" y="480487"/>
                    <a:pt x="13508" y="487194"/>
                  </a:cubicBezTo>
                  <a:cubicBezTo>
                    <a:pt x="15893" y="493901"/>
                    <a:pt x="22401" y="487989"/>
                    <a:pt x="29953" y="480139"/>
                  </a:cubicBezTo>
                  <a:cubicBezTo>
                    <a:pt x="37504" y="472339"/>
                    <a:pt x="40237" y="488784"/>
                    <a:pt x="34076" y="488386"/>
                  </a:cubicBezTo>
                  <a:cubicBezTo>
                    <a:pt x="27916" y="487989"/>
                    <a:pt x="20712" y="492311"/>
                    <a:pt x="22103" y="499366"/>
                  </a:cubicBezTo>
                  <a:cubicBezTo>
                    <a:pt x="23494" y="506420"/>
                    <a:pt x="12515" y="505228"/>
                    <a:pt x="12863" y="496633"/>
                  </a:cubicBezTo>
                  <a:cubicBezTo>
                    <a:pt x="13210" y="488038"/>
                    <a:pt x="194" y="498173"/>
                    <a:pt x="4963" y="504483"/>
                  </a:cubicBezTo>
                  <a:cubicBezTo>
                    <a:pt x="9782" y="510742"/>
                    <a:pt x="3274" y="514270"/>
                    <a:pt x="3274" y="520132"/>
                  </a:cubicBezTo>
                  <a:cubicBezTo>
                    <a:pt x="3274" y="525994"/>
                    <a:pt x="12515" y="524852"/>
                    <a:pt x="16291" y="518145"/>
                  </a:cubicBezTo>
                  <a:cubicBezTo>
                    <a:pt x="20066" y="511488"/>
                    <a:pt x="26227" y="513077"/>
                    <a:pt x="28611" y="519735"/>
                  </a:cubicBezTo>
                  <a:cubicBezTo>
                    <a:pt x="30996" y="526392"/>
                    <a:pt x="22799" y="521275"/>
                    <a:pt x="22799" y="530317"/>
                  </a:cubicBezTo>
                  <a:cubicBezTo>
                    <a:pt x="22799" y="538216"/>
                    <a:pt x="18874" y="533198"/>
                    <a:pt x="14850" y="536576"/>
                  </a:cubicBezTo>
                  <a:cubicBezTo>
                    <a:pt x="16986" y="538315"/>
                    <a:pt x="18874" y="540402"/>
                    <a:pt x="20663" y="542786"/>
                  </a:cubicBezTo>
                  <a:cubicBezTo>
                    <a:pt x="20712" y="542786"/>
                    <a:pt x="20762" y="542836"/>
                    <a:pt x="20811" y="542836"/>
                  </a:cubicBezTo>
                  <a:cubicBezTo>
                    <a:pt x="18427" y="539458"/>
                    <a:pt x="20265" y="541842"/>
                    <a:pt x="21457" y="543184"/>
                  </a:cubicBezTo>
                  <a:cubicBezTo>
                    <a:pt x="23395" y="544277"/>
                    <a:pt x="25283" y="545469"/>
                    <a:pt x="27171" y="546612"/>
                  </a:cubicBezTo>
                  <a:cubicBezTo>
                    <a:pt x="33083" y="549990"/>
                    <a:pt x="38895" y="553915"/>
                    <a:pt x="43665" y="558883"/>
                  </a:cubicBezTo>
                  <a:cubicBezTo>
                    <a:pt x="45801" y="561118"/>
                    <a:pt x="47391" y="563652"/>
                    <a:pt x="48583" y="566335"/>
                  </a:cubicBezTo>
                  <a:cubicBezTo>
                    <a:pt x="52756" y="568421"/>
                    <a:pt x="57774" y="569962"/>
                    <a:pt x="64530" y="568769"/>
                  </a:cubicBezTo>
                  <a:cubicBezTo>
                    <a:pt x="78242" y="566434"/>
                    <a:pt x="104275" y="537421"/>
                    <a:pt x="107653" y="532304"/>
                  </a:cubicBezTo>
                  <a:cubicBezTo>
                    <a:pt x="111081" y="527187"/>
                    <a:pt x="118632" y="533099"/>
                    <a:pt x="123750" y="528379"/>
                  </a:cubicBezTo>
                  <a:cubicBezTo>
                    <a:pt x="128867" y="523659"/>
                    <a:pt x="125786" y="511537"/>
                    <a:pt x="129562" y="509202"/>
                  </a:cubicBezTo>
                  <a:cubicBezTo>
                    <a:pt x="133338" y="506818"/>
                    <a:pt x="135375" y="522119"/>
                    <a:pt x="138803" y="523709"/>
                  </a:cubicBezTo>
                  <a:cubicBezTo>
                    <a:pt x="141883" y="525100"/>
                    <a:pt x="144168" y="527882"/>
                    <a:pt x="144268" y="535732"/>
                  </a:cubicBezTo>
                  <a:cubicBezTo>
                    <a:pt x="147000" y="535285"/>
                    <a:pt x="149782" y="535434"/>
                    <a:pt x="151521" y="536924"/>
                  </a:cubicBezTo>
                  <a:cubicBezTo>
                    <a:pt x="155943" y="540700"/>
                    <a:pt x="157036" y="524355"/>
                    <a:pt x="157036" y="519337"/>
                  </a:cubicBezTo>
                  <a:cubicBezTo>
                    <a:pt x="157036" y="514270"/>
                    <a:pt x="161457" y="504234"/>
                    <a:pt x="160364" y="497925"/>
                  </a:cubicBezTo>
                  <a:cubicBezTo>
                    <a:pt x="159271" y="491665"/>
                    <a:pt x="173579" y="496683"/>
                    <a:pt x="175765" y="491665"/>
                  </a:cubicBezTo>
                  <a:cubicBezTo>
                    <a:pt x="177951" y="486598"/>
                    <a:pt x="179044" y="469011"/>
                    <a:pt x="174672" y="466477"/>
                  </a:cubicBezTo>
                  <a:cubicBezTo>
                    <a:pt x="170251" y="463943"/>
                    <a:pt x="169158" y="453908"/>
                    <a:pt x="173579" y="453908"/>
                  </a:cubicBezTo>
                  <a:cubicBezTo>
                    <a:pt x="178001" y="453908"/>
                    <a:pt x="183465" y="450132"/>
                    <a:pt x="182373" y="440047"/>
                  </a:cubicBezTo>
                  <a:cubicBezTo>
                    <a:pt x="181280" y="429962"/>
                    <a:pt x="168065" y="431253"/>
                    <a:pt x="166972" y="421168"/>
                  </a:cubicBezTo>
                  <a:cubicBezTo>
                    <a:pt x="165879" y="411083"/>
                    <a:pt x="173579" y="408599"/>
                    <a:pt x="168065" y="395980"/>
                  </a:cubicBezTo>
                  <a:cubicBezTo>
                    <a:pt x="162600" y="383411"/>
                    <a:pt x="170251" y="375810"/>
                    <a:pt x="168065" y="369550"/>
                  </a:cubicBezTo>
                  <a:cubicBezTo>
                    <a:pt x="165879" y="363241"/>
                    <a:pt x="163643" y="355689"/>
                    <a:pt x="170251" y="343120"/>
                  </a:cubicBezTo>
                  <a:cubicBezTo>
                    <a:pt x="176858" y="330551"/>
                    <a:pt x="188980" y="324242"/>
                    <a:pt x="193352" y="325533"/>
                  </a:cubicBezTo>
                  <a:cubicBezTo>
                    <a:pt x="197773" y="326775"/>
                    <a:pt x="205474" y="331843"/>
                    <a:pt x="208753" y="324242"/>
                  </a:cubicBezTo>
                  <a:cubicBezTo>
                    <a:pt x="212032" y="316690"/>
                    <a:pt x="212032" y="310381"/>
                    <a:pt x="208753" y="309139"/>
                  </a:cubicBezTo>
                  <a:cubicBezTo>
                    <a:pt x="205424" y="307897"/>
                    <a:pt x="196631" y="305363"/>
                    <a:pt x="203239" y="295278"/>
                  </a:cubicBezTo>
                  <a:cubicBezTo>
                    <a:pt x="209846" y="285193"/>
                    <a:pt x="217547" y="272623"/>
                    <a:pt x="218639" y="261296"/>
                  </a:cubicBezTo>
                  <a:cubicBezTo>
                    <a:pt x="219733" y="249969"/>
                    <a:pt x="216453" y="241126"/>
                    <a:pt x="219733" y="237350"/>
                  </a:cubicBezTo>
                  <a:cubicBezTo>
                    <a:pt x="223011" y="233575"/>
                    <a:pt x="230761" y="237350"/>
                    <a:pt x="237319" y="232333"/>
                  </a:cubicBezTo>
                  <a:cubicBezTo>
                    <a:pt x="243927" y="227265"/>
                    <a:pt x="238412" y="221005"/>
                    <a:pt x="241741" y="217230"/>
                  </a:cubicBezTo>
                  <a:cubicBezTo>
                    <a:pt x="245069" y="213454"/>
                    <a:pt x="249441" y="200835"/>
                    <a:pt x="253863" y="197109"/>
                  </a:cubicBezTo>
                  <a:cubicBezTo>
                    <a:pt x="258284" y="193333"/>
                    <a:pt x="262656" y="188266"/>
                    <a:pt x="259377" y="183248"/>
                  </a:cubicBezTo>
                  <a:cubicBezTo>
                    <a:pt x="256099" y="178181"/>
                    <a:pt x="265985" y="173163"/>
                    <a:pt x="265985" y="164370"/>
                  </a:cubicBezTo>
                  <a:cubicBezTo>
                    <a:pt x="265985" y="155576"/>
                    <a:pt x="276964" y="149267"/>
                    <a:pt x="283572" y="149267"/>
                  </a:cubicBezTo>
                  <a:cubicBezTo>
                    <a:pt x="290179" y="149267"/>
                    <a:pt x="301159" y="149267"/>
                    <a:pt x="301159" y="141715"/>
                  </a:cubicBezTo>
                  <a:cubicBezTo>
                    <a:pt x="301159" y="134164"/>
                    <a:pt x="296737" y="117769"/>
                    <a:pt x="306624" y="122837"/>
                  </a:cubicBezTo>
                  <a:cubicBezTo>
                    <a:pt x="316510" y="127854"/>
                    <a:pt x="324211" y="121545"/>
                    <a:pt x="330818" y="127854"/>
                  </a:cubicBezTo>
                  <a:cubicBezTo>
                    <a:pt x="337426" y="134164"/>
                    <a:pt x="346219" y="132922"/>
                    <a:pt x="346219" y="122837"/>
                  </a:cubicBezTo>
                  <a:cubicBezTo>
                    <a:pt x="346219" y="112751"/>
                    <a:pt x="349548" y="96407"/>
                    <a:pt x="359434" y="102666"/>
                  </a:cubicBezTo>
                  <a:cubicBezTo>
                    <a:pt x="360229" y="103163"/>
                    <a:pt x="360925" y="103710"/>
                    <a:pt x="361670" y="104256"/>
                  </a:cubicBezTo>
                  <a:cubicBezTo>
                    <a:pt x="364949" y="95860"/>
                    <a:pt x="371208" y="90495"/>
                    <a:pt x="377021" y="91339"/>
                  </a:cubicBezTo>
                  <a:cubicBezTo>
                    <a:pt x="385864" y="92631"/>
                    <a:pt x="391329" y="110218"/>
                    <a:pt x="402358" y="112751"/>
                  </a:cubicBezTo>
                  <a:cubicBezTo>
                    <a:pt x="413337" y="115285"/>
                    <a:pt x="424367" y="120303"/>
                    <a:pt x="427645" y="113993"/>
                  </a:cubicBezTo>
                  <a:cubicBezTo>
                    <a:pt x="430974" y="107684"/>
                    <a:pt x="438675" y="117769"/>
                    <a:pt x="445232" y="115235"/>
                  </a:cubicBezTo>
                  <a:cubicBezTo>
                    <a:pt x="451840" y="112702"/>
                    <a:pt x="451840" y="129096"/>
                    <a:pt x="458447" y="119011"/>
                  </a:cubicBezTo>
                  <a:cubicBezTo>
                    <a:pt x="465055" y="108926"/>
                    <a:pt x="457354" y="102666"/>
                    <a:pt x="468334" y="103908"/>
                  </a:cubicBezTo>
                  <a:cubicBezTo>
                    <a:pt x="479313" y="105150"/>
                    <a:pt x="472756" y="90047"/>
                    <a:pt x="472756" y="81254"/>
                  </a:cubicBezTo>
                  <a:cubicBezTo>
                    <a:pt x="472756" y="72461"/>
                    <a:pt x="487064" y="71169"/>
                    <a:pt x="487064" y="63617"/>
                  </a:cubicBezTo>
                  <a:cubicBezTo>
                    <a:pt x="487064" y="56066"/>
                    <a:pt x="506886" y="62326"/>
                    <a:pt x="510165" y="57308"/>
                  </a:cubicBezTo>
                  <a:cubicBezTo>
                    <a:pt x="513494" y="52290"/>
                    <a:pt x="524473" y="48515"/>
                    <a:pt x="528894" y="57308"/>
                  </a:cubicBezTo>
                  <a:cubicBezTo>
                    <a:pt x="533266" y="66151"/>
                    <a:pt x="551996" y="68635"/>
                    <a:pt x="553089" y="76187"/>
                  </a:cubicBezTo>
                  <a:cubicBezTo>
                    <a:pt x="553635" y="79863"/>
                    <a:pt x="553089" y="85576"/>
                    <a:pt x="553089" y="90942"/>
                  </a:cubicBezTo>
                  <a:cubicBezTo>
                    <a:pt x="556119" y="87514"/>
                    <a:pt x="559995" y="84930"/>
                    <a:pt x="563721" y="84930"/>
                  </a:cubicBezTo>
                  <a:cubicBezTo>
                    <a:pt x="570577" y="84930"/>
                    <a:pt x="576737" y="73156"/>
                    <a:pt x="582897" y="74746"/>
                  </a:cubicBezTo>
                  <a:cubicBezTo>
                    <a:pt x="588014" y="76038"/>
                    <a:pt x="593082" y="75044"/>
                    <a:pt x="594671" y="65257"/>
                  </a:cubicBezTo>
                  <a:cubicBezTo>
                    <a:pt x="589058" y="61282"/>
                    <a:pt x="578625" y="60786"/>
                    <a:pt x="577333" y="6610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56" name="Freeform: Shape 190">
              <a:extLst>
                <a:ext uri="{FF2B5EF4-FFF2-40B4-BE49-F238E27FC236}">
                  <a16:creationId xmlns:a16="http://schemas.microsoft.com/office/drawing/2014/main" xmlns="" id="{7DE64DF2-F981-473F-6E56-8F2F08834922}"/>
                </a:ext>
              </a:extLst>
            </p:cNvPr>
            <p:cNvSpPr/>
            <p:nvPr/>
          </p:nvSpPr>
          <p:spPr>
            <a:xfrm>
              <a:off x="8673002" y="2338616"/>
              <a:ext cx="72113" cy="25540"/>
            </a:xfrm>
            <a:custGeom>
              <a:avLst/>
              <a:gdLst>
                <a:gd name="connsiteX0" fmla="*/ 65556 w 72113"/>
                <a:gd name="connsiteY0" fmla="*/ 10994 h 25540"/>
                <a:gd name="connsiteX1" fmla="*/ 52987 w 72113"/>
                <a:gd name="connsiteY1" fmla="*/ 8659 h 25540"/>
                <a:gd name="connsiteX2" fmla="*/ 34506 w 72113"/>
                <a:gd name="connsiteY2" fmla="*/ 114 h 25540"/>
                <a:gd name="connsiteX3" fmla="*/ 29636 w 72113"/>
                <a:gd name="connsiteY3" fmla="*/ 660 h 25540"/>
                <a:gd name="connsiteX4" fmla="*/ 872 w 72113"/>
                <a:gd name="connsiteY4" fmla="*/ 10894 h 25540"/>
                <a:gd name="connsiteX5" fmla="*/ 44044 w 72113"/>
                <a:gd name="connsiteY5" fmla="*/ 21874 h 25540"/>
                <a:gd name="connsiteX6" fmla="*/ 72114 w 72113"/>
                <a:gd name="connsiteY6" fmla="*/ 17154 h 25540"/>
                <a:gd name="connsiteX7" fmla="*/ 65556 w 72113"/>
                <a:gd name="connsiteY7" fmla="*/ 10994 h 2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113" h="25540">
                  <a:moveTo>
                    <a:pt x="65556" y="10994"/>
                  </a:moveTo>
                  <a:cubicBezTo>
                    <a:pt x="61432" y="9901"/>
                    <a:pt x="57259" y="9056"/>
                    <a:pt x="52987" y="8659"/>
                  </a:cubicBezTo>
                  <a:cubicBezTo>
                    <a:pt x="45783" y="8013"/>
                    <a:pt x="39175" y="4982"/>
                    <a:pt x="34506" y="114"/>
                  </a:cubicBezTo>
                  <a:cubicBezTo>
                    <a:pt x="32220" y="-135"/>
                    <a:pt x="30432" y="14"/>
                    <a:pt x="29636" y="660"/>
                  </a:cubicBezTo>
                  <a:cubicBezTo>
                    <a:pt x="24867" y="4585"/>
                    <a:pt x="-5487" y="2697"/>
                    <a:pt x="872" y="10894"/>
                  </a:cubicBezTo>
                  <a:cubicBezTo>
                    <a:pt x="6337" y="17949"/>
                    <a:pt x="32369" y="14024"/>
                    <a:pt x="44044" y="21874"/>
                  </a:cubicBezTo>
                  <a:cubicBezTo>
                    <a:pt x="55670" y="29723"/>
                    <a:pt x="72114" y="23463"/>
                    <a:pt x="72114" y="17154"/>
                  </a:cubicBezTo>
                  <a:cubicBezTo>
                    <a:pt x="72114" y="15465"/>
                    <a:pt x="69480" y="13279"/>
                    <a:pt x="65556" y="10994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57" name="Freeform: Shape 191">
              <a:extLst>
                <a:ext uri="{FF2B5EF4-FFF2-40B4-BE49-F238E27FC236}">
                  <a16:creationId xmlns:a16="http://schemas.microsoft.com/office/drawing/2014/main" xmlns="" id="{53FF7827-FF9E-7F72-3774-C675739BCF16}"/>
                </a:ext>
              </a:extLst>
            </p:cNvPr>
            <p:cNvSpPr/>
            <p:nvPr/>
          </p:nvSpPr>
          <p:spPr>
            <a:xfrm>
              <a:off x="7362385" y="3359824"/>
              <a:ext cx="54074" cy="49723"/>
            </a:xfrm>
            <a:custGeom>
              <a:avLst/>
              <a:gdLst>
                <a:gd name="connsiteX0" fmla="*/ 30774 w 54074"/>
                <a:gd name="connsiteY0" fmla="*/ 6100 h 49723"/>
                <a:gd name="connsiteX1" fmla="*/ 8864 w 54074"/>
                <a:gd name="connsiteY1" fmla="*/ 13155 h 49723"/>
                <a:gd name="connsiteX2" fmla="*/ 5437 w 54074"/>
                <a:gd name="connsiteY2" fmla="*/ 48428 h 49723"/>
                <a:gd name="connsiteX3" fmla="*/ 18453 w 54074"/>
                <a:gd name="connsiteY3" fmla="*/ 41373 h 49723"/>
                <a:gd name="connsiteX4" fmla="*/ 38325 w 54074"/>
                <a:gd name="connsiteY4" fmla="*/ 32729 h 49723"/>
                <a:gd name="connsiteX5" fmla="*/ 54074 w 54074"/>
                <a:gd name="connsiteY5" fmla="*/ 9230 h 49723"/>
                <a:gd name="connsiteX6" fmla="*/ 30774 w 54074"/>
                <a:gd name="connsiteY6" fmla="*/ 6100 h 49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074" h="49723">
                  <a:moveTo>
                    <a:pt x="30774" y="6100"/>
                  </a:moveTo>
                  <a:cubicBezTo>
                    <a:pt x="28041" y="14745"/>
                    <a:pt x="19794" y="10820"/>
                    <a:pt x="8864" y="13155"/>
                  </a:cubicBezTo>
                  <a:cubicBezTo>
                    <a:pt x="-2115" y="15490"/>
                    <a:pt x="-2462" y="45398"/>
                    <a:pt x="5437" y="48428"/>
                  </a:cubicBezTo>
                  <a:cubicBezTo>
                    <a:pt x="11597" y="50763"/>
                    <a:pt x="16416" y="50763"/>
                    <a:pt x="18453" y="41373"/>
                  </a:cubicBezTo>
                  <a:cubicBezTo>
                    <a:pt x="20490" y="31984"/>
                    <a:pt x="31469" y="28854"/>
                    <a:pt x="38325" y="32729"/>
                  </a:cubicBezTo>
                  <a:cubicBezTo>
                    <a:pt x="45181" y="36654"/>
                    <a:pt x="54074" y="20955"/>
                    <a:pt x="54074" y="9230"/>
                  </a:cubicBezTo>
                  <a:cubicBezTo>
                    <a:pt x="54074" y="-2495"/>
                    <a:pt x="33506" y="-2495"/>
                    <a:pt x="30774" y="610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58" name="Freeform: Shape 192">
              <a:extLst>
                <a:ext uri="{FF2B5EF4-FFF2-40B4-BE49-F238E27FC236}">
                  <a16:creationId xmlns:a16="http://schemas.microsoft.com/office/drawing/2014/main" xmlns="" id="{49D040FA-0E39-FEF3-EBBA-80A497910C8E}"/>
                </a:ext>
              </a:extLst>
            </p:cNvPr>
            <p:cNvSpPr/>
            <p:nvPr/>
          </p:nvSpPr>
          <p:spPr>
            <a:xfrm>
              <a:off x="7297659" y="3379571"/>
              <a:ext cx="56637" cy="78977"/>
            </a:xfrm>
            <a:custGeom>
              <a:avLst/>
              <a:gdLst>
                <a:gd name="connsiteX0" fmla="*/ 48254 w 56637"/>
                <a:gd name="connsiteY0" fmla="*/ 16957 h 78977"/>
                <a:gd name="connsiteX1" fmla="*/ 32505 w 56637"/>
                <a:gd name="connsiteY1" fmla="*/ 3642 h 78977"/>
                <a:gd name="connsiteX2" fmla="*/ 11292 w 56637"/>
                <a:gd name="connsiteY2" fmla="*/ 9157 h 78977"/>
                <a:gd name="connsiteX3" fmla="*/ 1703 w 56637"/>
                <a:gd name="connsiteY3" fmla="*/ 27936 h 78977"/>
                <a:gd name="connsiteX4" fmla="*/ 14719 w 56637"/>
                <a:gd name="connsiteY4" fmla="*/ 20087 h 78977"/>
                <a:gd name="connsiteX5" fmla="*/ 18148 w 56637"/>
                <a:gd name="connsiteY5" fmla="*/ 46715 h 78977"/>
                <a:gd name="connsiteX6" fmla="*/ 27040 w 56637"/>
                <a:gd name="connsiteY6" fmla="*/ 78859 h 78977"/>
                <a:gd name="connsiteX7" fmla="*/ 53073 w 56637"/>
                <a:gd name="connsiteY7" fmla="*/ 34196 h 78977"/>
                <a:gd name="connsiteX8" fmla="*/ 48254 w 56637"/>
                <a:gd name="connsiteY8" fmla="*/ 16957 h 78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6637" h="78977">
                  <a:moveTo>
                    <a:pt x="48254" y="16957"/>
                  </a:moveTo>
                  <a:cubicBezTo>
                    <a:pt x="48254" y="9107"/>
                    <a:pt x="33200" y="10697"/>
                    <a:pt x="32505" y="3642"/>
                  </a:cubicBezTo>
                  <a:cubicBezTo>
                    <a:pt x="31810" y="-3412"/>
                    <a:pt x="21526" y="513"/>
                    <a:pt x="11292" y="9157"/>
                  </a:cubicBezTo>
                  <a:cubicBezTo>
                    <a:pt x="1007" y="17752"/>
                    <a:pt x="-2420" y="19341"/>
                    <a:pt x="1703" y="27936"/>
                  </a:cubicBezTo>
                  <a:cubicBezTo>
                    <a:pt x="5827" y="36581"/>
                    <a:pt x="11987" y="28731"/>
                    <a:pt x="14719" y="20087"/>
                  </a:cubicBezTo>
                  <a:cubicBezTo>
                    <a:pt x="17452" y="11442"/>
                    <a:pt x="24308" y="32606"/>
                    <a:pt x="18148" y="46715"/>
                  </a:cubicBezTo>
                  <a:cubicBezTo>
                    <a:pt x="11987" y="60825"/>
                    <a:pt x="18942" y="80697"/>
                    <a:pt x="27040" y="78859"/>
                  </a:cubicBezTo>
                  <a:cubicBezTo>
                    <a:pt x="33896" y="77319"/>
                    <a:pt x="42789" y="49100"/>
                    <a:pt x="53073" y="34196"/>
                  </a:cubicBezTo>
                  <a:cubicBezTo>
                    <a:pt x="63307" y="19292"/>
                    <a:pt x="48254" y="24757"/>
                    <a:pt x="48254" y="1695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59" name="Freeform: Shape 193">
              <a:extLst>
                <a:ext uri="{FF2B5EF4-FFF2-40B4-BE49-F238E27FC236}">
                  <a16:creationId xmlns:a16="http://schemas.microsoft.com/office/drawing/2014/main" xmlns="" id="{D0343BE7-7C8D-FCCB-A869-1A8E8C2F1241}"/>
                </a:ext>
              </a:extLst>
            </p:cNvPr>
            <p:cNvSpPr/>
            <p:nvPr/>
          </p:nvSpPr>
          <p:spPr>
            <a:xfrm>
              <a:off x="7537062" y="3012208"/>
              <a:ext cx="154043" cy="129665"/>
            </a:xfrm>
            <a:custGeom>
              <a:avLst/>
              <a:gdLst>
                <a:gd name="connsiteX0" fmla="*/ 132818 w 154043"/>
                <a:gd name="connsiteY0" fmla="*/ 42567 h 129665"/>
                <a:gd name="connsiteX1" fmla="*/ 109518 w 154043"/>
                <a:gd name="connsiteY1" fmla="*/ 48827 h 129665"/>
                <a:gd name="connsiteX2" fmla="*/ 58844 w 154043"/>
                <a:gd name="connsiteY2" fmla="*/ 6499 h 129665"/>
                <a:gd name="connsiteX3" fmla="*/ 43791 w 154043"/>
                <a:gd name="connsiteY3" fmla="*/ 14349 h 129665"/>
                <a:gd name="connsiteX4" fmla="*/ 42399 w 154043"/>
                <a:gd name="connsiteY4" fmla="*/ 41773 h 129665"/>
                <a:gd name="connsiteX5" fmla="*/ 35593 w 154043"/>
                <a:gd name="connsiteY5" fmla="*/ 65272 h 129665"/>
                <a:gd name="connsiteX6" fmla="*/ 16417 w 154043"/>
                <a:gd name="connsiteY6" fmla="*/ 74661 h 129665"/>
                <a:gd name="connsiteX7" fmla="*/ 7524 w 154043"/>
                <a:gd name="connsiteY7" fmla="*/ 90360 h 129665"/>
                <a:gd name="connsiteX8" fmla="*/ 3400 w 154043"/>
                <a:gd name="connsiteY8" fmla="*/ 106009 h 129665"/>
                <a:gd name="connsiteX9" fmla="*/ 3400 w 154043"/>
                <a:gd name="connsiteY9" fmla="*/ 126379 h 129665"/>
                <a:gd name="connsiteX10" fmla="*/ 15075 w 154043"/>
                <a:gd name="connsiteY10" fmla="*/ 120914 h 129665"/>
                <a:gd name="connsiteX11" fmla="*/ 27396 w 154043"/>
                <a:gd name="connsiteY11" fmla="*/ 117784 h 129665"/>
                <a:gd name="connsiteX12" fmla="*/ 13684 w 154043"/>
                <a:gd name="connsiteY12" fmla="*/ 98210 h 129665"/>
                <a:gd name="connsiteX13" fmla="*/ 32861 w 154043"/>
                <a:gd name="connsiteY13" fmla="*/ 95875 h 129665"/>
                <a:gd name="connsiteX14" fmla="*/ 67786 w 154043"/>
                <a:gd name="connsiteY14" fmla="*/ 105264 h 129665"/>
                <a:gd name="connsiteX15" fmla="*/ 82840 w 154043"/>
                <a:gd name="connsiteY15" fmla="*/ 99004 h 129665"/>
                <a:gd name="connsiteX16" fmla="*/ 116374 w 154043"/>
                <a:gd name="connsiteY16" fmla="*/ 80971 h 129665"/>
                <a:gd name="connsiteX17" fmla="*/ 128695 w 154043"/>
                <a:gd name="connsiteY17" fmla="*/ 68401 h 129665"/>
                <a:gd name="connsiteX18" fmla="*/ 154032 w 154043"/>
                <a:gd name="connsiteY18" fmla="*/ 35513 h 129665"/>
                <a:gd name="connsiteX19" fmla="*/ 132818 w 154043"/>
                <a:gd name="connsiteY19" fmla="*/ 42567 h 129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54043" h="129665">
                  <a:moveTo>
                    <a:pt x="132818" y="42567"/>
                  </a:moveTo>
                  <a:cubicBezTo>
                    <a:pt x="128049" y="35513"/>
                    <a:pt x="119802" y="46492"/>
                    <a:pt x="109518" y="48827"/>
                  </a:cubicBezTo>
                  <a:cubicBezTo>
                    <a:pt x="99234" y="51162"/>
                    <a:pt x="67041" y="20609"/>
                    <a:pt x="58844" y="6499"/>
                  </a:cubicBezTo>
                  <a:cubicBezTo>
                    <a:pt x="50597" y="-7610"/>
                    <a:pt x="36935" y="4164"/>
                    <a:pt x="43791" y="14349"/>
                  </a:cubicBezTo>
                  <a:cubicBezTo>
                    <a:pt x="50647" y="24533"/>
                    <a:pt x="42399" y="27663"/>
                    <a:pt x="42399" y="41773"/>
                  </a:cubicBezTo>
                  <a:cubicBezTo>
                    <a:pt x="42399" y="55882"/>
                    <a:pt x="34202" y="55882"/>
                    <a:pt x="35593" y="65272"/>
                  </a:cubicBezTo>
                  <a:cubicBezTo>
                    <a:pt x="36935" y="74661"/>
                    <a:pt x="24614" y="73121"/>
                    <a:pt x="16417" y="74661"/>
                  </a:cubicBezTo>
                  <a:cubicBezTo>
                    <a:pt x="8219" y="76251"/>
                    <a:pt x="17112" y="85641"/>
                    <a:pt x="7524" y="90360"/>
                  </a:cubicBezTo>
                  <a:cubicBezTo>
                    <a:pt x="-2064" y="95080"/>
                    <a:pt x="-1369" y="102880"/>
                    <a:pt x="3400" y="106009"/>
                  </a:cubicBezTo>
                  <a:cubicBezTo>
                    <a:pt x="8219" y="109139"/>
                    <a:pt x="4792" y="119324"/>
                    <a:pt x="3400" y="126379"/>
                  </a:cubicBezTo>
                  <a:cubicBezTo>
                    <a:pt x="2009" y="133433"/>
                    <a:pt x="9561" y="127968"/>
                    <a:pt x="15075" y="120914"/>
                  </a:cubicBezTo>
                  <a:cubicBezTo>
                    <a:pt x="20540" y="113859"/>
                    <a:pt x="26253" y="124292"/>
                    <a:pt x="27396" y="117784"/>
                  </a:cubicBezTo>
                  <a:cubicBezTo>
                    <a:pt x="28787" y="109984"/>
                    <a:pt x="13038" y="106059"/>
                    <a:pt x="13684" y="98210"/>
                  </a:cubicBezTo>
                  <a:cubicBezTo>
                    <a:pt x="14380" y="90410"/>
                    <a:pt x="24664" y="100545"/>
                    <a:pt x="32861" y="95875"/>
                  </a:cubicBezTo>
                  <a:cubicBezTo>
                    <a:pt x="41108" y="91155"/>
                    <a:pt x="57503" y="95080"/>
                    <a:pt x="67786" y="105264"/>
                  </a:cubicBezTo>
                  <a:cubicBezTo>
                    <a:pt x="78070" y="115449"/>
                    <a:pt x="80802" y="111574"/>
                    <a:pt x="82840" y="99004"/>
                  </a:cubicBezTo>
                  <a:cubicBezTo>
                    <a:pt x="84877" y="86485"/>
                    <a:pt x="100625" y="80971"/>
                    <a:pt x="116374" y="80971"/>
                  </a:cubicBezTo>
                  <a:cubicBezTo>
                    <a:pt x="132123" y="80971"/>
                    <a:pt x="133513" y="72326"/>
                    <a:pt x="128695" y="68401"/>
                  </a:cubicBezTo>
                  <a:cubicBezTo>
                    <a:pt x="123925" y="64477"/>
                    <a:pt x="154727" y="41773"/>
                    <a:pt x="154032" y="35513"/>
                  </a:cubicBezTo>
                  <a:cubicBezTo>
                    <a:pt x="153336" y="29253"/>
                    <a:pt x="137588" y="49672"/>
                    <a:pt x="132818" y="4256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60" name="Freeform: Shape 194">
              <a:extLst>
                <a:ext uri="{FF2B5EF4-FFF2-40B4-BE49-F238E27FC236}">
                  <a16:creationId xmlns:a16="http://schemas.microsoft.com/office/drawing/2014/main" xmlns="" id="{57A2148C-867A-7BCF-D332-DE218162D1A3}"/>
                </a:ext>
              </a:extLst>
            </p:cNvPr>
            <p:cNvSpPr/>
            <p:nvPr/>
          </p:nvSpPr>
          <p:spPr>
            <a:xfrm>
              <a:off x="7327052" y="3147754"/>
              <a:ext cx="259527" cy="235144"/>
            </a:xfrm>
            <a:custGeom>
              <a:avLst/>
              <a:gdLst>
                <a:gd name="connsiteX0" fmla="*/ 169045 w 259527"/>
                <a:gd name="connsiteY0" fmla="*/ 204509 h 235144"/>
                <a:gd name="connsiteX1" fmla="*/ 171629 w 259527"/>
                <a:gd name="connsiteY1" fmla="*/ 200932 h 235144"/>
                <a:gd name="connsiteX2" fmla="*/ 180721 w 259527"/>
                <a:gd name="connsiteY2" fmla="*/ 198299 h 235144"/>
                <a:gd name="connsiteX3" fmla="*/ 210231 w 259527"/>
                <a:gd name="connsiteY3" fmla="*/ 170428 h 235144"/>
                <a:gd name="connsiteX4" fmla="*/ 228513 w 259527"/>
                <a:gd name="connsiteY4" fmla="*/ 152642 h 235144"/>
                <a:gd name="connsiteX5" fmla="*/ 230500 w 259527"/>
                <a:gd name="connsiteY5" fmla="*/ 145339 h 235144"/>
                <a:gd name="connsiteX6" fmla="*/ 235965 w 259527"/>
                <a:gd name="connsiteY6" fmla="*/ 104601 h 235144"/>
                <a:gd name="connsiteX7" fmla="*/ 257178 w 259527"/>
                <a:gd name="connsiteY7" fmla="*/ 75588 h 235144"/>
                <a:gd name="connsiteX8" fmla="*/ 246199 w 259527"/>
                <a:gd name="connsiteY8" fmla="*/ 5042 h 235144"/>
                <a:gd name="connsiteX9" fmla="*/ 216739 w 259527"/>
                <a:gd name="connsiteY9" fmla="*/ 14431 h 235144"/>
                <a:gd name="connsiteX10" fmla="*/ 212615 w 259527"/>
                <a:gd name="connsiteY10" fmla="*/ 49704 h 235144"/>
                <a:gd name="connsiteX11" fmla="*/ 200940 w 259527"/>
                <a:gd name="connsiteY11" fmla="*/ 84977 h 235144"/>
                <a:gd name="connsiteX12" fmla="*/ 186533 w 259527"/>
                <a:gd name="connsiteY12" fmla="*/ 110811 h 235144"/>
                <a:gd name="connsiteX13" fmla="*/ 165319 w 259527"/>
                <a:gd name="connsiteY13" fmla="*/ 129640 h 235144"/>
                <a:gd name="connsiteX14" fmla="*/ 150266 w 259527"/>
                <a:gd name="connsiteY14" fmla="*/ 121045 h 235144"/>
                <a:gd name="connsiteX15" fmla="*/ 133126 w 259527"/>
                <a:gd name="connsiteY15" fmla="*/ 142209 h 235144"/>
                <a:gd name="connsiteX16" fmla="*/ 118769 w 259527"/>
                <a:gd name="connsiteY16" fmla="*/ 168838 h 235144"/>
                <a:gd name="connsiteX17" fmla="*/ 104362 w 259527"/>
                <a:gd name="connsiteY17" fmla="*/ 174303 h 235144"/>
                <a:gd name="connsiteX18" fmla="*/ 76292 w 259527"/>
                <a:gd name="connsiteY18" fmla="*/ 178228 h 235144"/>
                <a:gd name="connsiteX19" fmla="*/ 42062 w 259527"/>
                <a:gd name="connsiteY19" fmla="*/ 180563 h 235144"/>
                <a:gd name="connsiteX20" fmla="*/ 6441 w 259527"/>
                <a:gd name="connsiteY20" fmla="*/ 211116 h 235144"/>
                <a:gd name="connsiteX21" fmla="*/ 6441 w 259527"/>
                <a:gd name="connsiteY21" fmla="*/ 226766 h 235144"/>
                <a:gd name="connsiteX22" fmla="*/ 31778 w 259527"/>
                <a:gd name="connsiteY22" fmla="*/ 219711 h 235144"/>
                <a:gd name="connsiteX23" fmla="*/ 90004 w 259527"/>
                <a:gd name="connsiteY23" fmla="*/ 203267 h 235144"/>
                <a:gd name="connsiteX24" fmla="*/ 99592 w 259527"/>
                <a:gd name="connsiteY24" fmla="*/ 226766 h 235144"/>
                <a:gd name="connsiteX25" fmla="*/ 126966 w 259527"/>
                <a:gd name="connsiteY25" fmla="*/ 225226 h 235144"/>
                <a:gd name="connsiteX26" fmla="*/ 135163 w 259527"/>
                <a:gd name="connsiteY26" fmla="*/ 207192 h 235144"/>
                <a:gd name="connsiteX27" fmla="*/ 142019 w 259527"/>
                <a:gd name="connsiteY27" fmla="*/ 203267 h 235144"/>
                <a:gd name="connsiteX28" fmla="*/ 156228 w 259527"/>
                <a:gd name="connsiteY28" fmla="*/ 210321 h 235144"/>
                <a:gd name="connsiteX29" fmla="*/ 169045 w 259527"/>
                <a:gd name="connsiteY29" fmla="*/ 204509 h 235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59527" h="235144">
                  <a:moveTo>
                    <a:pt x="169045" y="204509"/>
                  </a:moveTo>
                  <a:cubicBezTo>
                    <a:pt x="169989" y="203466"/>
                    <a:pt x="170883" y="202273"/>
                    <a:pt x="171629" y="200932"/>
                  </a:cubicBezTo>
                  <a:cubicBezTo>
                    <a:pt x="175554" y="193778"/>
                    <a:pt x="177888" y="195566"/>
                    <a:pt x="180721" y="198299"/>
                  </a:cubicBezTo>
                  <a:cubicBezTo>
                    <a:pt x="189116" y="186525"/>
                    <a:pt x="198655" y="176887"/>
                    <a:pt x="210231" y="170428"/>
                  </a:cubicBezTo>
                  <a:cubicBezTo>
                    <a:pt x="214702" y="163274"/>
                    <a:pt x="220564" y="157213"/>
                    <a:pt x="228513" y="152642"/>
                  </a:cubicBezTo>
                  <a:cubicBezTo>
                    <a:pt x="228761" y="149910"/>
                    <a:pt x="229308" y="147426"/>
                    <a:pt x="230500" y="145339"/>
                  </a:cubicBezTo>
                  <a:cubicBezTo>
                    <a:pt x="235965" y="135950"/>
                    <a:pt x="241480" y="116326"/>
                    <a:pt x="235965" y="104601"/>
                  </a:cubicBezTo>
                  <a:cubicBezTo>
                    <a:pt x="230500" y="92827"/>
                    <a:pt x="248286" y="85027"/>
                    <a:pt x="257178" y="75588"/>
                  </a:cubicBezTo>
                  <a:cubicBezTo>
                    <a:pt x="266071" y="66198"/>
                    <a:pt x="246895" y="19151"/>
                    <a:pt x="246199" y="5042"/>
                  </a:cubicBezTo>
                  <a:cubicBezTo>
                    <a:pt x="245504" y="-9068"/>
                    <a:pt x="223595" y="10506"/>
                    <a:pt x="216739" y="14431"/>
                  </a:cubicBezTo>
                  <a:cubicBezTo>
                    <a:pt x="209883" y="18356"/>
                    <a:pt x="205064" y="42650"/>
                    <a:pt x="212615" y="49704"/>
                  </a:cubicBezTo>
                  <a:cubicBezTo>
                    <a:pt x="220167" y="56759"/>
                    <a:pt x="200294" y="70073"/>
                    <a:pt x="200940" y="84977"/>
                  </a:cubicBezTo>
                  <a:cubicBezTo>
                    <a:pt x="201636" y="99882"/>
                    <a:pt x="188620" y="99882"/>
                    <a:pt x="186533" y="110811"/>
                  </a:cubicBezTo>
                  <a:cubicBezTo>
                    <a:pt x="184496" y="121791"/>
                    <a:pt x="176945" y="119456"/>
                    <a:pt x="165319" y="129640"/>
                  </a:cubicBezTo>
                  <a:cubicBezTo>
                    <a:pt x="153694" y="139825"/>
                    <a:pt x="147534" y="128050"/>
                    <a:pt x="150266" y="121045"/>
                  </a:cubicBezTo>
                  <a:cubicBezTo>
                    <a:pt x="152998" y="113991"/>
                    <a:pt x="132480" y="124970"/>
                    <a:pt x="133126" y="142209"/>
                  </a:cubicBezTo>
                  <a:cubicBezTo>
                    <a:pt x="133822" y="159449"/>
                    <a:pt x="113950" y="160989"/>
                    <a:pt x="118769" y="168838"/>
                  </a:cubicBezTo>
                  <a:cubicBezTo>
                    <a:pt x="123588" y="176688"/>
                    <a:pt x="103716" y="181358"/>
                    <a:pt x="104362" y="174303"/>
                  </a:cubicBezTo>
                  <a:cubicBezTo>
                    <a:pt x="105057" y="167248"/>
                    <a:pt x="92040" y="171223"/>
                    <a:pt x="76292" y="178228"/>
                  </a:cubicBezTo>
                  <a:cubicBezTo>
                    <a:pt x="60543" y="185283"/>
                    <a:pt x="50955" y="170378"/>
                    <a:pt x="42062" y="180563"/>
                  </a:cubicBezTo>
                  <a:cubicBezTo>
                    <a:pt x="33169" y="190797"/>
                    <a:pt x="18066" y="208781"/>
                    <a:pt x="6441" y="211116"/>
                  </a:cubicBezTo>
                  <a:cubicBezTo>
                    <a:pt x="-5184" y="213451"/>
                    <a:pt x="1523" y="229598"/>
                    <a:pt x="6441" y="226766"/>
                  </a:cubicBezTo>
                  <a:cubicBezTo>
                    <a:pt x="14688" y="222046"/>
                    <a:pt x="27704" y="226766"/>
                    <a:pt x="31778" y="219711"/>
                  </a:cubicBezTo>
                  <a:cubicBezTo>
                    <a:pt x="35902" y="212656"/>
                    <a:pt x="69436" y="204062"/>
                    <a:pt x="90004" y="203267"/>
                  </a:cubicBezTo>
                  <a:cubicBezTo>
                    <a:pt x="110572" y="202472"/>
                    <a:pt x="98250" y="214246"/>
                    <a:pt x="99592" y="226766"/>
                  </a:cubicBezTo>
                  <a:cubicBezTo>
                    <a:pt x="100983" y="239285"/>
                    <a:pt x="118073" y="236950"/>
                    <a:pt x="126966" y="225226"/>
                  </a:cubicBezTo>
                  <a:cubicBezTo>
                    <a:pt x="135859" y="213451"/>
                    <a:pt x="142715" y="214246"/>
                    <a:pt x="135163" y="207192"/>
                  </a:cubicBezTo>
                  <a:cubicBezTo>
                    <a:pt x="127612" y="200137"/>
                    <a:pt x="136555" y="193877"/>
                    <a:pt x="142019" y="203267"/>
                  </a:cubicBezTo>
                  <a:cubicBezTo>
                    <a:pt x="144751" y="207986"/>
                    <a:pt x="150365" y="210520"/>
                    <a:pt x="156228" y="210321"/>
                  </a:cubicBezTo>
                  <a:cubicBezTo>
                    <a:pt x="159904" y="207092"/>
                    <a:pt x="164226" y="205006"/>
                    <a:pt x="169045" y="20450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61" name="Freeform: Shape 195">
              <a:extLst>
                <a:ext uri="{FF2B5EF4-FFF2-40B4-BE49-F238E27FC236}">
                  <a16:creationId xmlns:a16="http://schemas.microsoft.com/office/drawing/2014/main" xmlns="" id="{64BFD90B-A88E-6ADB-72E7-ED88F025FBDB}"/>
                </a:ext>
              </a:extLst>
            </p:cNvPr>
            <p:cNvSpPr/>
            <p:nvPr/>
          </p:nvSpPr>
          <p:spPr>
            <a:xfrm>
              <a:off x="6807577" y="3774152"/>
              <a:ext cx="53574" cy="45902"/>
            </a:xfrm>
            <a:custGeom>
              <a:avLst/>
              <a:gdLst>
                <a:gd name="connsiteX0" fmla="*/ 10033 w 53574"/>
                <a:gd name="connsiteY0" fmla="*/ 45903 h 45902"/>
                <a:gd name="connsiteX1" fmla="*/ 12865 w 53574"/>
                <a:gd name="connsiteY1" fmla="*/ 43766 h 45902"/>
                <a:gd name="connsiteX2" fmla="*/ 42972 w 53574"/>
                <a:gd name="connsiteY2" fmla="*/ 28018 h 45902"/>
                <a:gd name="connsiteX3" fmla="*/ 53404 w 53574"/>
                <a:gd name="connsiteY3" fmla="*/ 3227 h 45902"/>
                <a:gd name="connsiteX4" fmla="*/ 24639 w 53574"/>
                <a:gd name="connsiteY4" fmla="*/ 892 h 45902"/>
                <a:gd name="connsiteX5" fmla="*/ 2035 w 53574"/>
                <a:gd name="connsiteY5" fmla="*/ 36911 h 45902"/>
                <a:gd name="connsiteX6" fmla="*/ 10033 w 53574"/>
                <a:gd name="connsiteY6" fmla="*/ 45903 h 45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574" h="45902">
                  <a:moveTo>
                    <a:pt x="10033" y="45903"/>
                  </a:moveTo>
                  <a:cubicBezTo>
                    <a:pt x="10927" y="45158"/>
                    <a:pt x="11822" y="44462"/>
                    <a:pt x="12865" y="43766"/>
                  </a:cubicBezTo>
                  <a:cubicBezTo>
                    <a:pt x="22453" y="37507"/>
                    <a:pt x="32638" y="32588"/>
                    <a:pt x="42972" y="28018"/>
                  </a:cubicBezTo>
                  <a:cubicBezTo>
                    <a:pt x="46747" y="19274"/>
                    <a:pt x="54845" y="8841"/>
                    <a:pt x="53404" y="3227"/>
                  </a:cubicBezTo>
                  <a:cubicBezTo>
                    <a:pt x="52013" y="-2238"/>
                    <a:pt x="33582" y="892"/>
                    <a:pt x="24639" y="892"/>
                  </a:cubicBezTo>
                  <a:cubicBezTo>
                    <a:pt x="15747" y="892"/>
                    <a:pt x="-6858" y="15796"/>
                    <a:pt x="2035" y="36911"/>
                  </a:cubicBezTo>
                  <a:cubicBezTo>
                    <a:pt x="3972" y="41382"/>
                    <a:pt x="6804" y="44214"/>
                    <a:pt x="10033" y="4590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62" name="Freeform: Shape 196">
              <a:extLst>
                <a:ext uri="{FF2B5EF4-FFF2-40B4-BE49-F238E27FC236}">
                  <a16:creationId xmlns:a16="http://schemas.microsoft.com/office/drawing/2014/main" xmlns="" id="{661739E8-F51C-73AA-1AD9-F8FBB634476E}"/>
                </a:ext>
              </a:extLst>
            </p:cNvPr>
            <p:cNvSpPr/>
            <p:nvPr/>
          </p:nvSpPr>
          <p:spPr>
            <a:xfrm>
              <a:off x="6028385" y="2731770"/>
              <a:ext cx="1387353" cy="1034615"/>
            </a:xfrm>
            <a:custGeom>
              <a:avLst/>
              <a:gdLst>
                <a:gd name="connsiteX0" fmla="*/ 1383951 w 1387353"/>
                <a:gd name="connsiteY0" fmla="*/ 194481 h 1034615"/>
                <a:gd name="connsiteX1" fmla="*/ 1365470 w 1387353"/>
                <a:gd name="connsiteY1" fmla="*/ 189017 h 1034615"/>
                <a:gd name="connsiteX2" fmla="*/ 1342865 w 1387353"/>
                <a:gd name="connsiteY2" fmla="*/ 198406 h 1034615"/>
                <a:gd name="connsiteX3" fmla="*/ 1322298 w 1387353"/>
                <a:gd name="connsiteY3" fmla="*/ 203921 h 1034615"/>
                <a:gd name="connsiteX4" fmla="*/ 1299693 w 1387353"/>
                <a:gd name="connsiteY4" fmla="*/ 193736 h 1034615"/>
                <a:gd name="connsiteX5" fmla="*/ 1294924 w 1387353"/>
                <a:gd name="connsiteY5" fmla="*/ 171032 h 1034615"/>
                <a:gd name="connsiteX6" fmla="*/ 1278479 w 1387353"/>
                <a:gd name="connsiteY6" fmla="*/ 158463 h 1034615"/>
                <a:gd name="connsiteX7" fmla="*/ 1255179 w 1387353"/>
                <a:gd name="connsiteY7" fmla="*/ 146689 h 1034615"/>
                <a:gd name="connsiteX8" fmla="*/ 1232574 w 1387353"/>
                <a:gd name="connsiteY8" fmla="*/ 137299 h 1034615"/>
                <a:gd name="connsiteX9" fmla="*/ 1223681 w 1387353"/>
                <a:gd name="connsiteY9" fmla="*/ 122395 h 1034615"/>
                <a:gd name="connsiteX10" fmla="*/ 1212007 w 1387353"/>
                <a:gd name="connsiteY10" fmla="*/ 90252 h 1034615"/>
                <a:gd name="connsiteX11" fmla="*/ 1198295 w 1387353"/>
                <a:gd name="connsiteY11" fmla="*/ 58903 h 1034615"/>
                <a:gd name="connsiteX12" fmla="*/ 1187315 w 1387353"/>
                <a:gd name="connsiteY12" fmla="*/ 34610 h 1034615"/>
                <a:gd name="connsiteX13" fmla="*/ 1172262 w 1387353"/>
                <a:gd name="connsiteY13" fmla="*/ 14986 h 1034615"/>
                <a:gd name="connsiteX14" fmla="*/ 1144192 w 1387353"/>
                <a:gd name="connsiteY14" fmla="*/ 5596 h 1034615"/>
                <a:gd name="connsiteX15" fmla="*/ 1118160 w 1387353"/>
                <a:gd name="connsiteY15" fmla="*/ 876 h 1034615"/>
                <a:gd name="connsiteX16" fmla="*/ 1083930 w 1387353"/>
                <a:gd name="connsiteY16" fmla="*/ 4006 h 1034615"/>
                <a:gd name="connsiteX17" fmla="*/ 1054470 w 1387353"/>
                <a:gd name="connsiteY17" fmla="*/ 14986 h 1034615"/>
                <a:gd name="connsiteX18" fmla="*/ 1056507 w 1387353"/>
                <a:gd name="connsiteY18" fmla="*/ 29095 h 1034615"/>
                <a:gd name="connsiteX19" fmla="*/ 1063362 w 1387353"/>
                <a:gd name="connsiteY19" fmla="*/ 47924 h 1034615"/>
                <a:gd name="connsiteX20" fmla="*/ 1053078 w 1387353"/>
                <a:gd name="connsiteY20" fmla="*/ 61238 h 1034615"/>
                <a:gd name="connsiteX21" fmla="*/ 1038721 w 1387353"/>
                <a:gd name="connsiteY21" fmla="*/ 86327 h 1034615"/>
                <a:gd name="connsiteX22" fmla="*/ 1027741 w 1387353"/>
                <a:gd name="connsiteY22" fmla="*/ 113751 h 1034615"/>
                <a:gd name="connsiteX23" fmla="*/ 1017457 w 1387353"/>
                <a:gd name="connsiteY23" fmla="*/ 125525 h 1034615"/>
                <a:gd name="connsiteX24" fmla="*/ 995549 w 1387353"/>
                <a:gd name="connsiteY24" fmla="*/ 138839 h 1034615"/>
                <a:gd name="connsiteX25" fmla="*/ 972944 w 1387353"/>
                <a:gd name="connsiteY25" fmla="*/ 131785 h 1034615"/>
                <a:gd name="connsiteX26" fmla="*/ 967777 w 1387353"/>
                <a:gd name="connsiteY26" fmla="*/ 127363 h 1034615"/>
                <a:gd name="connsiteX27" fmla="*/ 949246 w 1387353"/>
                <a:gd name="connsiteY27" fmla="*/ 169741 h 1034615"/>
                <a:gd name="connsiteX28" fmla="*/ 947756 w 1387353"/>
                <a:gd name="connsiteY28" fmla="*/ 183403 h 1034615"/>
                <a:gd name="connsiteX29" fmla="*/ 944775 w 1387353"/>
                <a:gd name="connsiteY29" fmla="*/ 197065 h 1034615"/>
                <a:gd name="connsiteX30" fmla="*/ 968671 w 1387353"/>
                <a:gd name="connsiteY30" fmla="*/ 198754 h 1034615"/>
                <a:gd name="connsiteX31" fmla="*/ 991027 w 1387353"/>
                <a:gd name="connsiteY31" fmla="*/ 202182 h 1034615"/>
                <a:gd name="connsiteX32" fmla="*/ 1013384 w 1387353"/>
                <a:gd name="connsiteY32" fmla="*/ 198754 h 1034615"/>
                <a:gd name="connsiteX33" fmla="*/ 1043242 w 1387353"/>
                <a:gd name="connsiteY33" fmla="*/ 234623 h 1034615"/>
                <a:gd name="connsiteX34" fmla="*/ 1019345 w 1387353"/>
                <a:gd name="connsiteY34" fmla="*/ 238051 h 1034615"/>
                <a:gd name="connsiteX35" fmla="*/ 989487 w 1387353"/>
                <a:gd name="connsiteY35" fmla="*/ 244857 h 1034615"/>
                <a:gd name="connsiteX36" fmla="*/ 961120 w 1387353"/>
                <a:gd name="connsiteY36" fmla="*/ 258520 h 1034615"/>
                <a:gd name="connsiteX37" fmla="*/ 940204 w 1387353"/>
                <a:gd name="connsiteY37" fmla="*/ 280727 h 1034615"/>
                <a:gd name="connsiteX38" fmla="*/ 905875 w 1387353"/>
                <a:gd name="connsiteY38" fmla="*/ 292650 h 1034615"/>
                <a:gd name="connsiteX39" fmla="*/ 868565 w 1387353"/>
                <a:gd name="connsiteY39" fmla="*/ 296078 h 1034615"/>
                <a:gd name="connsiteX40" fmla="*/ 846159 w 1387353"/>
                <a:gd name="connsiteY40" fmla="*/ 302884 h 1034615"/>
                <a:gd name="connsiteX41" fmla="*/ 852121 w 1387353"/>
                <a:gd name="connsiteY41" fmla="*/ 333637 h 1034615"/>
                <a:gd name="connsiteX42" fmla="*/ 823753 w 1387353"/>
                <a:gd name="connsiteY42" fmla="*/ 359222 h 1034615"/>
                <a:gd name="connsiteX43" fmla="*/ 781972 w 1387353"/>
                <a:gd name="connsiteY43" fmla="*/ 379740 h 1034615"/>
                <a:gd name="connsiteX44" fmla="*/ 729758 w 1387353"/>
                <a:gd name="connsiteY44" fmla="*/ 381429 h 1034615"/>
                <a:gd name="connsiteX45" fmla="*/ 689467 w 1387353"/>
                <a:gd name="connsiteY45" fmla="*/ 405326 h 1034615"/>
                <a:gd name="connsiteX46" fmla="*/ 671581 w 1387353"/>
                <a:gd name="connsiteY46" fmla="*/ 395042 h 1034615"/>
                <a:gd name="connsiteX47" fmla="*/ 647735 w 1387353"/>
                <a:gd name="connsiteY47" fmla="*/ 388236 h 1034615"/>
                <a:gd name="connsiteX48" fmla="*/ 622348 w 1387353"/>
                <a:gd name="connsiteY48" fmla="*/ 381429 h 1034615"/>
                <a:gd name="connsiteX49" fmla="*/ 580567 w 1387353"/>
                <a:gd name="connsiteY49" fmla="*/ 371195 h 1034615"/>
                <a:gd name="connsiteX50" fmla="*/ 525372 w 1387353"/>
                <a:gd name="connsiteY50" fmla="*/ 369506 h 1034615"/>
                <a:gd name="connsiteX51" fmla="*/ 495514 w 1387353"/>
                <a:gd name="connsiteY51" fmla="*/ 366078 h 1034615"/>
                <a:gd name="connsiteX52" fmla="*/ 482100 w 1387353"/>
                <a:gd name="connsiteY52" fmla="*/ 338754 h 1034615"/>
                <a:gd name="connsiteX53" fmla="*/ 464215 w 1387353"/>
                <a:gd name="connsiteY53" fmla="*/ 316547 h 1034615"/>
                <a:gd name="connsiteX54" fmla="*/ 449311 w 1387353"/>
                <a:gd name="connsiteY54" fmla="*/ 304623 h 1034615"/>
                <a:gd name="connsiteX55" fmla="*/ 431922 w 1387353"/>
                <a:gd name="connsiteY55" fmla="*/ 292601 h 1034615"/>
                <a:gd name="connsiteX56" fmla="*/ 379758 w 1387353"/>
                <a:gd name="connsiteY56" fmla="*/ 277994 h 1034615"/>
                <a:gd name="connsiteX57" fmla="*/ 384975 w 1387353"/>
                <a:gd name="connsiteY57" fmla="*/ 256284 h 1034615"/>
                <a:gd name="connsiteX58" fmla="*/ 386415 w 1387353"/>
                <a:gd name="connsiteY58" fmla="*/ 229705 h 1034615"/>
                <a:gd name="connsiteX59" fmla="*/ 374094 w 1387353"/>
                <a:gd name="connsiteY59" fmla="*/ 209634 h 1034615"/>
                <a:gd name="connsiteX60" fmla="*/ 354172 w 1387353"/>
                <a:gd name="connsiteY60" fmla="*/ 191203 h 1034615"/>
                <a:gd name="connsiteX61" fmla="*/ 333307 w 1387353"/>
                <a:gd name="connsiteY61" fmla="*/ 178186 h 1034615"/>
                <a:gd name="connsiteX62" fmla="*/ 316714 w 1387353"/>
                <a:gd name="connsiteY62" fmla="*/ 153743 h 1034615"/>
                <a:gd name="connsiteX63" fmla="*/ 315968 w 1387353"/>
                <a:gd name="connsiteY63" fmla="*/ 150564 h 1034615"/>
                <a:gd name="connsiteX64" fmla="*/ 307125 w 1387353"/>
                <a:gd name="connsiteY64" fmla="*/ 148974 h 1034615"/>
                <a:gd name="connsiteX65" fmla="*/ 301064 w 1387353"/>
                <a:gd name="connsiteY65" fmla="*/ 144851 h 1034615"/>
                <a:gd name="connsiteX66" fmla="*/ 293016 w 1387353"/>
                <a:gd name="connsiteY66" fmla="*/ 161941 h 1034615"/>
                <a:gd name="connsiteX67" fmla="*/ 283080 w 1387353"/>
                <a:gd name="connsiteY67" fmla="*/ 176547 h 1034615"/>
                <a:gd name="connsiteX68" fmla="*/ 267927 w 1387353"/>
                <a:gd name="connsiteY68" fmla="*/ 196618 h 1034615"/>
                <a:gd name="connsiteX69" fmla="*/ 271256 w 1387353"/>
                <a:gd name="connsiteY69" fmla="*/ 217782 h 1034615"/>
                <a:gd name="connsiteX70" fmla="*/ 249446 w 1387353"/>
                <a:gd name="connsiteY70" fmla="*/ 227022 h 1034615"/>
                <a:gd name="connsiteX71" fmla="*/ 228133 w 1387353"/>
                <a:gd name="connsiteY71" fmla="*/ 224886 h 1034615"/>
                <a:gd name="connsiteX72" fmla="*/ 212484 w 1387353"/>
                <a:gd name="connsiteY72" fmla="*/ 224886 h 1034615"/>
                <a:gd name="connsiteX73" fmla="*/ 198275 w 1387353"/>
                <a:gd name="connsiteY73" fmla="*/ 275858 h 1034615"/>
                <a:gd name="connsiteX74" fmla="*/ 198275 w 1387353"/>
                <a:gd name="connsiteY74" fmla="*/ 288328 h 1034615"/>
                <a:gd name="connsiteX75" fmla="*/ 181682 w 1387353"/>
                <a:gd name="connsiteY75" fmla="*/ 283459 h 1034615"/>
                <a:gd name="connsiteX76" fmla="*/ 159872 w 1387353"/>
                <a:gd name="connsiteY76" fmla="*/ 288328 h 1034615"/>
                <a:gd name="connsiteX77" fmla="*/ 146558 w 1387353"/>
                <a:gd name="connsiteY77" fmla="*/ 298711 h 1034615"/>
                <a:gd name="connsiteX78" fmla="*/ 151675 w 1387353"/>
                <a:gd name="connsiteY78" fmla="*/ 321614 h 1034615"/>
                <a:gd name="connsiteX79" fmla="*/ 160915 w 1387353"/>
                <a:gd name="connsiteY79" fmla="*/ 351025 h 1034615"/>
                <a:gd name="connsiteX80" fmla="*/ 148595 w 1387353"/>
                <a:gd name="connsiteY80" fmla="*/ 370996 h 1034615"/>
                <a:gd name="connsiteX81" fmla="*/ 147054 w 1387353"/>
                <a:gd name="connsiteY81" fmla="*/ 387490 h 1034615"/>
                <a:gd name="connsiteX82" fmla="*/ 126486 w 1387353"/>
                <a:gd name="connsiteY82" fmla="*/ 399265 h 1034615"/>
                <a:gd name="connsiteX83" fmla="*/ 108502 w 1387353"/>
                <a:gd name="connsiteY83" fmla="*/ 411039 h 1034615"/>
                <a:gd name="connsiteX84" fmla="*/ 90021 w 1387353"/>
                <a:gd name="connsiteY84" fmla="*/ 422813 h 1034615"/>
                <a:gd name="connsiteX85" fmla="*/ 68957 w 1387353"/>
                <a:gd name="connsiteY85" fmla="*/ 429868 h 1034615"/>
                <a:gd name="connsiteX86" fmla="*/ 55096 w 1387353"/>
                <a:gd name="connsiteY86" fmla="*/ 440450 h 1034615"/>
                <a:gd name="connsiteX87" fmla="*/ 40738 w 1387353"/>
                <a:gd name="connsiteY87" fmla="*/ 435184 h 1034615"/>
                <a:gd name="connsiteX88" fmla="*/ 26877 w 1387353"/>
                <a:gd name="connsiteY88" fmla="*/ 440450 h 1034615"/>
                <a:gd name="connsiteX89" fmla="*/ 14059 w 1387353"/>
                <a:gd name="connsiteY89" fmla="*/ 449839 h 1034615"/>
                <a:gd name="connsiteX90" fmla="*/ 3776 w 1387353"/>
                <a:gd name="connsiteY90" fmla="*/ 456894 h 1034615"/>
                <a:gd name="connsiteX91" fmla="*/ 0 w 1387353"/>
                <a:gd name="connsiteY91" fmla="*/ 470010 h 1034615"/>
                <a:gd name="connsiteX92" fmla="*/ 0 w 1387353"/>
                <a:gd name="connsiteY92" fmla="*/ 470010 h 1034615"/>
                <a:gd name="connsiteX93" fmla="*/ 3676 w 1387353"/>
                <a:gd name="connsiteY93" fmla="*/ 493012 h 1034615"/>
                <a:gd name="connsiteX94" fmla="*/ 26529 w 1387353"/>
                <a:gd name="connsiteY94" fmla="*/ 509754 h 1034615"/>
                <a:gd name="connsiteX95" fmla="*/ 31100 w 1387353"/>
                <a:gd name="connsiteY95" fmla="*/ 545326 h 1034615"/>
                <a:gd name="connsiteX96" fmla="*/ 30404 w 1387353"/>
                <a:gd name="connsiteY96" fmla="*/ 545425 h 1034615"/>
                <a:gd name="connsiteX97" fmla="*/ 51519 w 1387353"/>
                <a:gd name="connsiteY97" fmla="*/ 564999 h 1034615"/>
                <a:gd name="connsiteX98" fmla="*/ 63343 w 1387353"/>
                <a:gd name="connsiteY98" fmla="*/ 584971 h 1034615"/>
                <a:gd name="connsiteX99" fmla="*/ 81426 w 1387353"/>
                <a:gd name="connsiteY99" fmla="*/ 595950 h 1034615"/>
                <a:gd name="connsiteX100" fmla="*/ 82271 w 1387353"/>
                <a:gd name="connsiteY100" fmla="*/ 593466 h 1034615"/>
                <a:gd name="connsiteX101" fmla="*/ 91412 w 1387353"/>
                <a:gd name="connsiteY101" fmla="*/ 592423 h 1034615"/>
                <a:gd name="connsiteX102" fmla="*/ 96678 w 1387353"/>
                <a:gd name="connsiteY102" fmla="*/ 597540 h 1034615"/>
                <a:gd name="connsiteX103" fmla="*/ 122959 w 1387353"/>
                <a:gd name="connsiteY103" fmla="*/ 580301 h 1034615"/>
                <a:gd name="connsiteX104" fmla="*/ 149638 w 1387353"/>
                <a:gd name="connsiteY104" fmla="*/ 605588 h 1034615"/>
                <a:gd name="connsiteX105" fmla="*/ 126536 w 1387353"/>
                <a:gd name="connsiteY105" fmla="*/ 637334 h 1034615"/>
                <a:gd name="connsiteX106" fmla="*/ 116650 w 1387353"/>
                <a:gd name="connsiteY106" fmla="*/ 638477 h 1034615"/>
                <a:gd name="connsiteX107" fmla="*/ 115209 w 1387353"/>
                <a:gd name="connsiteY107" fmla="*/ 647916 h 1034615"/>
                <a:gd name="connsiteX108" fmla="*/ 128027 w 1387353"/>
                <a:gd name="connsiteY108" fmla="*/ 670918 h 1034615"/>
                <a:gd name="connsiteX109" fmla="*/ 114315 w 1387353"/>
                <a:gd name="connsiteY109" fmla="*/ 680357 h 1034615"/>
                <a:gd name="connsiteX110" fmla="*/ 108801 w 1387353"/>
                <a:gd name="connsiteY110" fmla="*/ 691833 h 1034615"/>
                <a:gd name="connsiteX111" fmla="*/ 117047 w 1387353"/>
                <a:gd name="connsiteY111" fmla="*/ 712799 h 1034615"/>
                <a:gd name="connsiteX112" fmla="*/ 136273 w 1387353"/>
                <a:gd name="connsiteY112" fmla="*/ 728498 h 1034615"/>
                <a:gd name="connsiteX113" fmla="*/ 149985 w 1387353"/>
                <a:gd name="connsiteY113" fmla="*/ 742110 h 1034615"/>
                <a:gd name="connsiteX114" fmla="*/ 160021 w 1387353"/>
                <a:gd name="connsiteY114" fmla="*/ 753636 h 1034615"/>
                <a:gd name="connsiteX115" fmla="*/ 159574 w 1387353"/>
                <a:gd name="connsiteY115" fmla="*/ 755226 h 1034615"/>
                <a:gd name="connsiteX116" fmla="*/ 173782 w 1387353"/>
                <a:gd name="connsiteY116" fmla="*/ 750208 h 1034615"/>
                <a:gd name="connsiteX117" fmla="*/ 192263 w 1387353"/>
                <a:gd name="connsiteY117" fmla="*/ 754332 h 1034615"/>
                <a:gd name="connsiteX118" fmla="*/ 239510 w 1387353"/>
                <a:gd name="connsiteY118" fmla="*/ 793728 h 1034615"/>
                <a:gd name="connsiteX119" fmla="*/ 284173 w 1387353"/>
                <a:gd name="connsiteY119" fmla="*/ 814296 h 1034615"/>
                <a:gd name="connsiteX120" fmla="*/ 314478 w 1387353"/>
                <a:gd name="connsiteY120" fmla="*/ 820754 h 1034615"/>
                <a:gd name="connsiteX121" fmla="*/ 319794 w 1387353"/>
                <a:gd name="connsiteY121" fmla="*/ 820904 h 1034615"/>
                <a:gd name="connsiteX122" fmla="*/ 327345 w 1387353"/>
                <a:gd name="connsiteY122" fmla="*/ 814346 h 1034615"/>
                <a:gd name="connsiteX123" fmla="*/ 334648 w 1387353"/>
                <a:gd name="connsiteY123" fmla="*/ 827958 h 1034615"/>
                <a:gd name="connsiteX124" fmla="*/ 335940 w 1387353"/>
                <a:gd name="connsiteY124" fmla="*/ 839583 h 1034615"/>
                <a:gd name="connsiteX125" fmla="*/ 341156 w 1387353"/>
                <a:gd name="connsiteY125" fmla="*/ 828405 h 1034615"/>
                <a:gd name="connsiteX126" fmla="*/ 357601 w 1387353"/>
                <a:gd name="connsiteY126" fmla="*/ 811961 h 1034615"/>
                <a:gd name="connsiteX127" fmla="*/ 376578 w 1387353"/>
                <a:gd name="connsiteY127" fmla="*/ 815488 h 1034615"/>
                <a:gd name="connsiteX128" fmla="*/ 403306 w 1387353"/>
                <a:gd name="connsiteY128" fmla="*/ 823835 h 1034615"/>
                <a:gd name="connsiteX129" fmla="*/ 411404 w 1387353"/>
                <a:gd name="connsiteY129" fmla="*/ 820655 h 1034615"/>
                <a:gd name="connsiteX130" fmla="*/ 422384 w 1387353"/>
                <a:gd name="connsiteY130" fmla="*/ 809129 h 1034615"/>
                <a:gd name="connsiteX131" fmla="*/ 431525 w 1387353"/>
                <a:gd name="connsiteY131" fmla="*/ 798647 h 1034615"/>
                <a:gd name="connsiteX132" fmla="*/ 451646 w 1387353"/>
                <a:gd name="connsiteY132" fmla="*/ 783991 h 1034615"/>
                <a:gd name="connsiteX133" fmla="*/ 479069 w 1387353"/>
                <a:gd name="connsiteY133" fmla="*/ 782948 h 1034615"/>
                <a:gd name="connsiteX134" fmla="*/ 490943 w 1387353"/>
                <a:gd name="connsiteY134" fmla="*/ 780861 h 1034615"/>
                <a:gd name="connsiteX135" fmla="*/ 500085 w 1387353"/>
                <a:gd name="connsiteY135" fmla="*/ 798647 h 1034615"/>
                <a:gd name="connsiteX136" fmla="*/ 513349 w 1387353"/>
                <a:gd name="connsiteY136" fmla="*/ 806943 h 1034615"/>
                <a:gd name="connsiteX137" fmla="*/ 517274 w 1387353"/>
                <a:gd name="connsiteY137" fmla="*/ 804310 h 1034615"/>
                <a:gd name="connsiteX138" fmla="*/ 532675 w 1387353"/>
                <a:gd name="connsiteY138" fmla="*/ 811961 h 1034615"/>
                <a:gd name="connsiteX139" fmla="*/ 537842 w 1387353"/>
                <a:gd name="connsiteY139" fmla="*/ 826666 h 1034615"/>
                <a:gd name="connsiteX140" fmla="*/ 547082 w 1387353"/>
                <a:gd name="connsiteY140" fmla="*/ 839583 h 1034615"/>
                <a:gd name="connsiteX141" fmla="*/ 541419 w 1387353"/>
                <a:gd name="connsiteY141" fmla="*/ 878384 h 1034615"/>
                <a:gd name="connsiteX142" fmla="*/ 522441 w 1387353"/>
                <a:gd name="connsiteY142" fmla="*/ 915396 h 1034615"/>
                <a:gd name="connsiteX143" fmla="*/ 526564 w 1387353"/>
                <a:gd name="connsiteY143" fmla="*/ 928313 h 1034615"/>
                <a:gd name="connsiteX144" fmla="*/ 547629 w 1387353"/>
                <a:gd name="connsiteY144" fmla="*/ 933033 h 1034615"/>
                <a:gd name="connsiteX145" fmla="*/ 554832 w 1387353"/>
                <a:gd name="connsiteY145" fmla="*/ 954793 h 1034615"/>
                <a:gd name="connsiteX146" fmla="*/ 563576 w 1387353"/>
                <a:gd name="connsiteY146" fmla="*/ 966567 h 1034615"/>
                <a:gd name="connsiteX147" fmla="*/ 563576 w 1387353"/>
                <a:gd name="connsiteY147" fmla="*/ 984203 h 1034615"/>
                <a:gd name="connsiteX148" fmla="*/ 576444 w 1387353"/>
                <a:gd name="connsiteY148" fmla="*/ 991258 h 1034615"/>
                <a:gd name="connsiteX149" fmla="*/ 590801 w 1387353"/>
                <a:gd name="connsiteY149" fmla="*/ 1000052 h 1034615"/>
                <a:gd name="connsiteX150" fmla="*/ 601234 w 1387353"/>
                <a:gd name="connsiteY150" fmla="*/ 997568 h 1034615"/>
                <a:gd name="connsiteX151" fmla="*/ 612660 w 1387353"/>
                <a:gd name="connsiteY151" fmla="*/ 1010087 h 1034615"/>
                <a:gd name="connsiteX152" fmla="*/ 613555 w 1387353"/>
                <a:gd name="connsiteY152" fmla="*/ 989122 h 1034615"/>
                <a:gd name="connsiteX153" fmla="*/ 617231 w 1387353"/>
                <a:gd name="connsiteY153" fmla="*/ 975509 h 1034615"/>
                <a:gd name="connsiteX154" fmla="*/ 632781 w 1387353"/>
                <a:gd name="connsiteY154" fmla="*/ 969250 h 1034615"/>
                <a:gd name="connsiteX155" fmla="*/ 650169 w 1387353"/>
                <a:gd name="connsiteY155" fmla="*/ 967163 h 1034615"/>
                <a:gd name="connsiteX156" fmla="*/ 670290 w 1387353"/>
                <a:gd name="connsiteY156" fmla="*/ 967163 h 1034615"/>
                <a:gd name="connsiteX157" fmla="*/ 685840 w 1387353"/>
                <a:gd name="connsiteY157" fmla="*/ 964033 h 1034615"/>
                <a:gd name="connsiteX158" fmla="*/ 704122 w 1387353"/>
                <a:gd name="connsiteY158" fmla="*/ 950421 h 1034615"/>
                <a:gd name="connsiteX159" fmla="*/ 723299 w 1387353"/>
                <a:gd name="connsiteY159" fmla="*/ 961947 h 1034615"/>
                <a:gd name="connsiteX160" fmla="*/ 729708 w 1387353"/>
                <a:gd name="connsiteY160" fmla="*/ 977646 h 1034615"/>
                <a:gd name="connsiteX161" fmla="*/ 752561 w 1387353"/>
                <a:gd name="connsiteY161" fmla="*/ 997518 h 1034615"/>
                <a:gd name="connsiteX162" fmla="*/ 757330 w 1387353"/>
                <a:gd name="connsiteY162" fmla="*/ 1001890 h 1034615"/>
                <a:gd name="connsiteX163" fmla="*/ 771489 w 1387353"/>
                <a:gd name="connsiteY163" fmla="*/ 997568 h 1034615"/>
                <a:gd name="connsiteX164" fmla="*/ 784158 w 1387353"/>
                <a:gd name="connsiteY164" fmla="*/ 998313 h 1034615"/>
                <a:gd name="connsiteX165" fmla="*/ 797522 w 1387353"/>
                <a:gd name="connsiteY165" fmla="*/ 998313 h 1034615"/>
                <a:gd name="connsiteX166" fmla="*/ 803682 w 1387353"/>
                <a:gd name="connsiteY166" fmla="*/ 1009292 h 1034615"/>
                <a:gd name="connsiteX167" fmla="*/ 808799 w 1387353"/>
                <a:gd name="connsiteY167" fmla="*/ 1032394 h 1034615"/>
                <a:gd name="connsiteX168" fmla="*/ 814959 w 1387353"/>
                <a:gd name="connsiteY168" fmla="*/ 1021017 h 1034615"/>
                <a:gd name="connsiteX169" fmla="*/ 847500 w 1387353"/>
                <a:gd name="connsiteY169" fmla="*/ 998661 h 1034615"/>
                <a:gd name="connsiteX170" fmla="*/ 892710 w 1387353"/>
                <a:gd name="connsiteY170" fmla="*/ 968504 h 1034615"/>
                <a:gd name="connsiteX171" fmla="*/ 915314 w 1387353"/>
                <a:gd name="connsiteY171" fmla="*/ 969299 h 1034615"/>
                <a:gd name="connsiteX172" fmla="*/ 922320 w 1387353"/>
                <a:gd name="connsiteY172" fmla="*/ 965971 h 1034615"/>
                <a:gd name="connsiteX173" fmla="*/ 926642 w 1387353"/>
                <a:gd name="connsiteY173" fmla="*/ 961847 h 1034615"/>
                <a:gd name="connsiteX174" fmla="*/ 939112 w 1387353"/>
                <a:gd name="connsiteY174" fmla="*/ 953352 h 1034615"/>
                <a:gd name="connsiteX175" fmla="*/ 949395 w 1387353"/>
                <a:gd name="connsiteY175" fmla="*/ 943813 h 1034615"/>
                <a:gd name="connsiteX176" fmla="*/ 995101 w 1387353"/>
                <a:gd name="connsiteY176" fmla="*/ 923891 h 1034615"/>
                <a:gd name="connsiteX177" fmla="*/ 996145 w 1387353"/>
                <a:gd name="connsiteY177" fmla="*/ 919519 h 1034615"/>
                <a:gd name="connsiteX178" fmla="*/ 1005782 w 1387353"/>
                <a:gd name="connsiteY178" fmla="*/ 913210 h 1034615"/>
                <a:gd name="connsiteX179" fmla="*/ 1014129 w 1387353"/>
                <a:gd name="connsiteY179" fmla="*/ 874161 h 1034615"/>
                <a:gd name="connsiteX180" fmla="*/ 1058742 w 1387353"/>
                <a:gd name="connsiteY180" fmla="*/ 830094 h 1034615"/>
                <a:gd name="connsiteX181" fmla="*/ 1059090 w 1387353"/>
                <a:gd name="connsiteY181" fmla="*/ 829796 h 1034615"/>
                <a:gd name="connsiteX182" fmla="*/ 1060183 w 1387353"/>
                <a:gd name="connsiteY182" fmla="*/ 825077 h 1034615"/>
                <a:gd name="connsiteX183" fmla="*/ 1075236 w 1387353"/>
                <a:gd name="connsiteY183" fmla="*/ 809030 h 1034615"/>
                <a:gd name="connsiteX184" fmla="*/ 1080055 w 1387353"/>
                <a:gd name="connsiteY184" fmla="*/ 787468 h 1034615"/>
                <a:gd name="connsiteX185" fmla="*/ 1083831 w 1387353"/>
                <a:gd name="connsiteY185" fmla="*/ 777234 h 1034615"/>
                <a:gd name="connsiteX186" fmla="*/ 1093717 w 1387353"/>
                <a:gd name="connsiteY186" fmla="*/ 761188 h 1034615"/>
                <a:gd name="connsiteX187" fmla="*/ 1084129 w 1387353"/>
                <a:gd name="connsiteY187" fmla="*/ 758058 h 1034615"/>
                <a:gd name="connsiteX188" fmla="*/ 1070765 w 1387353"/>
                <a:gd name="connsiteY188" fmla="*/ 752543 h 1034615"/>
                <a:gd name="connsiteX189" fmla="*/ 1062568 w 1387353"/>
                <a:gd name="connsiteY189" fmla="*/ 747078 h 1034615"/>
                <a:gd name="connsiteX190" fmla="*/ 1086911 w 1387353"/>
                <a:gd name="connsiteY190" fmla="*/ 733366 h 1034615"/>
                <a:gd name="connsiteX191" fmla="*/ 1072851 w 1387353"/>
                <a:gd name="connsiteY191" fmla="*/ 718860 h 1034615"/>
                <a:gd name="connsiteX192" fmla="*/ 1052283 w 1387353"/>
                <a:gd name="connsiteY192" fmla="*/ 701620 h 1034615"/>
                <a:gd name="connsiteX193" fmla="*/ 1065300 w 1387353"/>
                <a:gd name="connsiteY193" fmla="*/ 700826 h 1034615"/>
                <a:gd name="connsiteX194" fmla="*/ 1085868 w 1387353"/>
                <a:gd name="connsiteY194" fmla="*/ 705496 h 1034615"/>
                <a:gd name="connsiteX195" fmla="*/ 1066343 w 1387353"/>
                <a:gd name="connsiteY195" fmla="*/ 680407 h 1034615"/>
                <a:gd name="connsiteX196" fmla="*/ 1062220 w 1387353"/>
                <a:gd name="connsiteY196" fmla="*/ 664310 h 1034615"/>
                <a:gd name="connsiteX197" fmla="*/ 1047465 w 1387353"/>
                <a:gd name="connsiteY197" fmla="*/ 632167 h 1034615"/>
                <a:gd name="connsiteX198" fmla="*/ 1026897 w 1387353"/>
                <a:gd name="connsiteY198" fmla="*/ 615723 h 1034615"/>
                <a:gd name="connsiteX199" fmla="*/ 1037877 w 1387353"/>
                <a:gd name="connsiteY199" fmla="*/ 591032 h 1034615"/>
                <a:gd name="connsiteX200" fmla="*/ 1048856 w 1387353"/>
                <a:gd name="connsiteY200" fmla="*/ 576922 h 1034615"/>
                <a:gd name="connsiteX201" fmla="*/ 1061524 w 1387353"/>
                <a:gd name="connsiteY201" fmla="*/ 566738 h 1034615"/>
                <a:gd name="connsiteX202" fmla="*/ 1075584 w 1387353"/>
                <a:gd name="connsiteY202" fmla="*/ 558491 h 1034615"/>
                <a:gd name="connsiteX203" fmla="*/ 1101964 w 1387353"/>
                <a:gd name="connsiteY203" fmla="*/ 549499 h 1034615"/>
                <a:gd name="connsiteX204" fmla="*/ 1088600 w 1387353"/>
                <a:gd name="connsiteY204" fmla="*/ 532657 h 1034615"/>
                <a:gd name="connsiteX205" fmla="*/ 1065995 w 1387353"/>
                <a:gd name="connsiteY205" fmla="*/ 522075 h 1034615"/>
                <a:gd name="connsiteX206" fmla="*/ 1035144 w 1387353"/>
                <a:gd name="connsiteY206" fmla="*/ 545176 h 1034615"/>
                <a:gd name="connsiteX207" fmla="*/ 1020786 w 1387353"/>
                <a:gd name="connsiteY207" fmla="*/ 524013 h 1034615"/>
                <a:gd name="connsiteX208" fmla="*/ 996840 w 1387353"/>
                <a:gd name="connsiteY208" fmla="*/ 514623 h 1034615"/>
                <a:gd name="connsiteX209" fmla="*/ 996492 w 1387353"/>
                <a:gd name="connsiteY209" fmla="*/ 481734 h 1034615"/>
                <a:gd name="connsiteX210" fmla="*/ 1025257 w 1387353"/>
                <a:gd name="connsiteY210" fmla="*/ 471947 h 1034615"/>
                <a:gd name="connsiteX211" fmla="*/ 1052283 w 1387353"/>
                <a:gd name="connsiteY211" fmla="*/ 450386 h 1034615"/>
                <a:gd name="connsiteX212" fmla="*/ 1091680 w 1387353"/>
                <a:gd name="connsiteY212" fmla="*/ 432749 h 1034615"/>
                <a:gd name="connsiteX213" fmla="*/ 1075931 w 1387353"/>
                <a:gd name="connsiteY213" fmla="*/ 468817 h 1034615"/>
                <a:gd name="connsiteX214" fmla="*/ 1072504 w 1387353"/>
                <a:gd name="connsiteY214" fmla="*/ 489187 h 1034615"/>
                <a:gd name="connsiteX215" fmla="*/ 1088600 w 1387353"/>
                <a:gd name="connsiteY215" fmla="*/ 488789 h 1034615"/>
                <a:gd name="connsiteX216" fmla="*/ 1131425 w 1387353"/>
                <a:gd name="connsiteY216" fmla="*/ 461365 h 1034615"/>
                <a:gd name="connsiteX217" fmla="*/ 1142603 w 1387353"/>
                <a:gd name="connsiteY217" fmla="*/ 459726 h 1034615"/>
                <a:gd name="connsiteX218" fmla="*/ 1149160 w 1387353"/>
                <a:gd name="connsiteY218" fmla="*/ 448051 h 1034615"/>
                <a:gd name="connsiteX219" fmla="*/ 1192433 w 1387353"/>
                <a:gd name="connsiteY219" fmla="*/ 420727 h 1034615"/>
                <a:gd name="connsiteX220" fmla="*/ 1207337 w 1387353"/>
                <a:gd name="connsiteY220" fmla="*/ 401948 h 1034615"/>
                <a:gd name="connsiteX221" fmla="*/ 1222241 w 1387353"/>
                <a:gd name="connsiteY221" fmla="*/ 408754 h 1034615"/>
                <a:gd name="connsiteX222" fmla="*/ 1237145 w 1387353"/>
                <a:gd name="connsiteY222" fmla="*/ 403637 h 1034615"/>
                <a:gd name="connsiteX223" fmla="*/ 1246087 w 1387353"/>
                <a:gd name="connsiteY223" fmla="*/ 393353 h 1034615"/>
                <a:gd name="connsiteX224" fmla="*/ 1262532 w 1387353"/>
                <a:gd name="connsiteY224" fmla="*/ 379740 h 1034615"/>
                <a:gd name="connsiteX225" fmla="*/ 1275945 w 1387353"/>
                <a:gd name="connsiteY225" fmla="*/ 359222 h 1034615"/>
                <a:gd name="connsiteX226" fmla="*/ 1295371 w 1387353"/>
                <a:gd name="connsiteY226" fmla="*/ 367767 h 1034615"/>
                <a:gd name="connsiteX227" fmla="*/ 1301730 w 1387353"/>
                <a:gd name="connsiteY227" fmla="*/ 368811 h 1034615"/>
                <a:gd name="connsiteX228" fmla="*/ 1307394 w 1387353"/>
                <a:gd name="connsiteY228" fmla="*/ 363942 h 1034615"/>
                <a:gd name="connsiteX229" fmla="*/ 1305754 w 1387353"/>
                <a:gd name="connsiteY229" fmla="*/ 338605 h 1034615"/>
                <a:gd name="connsiteX230" fmla="*/ 1304362 w 1387353"/>
                <a:gd name="connsiteY230" fmla="*/ 316646 h 1034615"/>
                <a:gd name="connsiteX231" fmla="*/ 1307791 w 1387353"/>
                <a:gd name="connsiteY231" fmla="*/ 297817 h 1034615"/>
                <a:gd name="connsiteX232" fmla="*/ 1326967 w 1387353"/>
                <a:gd name="connsiteY232" fmla="*/ 287633 h 1034615"/>
                <a:gd name="connsiteX233" fmla="*/ 1347535 w 1387353"/>
                <a:gd name="connsiteY233" fmla="*/ 287633 h 1034615"/>
                <a:gd name="connsiteX234" fmla="*/ 1358514 w 1387353"/>
                <a:gd name="connsiteY234" fmla="*/ 270393 h 1034615"/>
                <a:gd name="connsiteX235" fmla="*/ 1372226 w 1387353"/>
                <a:gd name="connsiteY235" fmla="*/ 250024 h 1034615"/>
                <a:gd name="connsiteX236" fmla="*/ 1384547 w 1387353"/>
                <a:gd name="connsiteY236" fmla="*/ 216341 h 1034615"/>
                <a:gd name="connsiteX237" fmla="*/ 1383951 w 1387353"/>
                <a:gd name="connsiteY237" fmla="*/ 194481 h 1034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</a:cxnLst>
              <a:rect l="l" t="t" r="r" b="b"/>
              <a:pathLst>
                <a:path w="1387353" h="1034615">
                  <a:moveTo>
                    <a:pt x="1383951" y="194481"/>
                  </a:moveTo>
                  <a:cubicBezTo>
                    <a:pt x="1384646" y="180372"/>
                    <a:pt x="1370239" y="185092"/>
                    <a:pt x="1365470" y="189017"/>
                  </a:cubicBezTo>
                  <a:cubicBezTo>
                    <a:pt x="1360701" y="192941"/>
                    <a:pt x="1346989" y="189017"/>
                    <a:pt x="1342865" y="198406"/>
                  </a:cubicBezTo>
                  <a:cubicBezTo>
                    <a:pt x="1338742" y="207796"/>
                    <a:pt x="1331886" y="202331"/>
                    <a:pt x="1322298" y="203921"/>
                  </a:cubicBezTo>
                  <a:cubicBezTo>
                    <a:pt x="1312709" y="205511"/>
                    <a:pt x="1298997" y="200791"/>
                    <a:pt x="1299693" y="193736"/>
                  </a:cubicBezTo>
                  <a:cubicBezTo>
                    <a:pt x="1300388" y="186682"/>
                    <a:pt x="1294228" y="179627"/>
                    <a:pt x="1294924" y="171032"/>
                  </a:cubicBezTo>
                  <a:cubicBezTo>
                    <a:pt x="1295619" y="162388"/>
                    <a:pt x="1285335" y="166313"/>
                    <a:pt x="1278479" y="158463"/>
                  </a:cubicBezTo>
                  <a:cubicBezTo>
                    <a:pt x="1271623" y="150613"/>
                    <a:pt x="1257961" y="145149"/>
                    <a:pt x="1255179" y="146689"/>
                  </a:cubicBezTo>
                  <a:cubicBezTo>
                    <a:pt x="1252447" y="148229"/>
                    <a:pt x="1244199" y="138094"/>
                    <a:pt x="1232574" y="137299"/>
                  </a:cubicBezTo>
                  <a:cubicBezTo>
                    <a:pt x="1220949" y="136504"/>
                    <a:pt x="1222291" y="127910"/>
                    <a:pt x="1223681" y="122395"/>
                  </a:cubicBezTo>
                  <a:cubicBezTo>
                    <a:pt x="1225023" y="116930"/>
                    <a:pt x="1214093" y="99691"/>
                    <a:pt x="1212007" y="90252"/>
                  </a:cubicBezTo>
                  <a:cubicBezTo>
                    <a:pt x="1209969" y="80862"/>
                    <a:pt x="1201723" y="79272"/>
                    <a:pt x="1198295" y="58903"/>
                  </a:cubicBezTo>
                  <a:cubicBezTo>
                    <a:pt x="1194867" y="38534"/>
                    <a:pt x="1185278" y="43999"/>
                    <a:pt x="1187315" y="34610"/>
                  </a:cubicBezTo>
                  <a:cubicBezTo>
                    <a:pt x="1189352" y="25220"/>
                    <a:pt x="1175690" y="20500"/>
                    <a:pt x="1172262" y="14986"/>
                  </a:cubicBezTo>
                  <a:cubicBezTo>
                    <a:pt x="1168834" y="9521"/>
                    <a:pt x="1154477" y="11856"/>
                    <a:pt x="1144192" y="5596"/>
                  </a:cubicBezTo>
                  <a:cubicBezTo>
                    <a:pt x="1133909" y="-664"/>
                    <a:pt x="1127748" y="4056"/>
                    <a:pt x="1118160" y="876"/>
                  </a:cubicBezTo>
                  <a:cubicBezTo>
                    <a:pt x="1108572" y="-2254"/>
                    <a:pt x="1086663" y="4006"/>
                    <a:pt x="1083930" y="4006"/>
                  </a:cubicBezTo>
                  <a:cubicBezTo>
                    <a:pt x="1081198" y="4006"/>
                    <a:pt x="1064058" y="81"/>
                    <a:pt x="1054470" y="14986"/>
                  </a:cubicBezTo>
                  <a:cubicBezTo>
                    <a:pt x="1044881" y="29890"/>
                    <a:pt x="1052433" y="29095"/>
                    <a:pt x="1056507" y="29095"/>
                  </a:cubicBezTo>
                  <a:cubicBezTo>
                    <a:pt x="1060630" y="29095"/>
                    <a:pt x="1062667" y="43204"/>
                    <a:pt x="1063362" y="47924"/>
                  </a:cubicBezTo>
                  <a:cubicBezTo>
                    <a:pt x="1064058" y="52594"/>
                    <a:pt x="1056507" y="59698"/>
                    <a:pt x="1053078" y="61238"/>
                  </a:cubicBezTo>
                  <a:cubicBezTo>
                    <a:pt x="1049651" y="62828"/>
                    <a:pt x="1040062" y="80067"/>
                    <a:pt x="1038721" y="86327"/>
                  </a:cubicBezTo>
                  <a:cubicBezTo>
                    <a:pt x="1037330" y="92587"/>
                    <a:pt x="1026400" y="108236"/>
                    <a:pt x="1027741" y="113751"/>
                  </a:cubicBezTo>
                  <a:cubicBezTo>
                    <a:pt x="1029083" y="119215"/>
                    <a:pt x="1022277" y="124680"/>
                    <a:pt x="1017457" y="125525"/>
                  </a:cubicBezTo>
                  <a:cubicBezTo>
                    <a:pt x="1012688" y="126320"/>
                    <a:pt x="999672" y="137299"/>
                    <a:pt x="995549" y="138839"/>
                  </a:cubicBezTo>
                  <a:cubicBezTo>
                    <a:pt x="991425" y="140429"/>
                    <a:pt x="974981" y="137249"/>
                    <a:pt x="972944" y="131785"/>
                  </a:cubicBezTo>
                  <a:cubicBezTo>
                    <a:pt x="972298" y="129996"/>
                    <a:pt x="970261" y="128555"/>
                    <a:pt x="967777" y="127363"/>
                  </a:cubicBezTo>
                  <a:lnTo>
                    <a:pt x="949246" y="169741"/>
                  </a:lnTo>
                  <a:lnTo>
                    <a:pt x="947756" y="183403"/>
                  </a:lnTo>
                  <a:cubicBezTo>
                    <a:pt x="947756" y="183403"/>
                    <a:pt x="935832" y="186831"/>
                    <a:pt x="944775" y="197065"/>
                  </a:cubicBezTo>
                  <a:cubicBezTo>
                    <a:pt x="953717" y="207299"/>
                    <a:pt x="955208" y="198754"/>
                    <a:pt x="968671" y="198754"/>
                  </a:cubicBezTo>
                  <a:cubicBezTo>
                    <a:pt x="982085" y="198754"/>
                    <a:pt x="988047" y="210727"/>
                    <a:pt x="991027" y="202182"/>
                  </a:cubicBezTo>
                  <a:cubicBezTo>
                    <a:pt x="994008" y="193637"/>
                    <a:pt x="1005932" y="188520"/>
                    <a:pt x="1013384" y="198754"/>
                  </a:cubicBezTo>
                  <a:cubicBezTo>
                    <a:pt x="1020836" y="208988"/>
                    <a:pt x="1044732" y="226078"/>
                    <a:pt x="1043242" y="234623"/>
                  </a:cubicBezTo>
                  <a:cubicBezTo>
                    <a:pt x="1041751" y="243168"/>
                    <a:pt x="1028338" y="241479"/>
                    <a:pt x="1019345" y="238051"/>
                  </a:cubicBezTo>
                  <a:cubicBezTo>
                    <a:pt x="1010403" y="234623"/>
                    <a:pt x="998430" y="244857"/>
                    <a:pt x="989487" y="244857"/>
                  </a:cubicBezTo>
                  <a:cubicBezTo>
                    <a:pt x="980545" y="244857"/>
                    <a:pt x="970112" y="248285"/>
                    <a:pt x="961120" y="258520"/>
                  </a:cubicBezTo>
                  <a:cubicBezTo>
                    <a:pt x="952178" y="268754"/>
                    <a:pt x="953668" y="278988"/>
                    <a:pt x="940204" y="280727"/>
                  </a:cubicBezTo>
                  <a:cubicBezTo>
                    <a:pt x="926790" y="282416"/>
                    <a:pt x="920829" y="280727"/>
                    <a:pt x="905875" y="292650"/>
                  </a:cubicBezTo>
                  <a:cubicBezTo>
                    <a:pt x="890971" y="304623"/>
                    <a:pt x="874527" y="299506"/>
                    <a:pt x="868565" y="296078"/>
                  </a:cubicBezTo>
                  <a:cubicBezTo>
                    <a:pt x="862603" y="292650"/>
                    <a:pt x="852121" y="290961"/>
                    <a:pt x="846159" y="302884"/>
                  </a:cubicBezTo>
                  <a:cubicBezTo>
                    <a:pt x="840197" y="314808"/>
                    <a:pt x="853611" y="319975"/>
                    <a:pt x="852121" y="333637"/>
                  </a:cubicBezTo>
                  <a:cubicBezTo>
                    <a:pt x="850630" y="347299"/>
                    <a:pt x="835726" y="343921"/>
                    <a:pt x="823753" y="359222"/>
                  </a:cubicBezTo>
                  <a:cubicBezTo>
                    <a:pt x="811830" y="374623"/>
                    <a:pt x="792405" y="381429"/>
                    <a:pt x="781972" y="379740"/>
                  </a:cubicBezTo>
                  <a:cubicBezTo>
                    <a:pt x="771539" y="378051"/>
                    <a:pt x="749133" y="371195"/>
                    <a:pt x="729758" y="381429"/>
                  </a:cubicBezTo>
                  <a:cubicBezTo>
                    <a:pt x="710382" y="391664"/>
                    <a:pt x="696919" y="407065"/>
                    <a:pt x="689467" y="405326"/>
                  </a:cubicBezTo>
                  <a:cubicBezTo>
                    <a:pt x="682015" y="403637"/>
                    <a:pt x="682015" y="393353"/>
                    <a:pt x="671581" y="395042"/>
                  </a:cubicBezTo>
                  <a:cubicBezTo>
                    <a:pt x="661149" y="396731"/>
                    <a:pt x="655187" y="393353"/>
                    <a:pt x="647735" y="388236"/>
                  </a:cubicBezTo>
                  <a:cubicBezTo>
                    <a:pt x="640283" y="383119"/>
                    <a:pt x="634321" y="391664"/>
                    <a:pt x="622348" y="381429"/>
                  </a:cubicBezTo>
                  <a:cubicBezTo>
                    <a:pt x="610425" y="371195"/>
                    <a:pt x="589510" y="372884"/>
                    <a:pt x="580567" y="371195"/>
                  </a:cubicBezTo>
                  <a:cubicBezTo>
                    <a:pt x="571624" y="369506"/>
                    <a:pt x="537295" y="371195"/>
                    <a:pt x="525372" y="369506"/>
                  </a:cubicBezTo>
                  <a:cubicBezTo>
                    <a:pt x="513448" y="367817"/>
                    <a:pt x="497004" y="372934"/>
                    <a:pt x="495514" y="366078"/>
                  </a:cubicBezTo>
                  <a:cubicBezTo>
                    <a:pt x="494023" y="359222"/>
                    <a:pt x="485081" y="354105"/>
                    <a:pt x="482100" y="338754"/>
                  </a:cubicBezTo>
                  <a:cubicBezTo>
                    <a:pt x="479119" y="323353"/>
                    <a:pt x="471667" y="318236"/>
                    <a:pt x="464215" y="316547"/>
                  </a:cubicBezTo>
                  <a:cubicBezTo>
                    <a:pt x="456763" y="314857"/>
                    <a:pt x="455869" y="305816"/>
                    <a:pt x="449311" y="304623"/>
                  </a:cubicBezTo>
                  <a:cubicBezTo>
                    <a:pt x="446131" y="304027"/>
                    <a:pt x="442355" y="292601"/>
                    <a:pt x="431922" y="292601"/>
                  </a:cubicBezTo>
                  <a:cubicBezTo>
                    <a:pt x="421490" y="292601"/>
                    <a:pt x="384975" y="287732"/>
                    <a:pt x="379758" y="277994"/>
                  </a:cubicBezTo>
                  <a:cubicBezTo>
                    <a:pt x="374542" y="268207"/>
                    <a:pt x="384975" y="266071"/>
                    <a:pt x="384975" y="256284"/>
                  </a:cubicBezTo>
                  <a:cubicBezTo>
                    <a:pt x="384975" y="246547"/>
                    <a:pt x="390638" y="233481"/>
                    <a:pt x="386415" y="229705"/>
                  </a:cubicBezTo>
                  <a:cubicBezTo>
                    <a:pt x="382142" y="225880"/>
                    <a:pt x="375038" y="217186"/>
                    <a:pt x="374094" y="209634"/>
                  </a:cubicBezTo>
                  <a:cubicBezTo>
                    <a:pt x="373151" y="202033"/>
                    <a:pt x="361773" y="191749"/>
                    <a:pt x="354172" y="191203"/>
                  </a:cubicBezTo>
                  <a:cubicBezTo>
                    <a:pt x="346572" y="190656"/>
                    <a:pt x="340461" y="185241"/>
                    <a:pt x="333307" y="178186"/>
                  </a:cubicBezTo>
                  <a:cubicBezTo>
                    <a:pt x="326203" y="171132"/>
                    <a:pt x="319545" y="171628"/>
                    <a:pt x="316714" y="153743"/>
                  </a:cubicBezTo>
                  <a:cubicBezTo>
                    <a:pt x="316515" y="152551"/>
                    <a:pt x="316217" y="151657"/>
                    <a:pt x="315968" y="150564"/>
                  </a:cubicBezTo>
                  <a:cubicBezTo>
                    <a:pt x="313087" y="150216"/>
                    <a:pt x="309460" y="148974"/>
                    <a:pt x="307125" y="148974"/>
                  </a:cubicBezTo>
                  <a:cubicBezTo>
                    <a:pt x="305287" y="148974"/>
                    <a:pt x="303051" y="147186"/>
                    <a:pt x="301064" y="144851"/>
                  </a:cubicBezTo>
                  <a:cubicBezTo>
                    <a:pt x="299176" y="152303"/>
                    <a:pt x="293016" y="156029"/>
                    <a:pt x="293016" y="161941"/>
                  </a:cubicBezTo>
                  <a:cubicBezTo>
                    <a:pt x="293016" y="168449"/>
                    <a:pt x="290631" y="176547"/>
                    <a:pt x="283080" y="176547"/>
                  </a:cubicBezTo>
                  <a:cubicBezTo>
                    <a:pt x="275528" y="176547"/>
                    <a:pt x="268374" y="183055"/>
                    <a:pt x="267927" y="196618"/>
                  </a:cubicBezTo>
                  <a:cubicBezTo>
                    <a:pt x="267430" y="210181"/>
                    <a:pt x="274584" y="211820"/>
                    <a:pt x="271256" y="217782"/>
                  </a:cubicBezTo>
                  <a:cubicBezTo>
                    <a:pt x="267927" y="223743"/>
                    <a:pt x="254166" y="229705"/>
                    <a:pt x="249446" y="227022"/>
                  </a:cubicBezTo>
                  <a:cubicBezTo>
                    <a:pt x="244726" y="224290"/>
                    <a:pt x="235684" y="225929"/>
                    <a:pt x="228133" y="224886"/>
                  </a:cubicBezTo>
                  <a:cubicBezTo>
                    <a:pt x="220532" y="223793"/>
                    <a:pt x="214868" y="212963"/>
                    <a:pt x="212484" y="224886"/>
                  </a:cubicBezTo>
                  <a:cubicBezTo>
                    <a:pt x="210099" y="236809"/>
                    <a:pt x="194450" y="272082"/>
                    <a:pt x="198275" y="275858"/>
                  </a:cubicBezTo>
                  <a:cubicBezTo>
                    <a:pt x="202050" y="279684"/>
                    <a:pt x="204883" y="288328"/>
                    <a:pt x="198275" y="288328"/>
                  </a:cubicBezTo>
                  <a:cubicBezTo>
                    <a:pt x="191618" y="288328"/>
                    <a:pt x="185010" y="287235"/>
                    <a:pt x="181682" y="283459"/>
                  </a:cubicBezTo>
                  <a:cubicBezTo>
                    <a:pt x="178353" y="279684"/>
                    <a:pt x="167523" y="288775"/>
                    <a:pt x="159872" y="288328"/>
                  </a:cubicBezTo>
                  <a:cubicBezTo>
                    <a:pt x="156345" y="288129"/>
                    <a:pt x="141440" y="295780"/>
                    <a:pt x="146558" y="298711"/>
                  </a:cubicBezTo>
                  <a:cubicBezTo>
                    <a:pt x="151675" y="301642"/>
                    <a:pt x="151675" y="315752"/>
                    <a:pt x="151675" y="321614"/>
                  </a:cubicBezTo>
                  <a:cubicBezTo>
                    <a:pt x="151675" y="327476"/>
                    <a:pt x="163002" y="345113"/>
                    <a:pt x="160915" y="351025"/>
                  </a:cubicBezTo>
                  <a:cubicBezTo>
                    <a:pt x="158878" y="356887"/>
                    <a:pt x="148595" y="363395"/>
                    <a:pt x="148595" y="370996"/>
                  </a:cubicBezTo>
                  <a:cubicBezTo>
                    <a:pt x="148595" y="378647"/>
                    <a:pt x="150631" y="385702"/>
                    <a:pt x="147054" y="387490"/>
                  </a:cubicBezTo>
                  <a:cubicBezTo>
                    <a:pt x="143477" y="389229"/>
                    <a:pt x="132150" y="394545"/>
                    <a:pt x="126486" y="399265"/>
                  </a:cubicBezTo>
                  <a:cubicBezTo>
                    <a:pt x="120823" y="403984"/>
                    <a:pt x="111582" y="403984"/>
                    <a:pt x="108502" y="411039"/>
                  </a:cubicBezTo>
                  <a:cubicBezTo>
                    <a:pt x="105422" y="418094"/>
                    <a:pt x="100801" y="424155"/>
                    <a:pt x="90021" y="422813"/>
                  </a:cubicBezTo>
                  <a:cubicBezTo>
                    <a:pt x="80781" y="421621"/>
                    <a:pt x="76160" y="419882"/>
                    <a:pt x="68957" y="429868"/>
                  </a:cubicBezTo>
                  <a:cubicBezTo>
                    <a:pt x="61753" y="439854"/>
                    <a:pt x="60213" y="435730"/>
                    <a:pt x="55096" y="440450"/>
                  </a:cubicBezTo>
                  <a:cubicBezTo>
                    <a:pt x="49978" y="445170"/>
                    <a:pt x="44812" y="436923"/>
                    <a:pt x="40738" y="435184"/>
                  </a:cubicBezTo>
                  <a:cubicBezTo>
                    <a:pt x="36664" y="433395"/>
                    <a:pt x="31001" y="440450"/>
                    <a:pt x="26877" y="440450"/>
                  </a:cubicBezTo>
                  <a:cubicBezTo>
                    <a:pt x="22753" y="440450"/>
                    <a:pt x="19177" y="448101"/>
                    <a:pt x="14059" y="449839"/>
                  </a:cubicBezTo>
                  <a:cubicBezTo>
                    <a:pt x="8892" y="451628"/>
                    <a:pt x="3776" y="449839"/>
                    <a:pt x="3776" y="456894"/>
                  </a:cubicBezTo>
                  <a:cubicBezTo>
                    <a:pt x="3776" y="461216"/>
                    <a:pt x="2782" y="466284"/>
                    <a:pt x="0" y="470010"/>
                  </a:cubicBezTo>
                  <a:lnTo>
                    <a:pt x="0" y="470010"/>
                  </a:lnTo>
                  <a:lnTo>
                    <a:pt x="3676" y="493012"/>
                  </a:lnTo>
                  <a:cubicBezTo>
                    <a:pt x="3676" y="493012"/>
                    <a:pt x="25635" y="501408"/>
                    <a:pt x="26529" y="509754"/>
                  </a:cubicBezTo>
                  <a:cubicBezTo>
                    <a:pt x="27473" y="518101"/>
                    <a:pt x="31100" y="545326"/>
                    <a:pt x="31100" y="545326"/>
                  </a:cubicBezTo>
                  <a:cubicBezTo>
                    <a:pt x="31100" y="545326"/>
                    <a:pt x="30802" y="545375"/>
                    <a:pt x="30404" y="545425"/>
                  </a:cubicBezTo>
                  <a:cubicBezTo>
                    <a:pt x="39297" y="553423"/>
                    <a:pt x="51519" y="561919"/>
                    <a:pt x="51519" y="564999"/>
                  </a:cubicBezTo>
                  <a:cubicBezTo>
                    <a:pt x="51519" y="568526"/>
                    <a:pt x="52562" y="579108"/>
                    <a:pt x="63343" y="584971"/>
                  </a:cubicBezTo>
                  <a:cubicBezTo>
                    <a:pt x="70199" y="588697"/>
                    <a:pt x="77203" y="592671"/>
                    <a:pt x="81426" y="595950"/>
                  </a:cubicBezTo>
                  <a:cubicBezTo>
                    <a:pt x="81973" y="594460"/>
                    <a:pt x="82271" y="593466"/>
                    <a:pt x="82271" y="593466"/>
                  </a:cubicBezTo>
                  <a:lnTo>
                    <a:pt x="91412" y="592423"/>
                  </a:lnTo>
                  <a:cubicBezTo>
                    <a:pt x="91412" y="592423"/>
                    <a:pt x="94095" y="594360"/>
                    <a:pt x="96678" y="597540"/>
                  </a:cubicBezTo>
                  <a:cubicBezTo>
                    <a:pt x="98914" y="589094"/>
                    <a:pt x="114712" y="579754"/>
                    <a:pt x="122959" y="580301"/>
                  </a:cubicBezTo>
                  <a:cubicBezTo>
                    <a:pt x="131703" y="580897"/>
                    <a:pt x="151724" y="599129"/>
                    <a:pt x="149638" y="605588"/>
                  </a:cubicBezTo>
                  <a:cubicBezTo>
                    <a:pt x="147601" y="612046"/>
                    <a:pt x="133193" y="635545"/>
                    <a:pt x="126536" y="637334"/>
                  </a:cubicBezTo>
                  <a:cubicBezTo>
                    <a:pt x="124002" y="638029"/>
                    <a:pt x="120326" y="638328"/>
                    <a:pt x="116650" y="638477"/>
                  </a:cubicBezTo>
                  <a:cubicBezTo>
                    <a:pt x="116054" y="642352"/>
                    <a:pt x="115209" y="645879"/>
                    <a:pt x="115209" y="647916"/>
                  </a:cubicBezTo>
                  <a:cubicBezTo>
                    <a:pt x="115209" y="653132"/>
                    <a:pt x="123456" y="661479"/>
                    <a:pt x="128027" y="670918"/>
                  </a:cubicBezTo>
                  <a:cubicBezTo>
                    <a:pt x="132597" y="680357"/>
                    <a:pt x="120723" y="686617"/>
                    <a:pt x="114315" y="680357"/>
                  </a:cubicBezTo>
                  <a:cubicBezTo>
                    <a:pt x="107906" y="674098"/>
                    <a:pt x="105173" y="686617"/>
                    <a:pt x="108801" y="691833"/>
                  </a:cubicBezTo>
                  <a:cubicBezTo>
                    <a:pt x="112477" y="697050"/>
                    <a:pt x="110639" y="711755"/>
                    <a:pt x="117047" y="712799"/>
                  </a:cubicBezTo>
                  <a:cubicBezTo>
                    <a:pt x="123456" y="713842"/>
                    <a:pt x="128921" y="728498"/>
                    <a:pt x="136273" y="728498"/>
                  </a:cubicBezTo>
                  <a:cubicBezTo>
                    <a:pt x="143577" y="728498"/>
                    <a:pt x="149985" y="742110"/>
                    <a:pt x="149985" y="742110"/>
                  </a:cubicBezTo>
                  <a:cubicBezTo>
                    <a:pt x="149985" y="742110"/>
                    <a:pt x="160021" y="749463"/>
                    <a:pt x="160021" y="753636"/>
                  </a:cubicBezTo>
                  <a:cubicBezTo>
                    <a:pt x="160021" y="754133"/>
                    <a:pt x="159872" y="754679"/>
                    <a:pt x="159574" y="755226"/>
                  </a:cubicBezTo>
                  <a:cubicBezTo>
                    <a:pt x="167572" y="754282"/>
                    <a:pt x="172838" y="753984"/>
                    <a:pt x="173782" y="750208"/>
                  </a:cubicBezTo>
                  <a:cubicBezTo>
                    <a:pt x="174826" y="746085"/>
                    <a:pt x="185110" y="746085"/>
                    <a:pt x="192263" y="754332"/>
                  </a:cubicBezTo>
                  <a:cubicBezTo>
                    <a:pt x="199468" y="762579"/>
                    <a:pt x="228729" y="783742"/>
                    <a:pt x="239510" y="793728"/>
                  </a:cubicBezTo>
                  <a:cubicBezTo>
                    <a:pt x="250291" y="803714"/>
                    <a:pt x="275478" y="814892"/>
                    <a:pt x="284173" y="814296"/>
                  </a:cubicBezTo>
                  <a:cubicBezTo>
                    <a:pt x="292916" y="813700"/>
                    <a:pt x="301114" y="821351"/>
                    <a:pt x="314478" y="820754"/>
                  </a:cubicBezTo>
                  <a:cubicBezTo>
                    <a:pt x="316515" y="820705"/>
                    <a:pt x="318204" y="820754"/>
                    <a:pt x="319794" y="820904"/>
                  </a:cubicBezTo>
                  <a:cubicBezTo>
                    <a:pt x="321682" y="818618"/>
                    <a:pt x="324911" y="818569"/>
                    <a:pt x="327345" y="814346"/>
                  </a:cubicBezTo>
                  <a:cubicBezTo>
                    <a:pt x="331022" y="808036"/>
                    <a:pt x="336486" y="819562"/>
                    <a:pt x="334648" y="827958"/>
                  </a:cubicBezTo>
                  <a:cubicBezTo>
                    <a:pt x="333803" y="831833"/>
                    <a:pt x="334549" y="836155"/>
                    <a:pt x="335940" y="839583"/>
                  </a:cubicBezTo>
                  <a:cubicBezTo>
                    <a:pt x="337778" y="836603"/>
                    <a:pt x="339666" y="832628"/>
                    <a:pt x="341156" y="828405"/>
                  </a:cubicBezTo>
                  <a:cubicBezTo>
                    <a:pt x="345777" y="815488"/>
                    <a:pt x="352980" y="816085"/>
                    <a:pt x="357601" y="811961"/>
                  </a:cubicBezTo>
                  <a:cubicBezTo>
                    <a:pt x="362221" y="807838"/>
                    <a:pt x="366841" y="809626"/>
                    <a:pt x="376578" y="815488"/>
                  </a:cubicBezTo>
                  <a:cubicBezTo>
                    <a:pt x="385770" y="821053"/>
                    <a:pt x="389545" y="809328"/>
                    <a:pt x="403306" y="823835"/>
                  </a:cubicBezTo>
                  <a:cubicBezTo>
                    <a:pt x="406188" y="822344"/>
                    <a:pt x="409815" y="820655"/>
                    <a:pt x="411404" y="820655"/>
                  </a:cubicBezTo>
                  <a:cubicBezTo>
                    <a:pt x="414137" y="820655"/>
                    <a:pt x="417813" y="814395"/>
                    <a:pt x="422384" y="809129"/>
                  </a:cubicBezTo>
                  <a:cubicBezTo>
                    <a:pt x="426954" y="803913"/>
                    <a:pt x="426060" y="797603"/>
                    <a:pt x="431525" y="798647"/>
                  </a:cubicBezTo>
                  <a:cubicBezTo>
                    <a:pt x="437040" y="799690"/>
                    <a:pt x="439772" y="791344"/>
                    <a:pt x="451646" y="783991"/>
                  </a:cubicBezTo>
                  <a:cubicBezTo>
                    <a:pt x="463519" y="776688"/>
                    <a:pt x="473604" y="788164"/>
                    <a:pt x="479069" y="782948"/>
                  </a:cubicBezTo>
                  <a:cubicBezTo>
                    <a:pt x="484535" y="777731"/>
                    <a:pt x="490943" y="775595"/>
                    <a:pt x="490943" y="780861"/>
                  </a:cubicBezTo>
                  <a:cubicBezTo>
                    <a:pt x="490943" y="786077"/>
                    <a:pt x="498246" y="792387"/>
                    <a:pt x="500085" y="798647"/>
                  </a:cubicBezTo>
                  <a:cubicBezTo>
                    <a:pt x="501724" y="804261"/>
                    <a:pt x="511312" y="806546"/>
                    <a:pt x="513349" y="806943"/>
                  </a:cubicBezTo>
                  <a:cubicBezTo>
                    <a:pt x="515088" y="805900"/>
                    <a:pt x="516479" y="805006"/>
                    <a:pt x="517274" y="804310"/>
                  </a:cubicBezTo>
                  <a:cubicBezTo>
                    <a:pt x="522938" y="799591"/>
                    <a:pt x="532675" y="804906"/>
                    <a:pt x="532675" y="811961"/>
                  </a:cubicBezTo>
                  <a:cubicBezTo>
                    <a:pt x="532675" y="819016"/>
                    <a:pt x="533171" y="826666"/>
                    <a:pt x="537842" y="826666"/>
                  </a:cubicBezTo>
                  <a:cubicBezTo>
                    <a:pt x="542462" y="826666"/>
                    <a:pt x="547082" y="826666"/>
                    <a:pt x="547082" y="839583"/>
                  </a:cubicBezTo>
                  <a:cubicBezTo>
                    <a:pt x="547082" y="852500"/>
                    <a:pt x="551205" y="867206"/>
                    <a:pt x="541419" y="878384"/>
                  </a:cubicBezTo>
                  <a:cubicBezTo>
                    <a:pt x="531632" y="889562"/>
                    <a:pt x="520354" y="909534"/>
                    <a:pt x="522441" y="915396"/>
                  </a:cubicBezTo>
                  <a:cubicBezTo>
                    <a:pt x="524477" y="921258"/>
                    <a:pt x="519360" y="932436"/>
                    <a:pt x="526564" y="928313"/>
                  </a:cubicBezTo>
                  <a:cubicBezTo>
                    <a:pt x="533768" y="924189"/>
                    <a:pt x="550212" y="928313"/>
                    <a:pt x="547629" y="933033"/>
                  </a:cubicBezTo>
                  <a:cubicBezTo>
                    <a:pt x="545045" y="937752"/>
                    <a:pt x="548125" y="954196"/>
                    <a:pt x="554832" y="954793"/>
                  </a:cubicBezTo>
                  <a:cubicBezTo>
                    <a:pt x="561539" y="955389"/>
                    <a:pt x="565613" y="959512"/>
                    <a:pt x="563576" y="966567"/>
                  </a:cubicBezTo>
                  <a:cubicBezTo>
                    <a:pt x="561539" y="973621"/>
                    <a:pt x="557912" y="984203"/>
                    <a:pt x="563576" y="984203"/>
                  </a:cubicBezTo>
                  <a:cubicBezTo>
                    <a:pt x="569240" y="984203"/>
                    <a:pt x="577437" y="984203"/>
                    <a:pt x="576444" y="991258"/>
                  </a:cubicBezTo>
                  <a:cubicBezTo>
                    <a:pt x="575400" y="998313"/>
                    <a:pt x="580567" y="1004771"/>
                    <a:pt x="590801" y="1000052"/>
                  </a:cubicBezTo>
                  <a:cubicBezTo>
                    <a:pt x="596862" y="997319"/>
                    <a:pt x="599843" y="994785"/>
                    <a:pt x="601234" y="997568"/>
                  </a:cubicBezTo>
                  <a:cubicBezTo>
                    <a:pt x="605308" y="997419"/>
                    <a:pt x="605606" y="1008050"/>
                    <a:pt x="612660" y="1010087"/>
                  </a:cubicBezTo>
                  <a:cubicBezTo>
                    <a:pt x="619963" y="1012174"/>
                    <a:pt x="616337" y="992301"/>
                    <a:pt x="613555" y="989122"/>
                  </a:cubicBezTo>
                  <a:cubicBezTo>
                    <a:pt x="610822" y="985992"/>
                    <a:pt x="614449" y="972379"/>
                    <a:pt x="617231" y="975509"/>
                  </a:cubicBezTo>
                  <a:cubicBezTo>
                    <a:pt x="619963" y="978639"/>
                    <a:pt x="628210" y="975509"/>
                    <a:pt x="632781" y="969250"/>
                  </a:cubicBezTo>
                  <a:cubicBezTo>
                    <a:pt x="637351" y="962990"/>
                    <a:pt x="646493" y="974466"/>
                    <a:pt x="650169" y="967163"/>
                  </a:cubicBezTo>
                  <a:cubicBezTo>
                    <a:pt x="653846" y="959860"/>
                    <a:pt x="662043" y="972379"/>
                    <a:pt x="670290" y="967163"/>
                  </a:cubicBezTo>
                  <a:cubicBezTo>
                    <a:pt x="678537" y="961947"/>
                    <a:pt x="682213" y="971336"/>
                    <a:pt x="685840" y="964033"/>
                  </a:cubicBezTo>
                  <a:cubicBezTo>
                    <a:pt x="689467" y="956730"/>
                    <a:pt x="701390" y="947291"/>
                    <a:pt x="704122" y="950421"/>
                  </a:cubicBezTo>
                  <a:cubicBezTo>
                    <a:pt x="706855" y="953551"/>
                    <a:pt x="708693" y="959860"/>
                    <a:pt x="723299" y="961947"/>
                  </a:cubicBezTo>
                  <a:cubicBezTo>
                    <a:pt x="737954" y="964033"/>
                    <a:pt x="729708" y="972379"/>
                    <a:pt x="729708" y="977646"/>
                  </a:cubicBezTo>
                  <a:cubicBezTo>
                    <a:pt x="729708" y="982862"/>
                    <a:pt x="746202" y="996475"/>
                    <a:pt x="752561" y="997518"/>
                  </a:cubicBezTo>
                  <a:cubicBezTo>
                    <a:pt x="753753" y="997717"/>
                    <a:pt x="755392" y="999356"/>
                    <a:pt x="757330" y="1001890"/>
                  </a:cubicBezTo>
                  <a:cubicBezTo>
                    <a:pt x="761752" y="999406"/>
                    <a:pt x="769700" y="1003579"/>
                    <a:pt x="771489" y="997568"/>
                  </a:cubicBezTo>
                  <a:cubicBezTo>
                    <a:pt x="773526" y="990513"/>
                    <a:pt x="781077" y="992450"/>
                    <a:pt x="784158" y="998313"/>
                  </a:cubicBezTo>
                  <a:cubicBezTo>
                    <a:pt x="787238" y="1004175"/>
                    <a:pt x="790666" y="1005367"/>
                    <a:pt x="797522" y="998313"/>
                  </a:cubicBezTo>
                  <a:cubicBezTo>
                    <a:pt x="804378" y="991258"/>
                    <a:pt x="807806" y="1005367"/>
                    <a:pt x="803682" y="1009292"/>
                  </a:cubicBezTo>
                  <a:cubicBezTo>
                    <a:pt x="799558" y="1013217"/>
                    <a:pt x="802341" y="1025339"/>
                    <a:pt x="808799" y="1032394"/>
                  </a:cubicBezTo>
                  <a:cubicBezTo>
                    <a:pt x="815307" y="1039448"/>
                    <a:pt x="816351" y="1028071"/>
                    <a:pt x="814959" y="1021017"/>
                  </a:cubicBezTo>
                  <a:cubicBezTo>
                    <a:pt x="813569" y="1013962"/>
                    <a:pt x="825939" y="1006908"/>
                    <a:pt x="847500" y="998661"/>
                  </a:cubicBezTo>
                  <a:cubicBezTo>
                    <a:pt x="869062" y="990414"/>
                    <a:pt x="892362" y="972379"/>
                    <a:pt x="892710" y="968504"/>
                  </a:cubicBezTo>
                  <a:cubicBezTo>
                    <a:pt x="893058" y="964580"/>
                    <a:pt x="908110" y="975559"/>
                    <a:pt x="915314" y="969299"/>
                  </a:cubicBezTo>
                  <a:cubicBezTo>
                    <a:pt x="916854" y="967958"/>
                    <a:pt x="919338" y="966865"/>
                    <a:pt x="922320" y="965971"/>
                  </a:cubicBezTo>
                  <a:cubicBezTo>
                    <a:pt x="923611" y="964480"/>
                    <a:pt x="925002" y="963040"/>
                    <a:pt x="926642" y="961847"/>
                  </a:cubicBezTo>
                  <a:cubicBezTo>
                    <a:pt x="930765" y="958717"/>
                    <a:pt x="934888" y="955935"/>
                    <a:pt x="939112" y="953352"/>
                  </a:cubicBezTo>
                  <a:cubicBezTo>
                    <a:pt x="941098" y="949427"/>
                    <a:pt x="944377" y="945999"/>
                    <a:pt x="949395" y="943813"/>
                  </a:cubicBezTo>
                  <a:cubicBezTo>
                    <a:pt x="963405" y="937703"/>
                    <a:pt x="981837" y="933331"/>
                    <a:pt x="995101" y="923891"/>
                  </a:cubicBezTo>
                  <a:cubicBezTo>
                    <a:pt x="995797" y="922302"/>
                    <a:pt x="996145" y="920761"/>
                    <a:pt x="996145" y="919519"/>
                  </a:cubicBezTo>
                  <a:cubicBezTo>
                    <a:pt x="996145" y="916787"/>
                    <a:pt x="1001361" y="915098"/>
                    <a:pt x="1005782" y="913210"/>
                  </a:cubicBezTo>
                  <a:cubicBezTo>
                    <a:pt x="1013583" y="901634"/>
                    <a:pt x="1012489" y="887674"/>
                    <a:pt x="1014129" y="874161"/>
                  </a:cubicBezTo>
                  <a:cubicBezTo>
                    <a:pt x="1017756" y="844651"/>
                    <a:pt x="1035243" y="830939"/>
                    <a:pt x="1058742" y="830094"/>
                  </a:cubicBezTo>
                  <a:cubicBezTo>
                    <a:pt x="1058842" y="829995"/>
                    <a:pt x="1058991" y="829896"/>
                    <a:pt x="1059090" y="829796"/>
                  </a:cubicBezTo>
                  <a:cubicBezTo>
                    <a:pt x="1059587" y="828256"/>
                    <a:pt x="1059984" y="826666"/>
                    <a:pt x="1060183" y="825077"/>
                  </a:cubicBezTo>
                  <a:cubicBezTo>
                    <a:pt x="1061226" y="817625"/>
                    <a:pt x="1070814" y="810967"/>
                    <a:pt x="1075236" y="809030"/>
                  </a:cubicBezTo>
                  <a:cubicBezTo>
                    <a:pt x="1079707" y="807092"/>
                    <a:pt x="1081396" y="796510"/>
                    <a:pt x="1080055" y="787468"/>
                  </a:cubicBezTo>
                  <a:cubicBezTo>
                    <a:pt x="1078714" y="778427"/>
                    <a:pt x="1087954" y="780811"/>
                    <a:pt x="1083831" y="777234"/>
                  </a:cubicBezTo>
                  <a:cubicBezTo>
                    <a:pt x="1079707" y="773707"/>
                    <a:pt x="1085520" y="763920"/>
                    <a:pt x="1093717" y="761188"/>
                  </a:cubicBezTo>
                  <a:cubicBezTo>
                    <a:pt x="1101964" y="758455"/>
                    <a:pt x="1088600" y="754133"/>
                    <a:pt x="1084129" y="758058"/>
                  </a:cubicBezTo>
                  <a:cubicBezTo>
                    <a:pt x="1079657" y="761982"/>
                    <a:pt x="1074888" y="746681"/>
                    <a:pt x="1070765" y="752543"/>
                  </a:cubicBezTo>
                  <a:cubicBezTo>
                    <a:pt x="1066691" y="758405"/>
                    <a:pt x="1055016" y="749016"/>
                    <a:pt x="1062568" y="747078"/>
                  </a:cubicBezTo>
                  <a:cubicBezTo>
                    <a:pt x="1070069" y="745091"/>
                    <a:pt x="1081744" y="735304"/>
                    <a:pt x="1086911" y="733366"/>
                  </a:cubicBezTo>
                  <a:cubicBezTo>
                    <a:pt x="1092028" y="731379"/>
                    <a:pt x="1079360" y="718462"/>
                    <a:pt x="1072851" y="718860"/>
                  </a:cubicBezTo>
                  <a:cubicBezTo>
                    <a:pt x="1066343" y="719257"/>
                    <a:pt x="1059139" y="701620"/>
                    <a:pt x="1052283" y="701620"/>
                  </a:cubicBezTo>
                  <a:cubicBezTo>
                    <a:pt x="1045427" y="701620"/>
                    <a:pt x="1057401" y="696156"/>
                    <a:pt x="1065300" y="700826"/>
                  </a:cubicBezTo>
                  <a:cubicBezTo>
                    <a:pt x="1073199" y="705496"/>
                    <a:pt x="1082390" y="709470"/>
                    <a:pt x="1085868" y="705496"/>
                  </a:cubicBezTo>
                  <a:cubicBezTo>
                    <a:pt x="1089296" y="701571"/>
                    <a:pt x="1072504" y="685921"/>
                    <a:pt x="1066343" y="680407"/>
                  </a:cubicBezTo>
                  <a:cubicBezTo>
                    <a:pt x="1060183" y="674892"/>
                    <a:pt x="1065995" y="667490"/>
                    <a:pt x="1062220" y="664310"/>
                  </a:cubicBezTo>
                  <a:cubicBezTo>
                    <a:pt x="1058444" y="661181"/>
                    <a:pt x="1050247" y="641209"/>
                    <a:pt x="1047465" y="632167"/>
                  </a:cubicBezTo>
                  <a:cubicBezTo>
                    <a:pt x="1044732" y="623125"/>
                    <a:pt x="1030375" y="621585"/>
                    <a:pt x="1026897" y="615723"/>
                  </a:cubicBezTo>
                  <a:cubicBezTo>
                    <a:pt x="1023469" y="609861"/>
                    <a:pt x="1027245" y="596149"/>
                    <a:pt x="1037877" y="591032"/>
                  </a:cubicBezTo>
                  <a:cubicBezTo>
                    <a:pt x="1048508" y="585964"/>
                    <a:pt x="1044037" y="575730"/>
                    <a:pt x="1048856" y="576922"/>
                  </a:cubicBezTo>
                  <a:cubicBezTo>
                    <a:pt x="1053675" y="578115"/>
                    <a:pt x="1057749" y="575730"/>
                    <a:pt x="1061524" y="566738"/>
                  </a:cubicBezTo>
                  <a:cubicBezTo>
                    <a:pt x="1065300" y="557746"/>
                    <a:pt x="1071808" y="563211"/>
                    <a:pt x="1075584" y="558491"/>
                  </a:cubicBezTo>
                  <a:cubicBezTo>
                    <a:pt x="1079360" y="553771"/>
                    <a:pt x="1096152" y="554169"/>
                    <a:pt x="1101964" y="549499"/>
                  </a:cubicBezTo>
                  <a:cubicBezTo>
                    <a:pt x="1107777" y="544779"/>
                    <a:pt x="1096499" y="530272"/>
                    <a:pt x="1088600" y="532657"/>
                  </a:cubicBezTo>
                  <a:cubicBezTo>
                    <a:pt x="1080750" y="534992"/>
                    <a:pt x="1071510" y="531465"/>
                    <a:pt x="1065995" y="522075"/>
                  </a:cubicBezTo>
                  <a:cubicBezTo>
                    <a:pt x="1060531" y="512685"/>
                    <a:pt x="1046123" y="539314"/>
                    <a:pt x="1035144" y="545176"/>
                  </a:cubicBezTo>
                  <a:cubicBezTo>
                    <a:pt x="1024214" y="551039"/>
                    <a:pt x="1017010" y="534595"/>
                    <a:pt x="1020786" y="524013"/>
                  </a:cubicBezTo>
                  <a:cubicBezTo>
                    <a:pt x="1024562" y="513431"/>
                    <a:pt x="1012241" y="513828"/>
                    <a:pt x="996840" y="514623"/>
                  </a:cubicBezTo>
                  <a:cubicBezTo>
                    <a:pt x="981439" y="515418"/>
                    <a:pt x="987252" y="483275"/>
                    <a:pt x="996492" y="481734"/>
                  </a:cubicBezTo>
                  <a:cubicBezTo>
                    <a:pt x="1005733" y="480145"/>
                    <a:pt x="1019445" y="491522"/>
                    <a:pt x="1025257" y="471947"/>
                  </a:cubicBezTo>
                  <a:cubicBezTo>
                    <a:pt x="1031070" y="452373"/>
                    <a:pt x="1039267" y="467625"/>
                    <a:pt x="1052283" y="450386"/>
                  </a:cubicBezTo>
                  <a:cubicBezTo>
                    <a:pt x="1065300" y="433147"/>
                    <a:pt x="1080353" y="422565"/>
                    <a:pt x="1091680" y="432749"/>
                  </a:cubicBezTo>
                  <a:cubicBezTo>
                    <a:pt x="1102958" y="442934"/>
                    <a:pt x="1079707" y="459030"/>
                    <a:pt x="1075931" y="468817"/>
                  </a:cubicBezTo>
                  <a:cubicBezTo>
                    <a:pt x="1072156" y="478605"/>
                    <a:pt x="1079360" y="481734"/>
                    <a:pt x="1072504" y="489187"/>
                  </a:cubicBezTo>
                  <a:cubicBezTo>
                    <a:pt x="1065648" y="496639"/>
                    <a:pt x="1075236" y="498576"/>
                    <a:pt x="1088600" y="488789"/>
                  </a:cubicBezTo>
                  <a:cubicBezTo>
                    <a:pt x="1101964" y="479002"/>
                    <a:pt x="1118359" y="467228"/>
                    <a:pt x="1131425" y="461365"/>
                  </a:cubicBezTo>
                  <a:cubicBezTo>
                    <a:pt x="1134902" y="459776"/>
                    <a:pt x="1138728" y="459378"/>
                    <a:pt x="1142603" y="459726"/>
                  </a:cubicBezTo>
                  <a:cubicBezTo>
                    <a:pt x="1144441" y="454062"/>
                    <a:pt x="1146577" y="449541"/>
                    <a:pt x="1149160" y="448051"/>
                  </a:cubicBezTo>
                  <a:cubicBezTo>
                    <a:pt x="1158103" y="442934"/>
                    <a:pt x="1187961" y="427583"/>
                    <a:pt x="1192433" y="420727"/>
                  </a:cubicBezTo>
                  <a:cubicBezTo>
                    <a:pt x="1196903" y="413920"/>
                    <a:pt x="1201375" y="401948"/>
                    <a:pt x="1207337" y="401948"/>
                  </a:cubicBezTo>
                  <a:cubicBezTo>
                    <a:pt x="1213298" y="401948"/>
                    <a:pt x="1213298" y="408754"/>
                    <a:pt x="1222241" y="408754"/>
                  </a:cubicBezTo>
                  <a:cubicBezTo>
                    <a:pt x="1231183" y="408754"/>
                    <a:pt x="1241616" y="412182"/>
                    <a:pt x="1237145" y="403637"/>
                  </a:cubicBezTo>
                  <a:cubicBezTo>
                    <a:pt x="1232674" y="395092"/>
                    <a:pt x="1235654" y="395092"/>
                    <a:pt x="1246087" y="393353"/>
                  </a:cubicBezTo>
                  <a:cubicBezTo>
                    <a:pt x="1256520" y="391664"/>
                    <a:pt x="1255030" y="379740"/>
                    <a:pt x="1262532" y="379740"/>
                  </a:cubicBezTo>
                  <a:cubicBezTo>
                    <a:pt x="1269984" y="379740"/>
                    <a:pt x="1268493" y="359222"/>
                    <a:pt x="1275945" y="359222"/>
                  </a:cubicBezTo>
                  <a:cubicBezTo>
                    <a:pt x="1283397" y="359222"/>
                    <a:pt x="1286428" y="371195"/>
                    <a:pt x="1295371" y="367767"/>
                  </a:cubicBezTo>
                  <a:cubicBezTo>
                    <a:pt x="1297060" y="367121"/>
                    <a:pt x="1299296" y="367618"/>
                    <a:pt x="1301730" y="368811"/>
                  </a:cubicBezTo>
                  <a:cubicBezTo>
                    <a:pt x="1303667" y="367121"/>
                    <a:pt x="1305506" y="365482"/>
                    <a:pt x="1307394" y="363942"/>
                  </a:cubicBezTo>
                  <a:cubicBezTo>
                    <a:pt x="1306499" y="353260"/>
                    <a:pt x="1307592" y="343672"/>
                    <a:pt x="1305754" y="338605"/>
                  </a:cubicBezTo>
                  <a:cubicBezTo>
                    <a:pt x="1302326" y="329215"/>
                    <a:pt x="1305754" y="322160"/>
                    <a:pt x="1304362" y="316646"/>
                  </a:cubicBezTo>
                  <a:cubicBezTo>
                    <a:pt x="1303022" y="311131"/>
                    <a:pt x="1302326" y="297817"/>
                    <a:pt x="1307791" y="297817"/>
                  </a:cubicBezTo>
                  <a:cubicBezTo>
                    <a:pt x="1313255" y="297817"/>
                    <a:pt x="1320111" y="282118"/>
                    <a:pt x="1326967" y="287633"/>
                  </a:cubicBezTo>
                  <a:cubicBezTo>
                    <a:pt x="1333823" y="293147"/>
                    <a:pt x="1347535" y="294687"/>
                    <a:pt x="1347535" y="287633"/>
                  </a:cubicBezTo>
                  <a:cubicBezTo>
                    <a:pt x="1347535" y="280578"/>
                    <a:pt x="1357123" y="279783"/>
                    <a:pt x="1358514" y="270393"/>
                  </a:cubicBezTo>
                  <a:cubicBezTo>
                    <a:pt x="1359856" y="261004"/>
                    <a:pt x="1370139" y="258619"/>
                    <a:pt x="1372226" y="250024"/>
                  </a:cubicBezTo>
                  <a:cubicBezTo>
                    <a:pt x="1374263" y="241430"/>
                    <a:pt x="1377691" y="221011"/>
                    <a:pt x="1384547" y="216341"/>
                  </a:cubicBezTo>
                  <a:cubicBezTo>
                    <a:pt x="1391502" y="211721"/>
                    <a:pt x="1383255" y="208640"/>
                    <a:pt x="1383951" y="19448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63" name="Freeform: Shape 197">
              <a:extLst>
                <a:ext uri="{FF2B5EF4-FFF2-40B4-BE49-F238E27FC236}">
                  <a16:creationId xmlns:a16="http://schemas.microsoft.com/office/drawing/2014/main" xmlns="" id="{D3DE3978-10BD-0954-AB22-254BC0768663}"/>
                </a:ext>
              </a:extLst>
            </p:cNvPr>
            <p:cNvSpPr/>
            <p:nvPr/>
          </p:nvSpPr>
          <p:spPr>
            <a:xfrm>
              <a:off x="7078333" y="3628829"/>
              <a:ext cx="40373" cy="85161"/>
            </a:xfrm>
            <a:custGeom>
              <a:avLst/>
              <a:gdLst>
                <a:gd name="connsiteX0" fmla="*/ 39496 w 40373"/>
                <a:gd name="connsiteY0" fmla="*/ 2787 h 85161"/>
                <a:gd name="connsiteX1" fmla="*/ 10681 w 40373"/>
                <a:gd name="connsiteY1" fmla="*/ 14562 h 85161"/>
                <a:gd name="connsiteX2" fmla="*/ 6011 w 40373"/>
                <a:gd name="connsiteY2" fmla="*/ 30311 h 85161"/>
                <a:gd name="connsiteX3" fmla="*/ 9936 w 40373"/>
                <a:gd name="connsiteY3" fmla="*/ 35279 h 85161"/>
                <a:gd name="connsiteX4" fmla="*/ 895 w 40373"/>
                <a:gd name="connsiteY4" fmla="*/ 70502 h 85161"/>
                <a:gd name="connsiteX5" fmla="*/ 348 w 40373"/>
                <a:gd name="connsiteY5" fmla="*/ 71844 h 85161"/>
                <a:gd name="connsiteX6" fmla="*/ 0 w 40373"/>
                <a:gd name="connsiteY6" fmla="*/ 72539 h 85161"/>
                <a:gd name="connsiteX7" fmla="*/ 10781 w 40373"/>
                <a:gd name="connsiteY7" fmla="*/ 85009 h 85161"/>
                <a:gd name="connsiteX8" fmla="*/ 39496 w 40373"/>
                <a:gd name="connsiteY8" fmla="*/ 2787 h 85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373" h="85161">
                  <a:moveTo>
                    <a:pt x="39496" y="2787"/>
                  </a:moveTo>
                  <a:cubicBezTo>
                    <a:pt x="35323" y="-3572"/>
                    <a:pt x="21511" y="1198"/>
                    <a:pt x="10681" y="14562"/>
                  </a:cubicBezTo>
                  <a:cubicBezTo>
                    <a:pt x="9638" y="19927"/>
                    <a:pt x="8148" y="25193"/>
                    <a:pt x="6011" y="30311"/>
                  </a:cubicBezTo>
                  <a:cubicBezTo>
                    <a:pt x="7552" y="31851"/>
                    <a:pt x="8893" y="33490"/>
                    <a:pt x="9936" y="35279"/>
                  </a:cubicBezTo>
                  <a:cubicBezTo>
                    <a:pt x="17388" y="48245"/>
                    <a:pt x="11824" y="62206"/>
                    <a:pt x="895" y="70502"/>
                  </a:cubicBezTo>
                  <a:cubicBezTo>
                    <a:pt x="3527" y="68515"/>
                    <a:pt x="596" y="71844"/>
                    <a:pt x="348" y="71844"/>
                  </a:cubicBezTo>
                  <a:cubicBezTo>
                    <a:pt x="249" y="72042"/>
                    <a:pt x="149" y="72291"/>
                    <a:pt x="0" y="72539"/>
                  </a:cubicBezTo>
                  <a:cubicBezTo>
                    <a:pt x="3776" y="81730"/>
                    <a:pt x="9539" y="86052"/>
                    <a:pt x="10781" y="85009"/>
                  </a:cubicBezTo>
                  <a:cubicBezTo>
                    <a:pt x="17587" y="79594"/>
                    <a:pt x="45657" y="12177"/>
                    <a:pt x="39496" y="278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64" name="Freeform: Shape 198">
              <a:extLst>
                <a:ext uri="{FF2B5EF4-FFF2-40B4-BE49-F238E27FC236}">
                  <a16:creationId xmlns:a16="http://schemas.microsoft.com/office/drawing/2014/main" xmlns="" id="{6C0476CB-B6FE-F4C5-1A6D-6CECD58B6AA4}"/>
                </a:ext>
              </a:extLst>
            </p:cNvPr>
            <p:cNvSpPr/>
            <p:nvPr/>
          </p:nvSpPr>
          <p:spPr>
            <a:xfrm>
              <a:off x="7080825" y="3956340"/>
              <a:ext cx="25452" cy="30346"/>
            </a:xfrm>
            <a:custGeom>
              <a:avLst/>
              <a:gdLst>
                <a:gd name="connsiteX0" fmla="*/ 42 w 25452"/>
                <a:gd name="connsiteY0" fmla="*/ 1280 h 30346"/>
                <a:gd name="connsiteX1" fmla="*/ 21952 w 25452"/>
                <a:gd name="connsiteY1" fmla="*/ 29498 h 30346"/>
                <a:gd name="connsiteX2" fmla="*/ 42 w 25452"/>
                <a:gd name="connsiteY2" fmla="*/ 1280 h 3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52" h="30346">
                  <a:moveTo>
                    <a:pt x="42" y="1280"/>
                  </a:moveTo>
                  <a:cubicBezTo>
                    <a:pt x="2079" y="12259"/>
                    <a:pt x="6898" y="35013"/>
                    <a:pt x="21952" y="29498"/>
                  </a:cubicBezTo>
                  <a:cubicBezTo>
                    <a:pt x="37004" y="24033"/>
                    <a:pt x="-1448" y="-6570"/>
                    <a:pt x="42" y="128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65" name="Freeform: Shape 199">
              <a:extLst>
                <a:ext uri="{FF2B5EF4-FFF2-40B4-BE49-F238E27FC236}">
                  <a16:creationId xmlns:a16="http://schemas.microsoft.com/office/drawing/2014/main" xmlns="" id="{0E7368BB-98DA-14ED-05B5-AD8AD5D5828A}"/>
                </a:ext>
              </a:extLst>
            </p:cNvPr>
            <p:cNvSpPr/>
            <p:nvPr/>
          </p:nvSpPr>
          <p:spPr>
            <a:xfrm>
              <a:off x="7151852" y="3980473"/>
              <a:ext cx="50484" cy="67674"/>
            </a:xfrm>
            <a:custGeom>
              <a:avLst/>
              <a:gdLst>
                <a:gd name="connsiteX0" fmla="*/ 9 w 50484"/>
                <a:gd name="connsiteY0" fmla="*/ 0 h 67674"/>
                <a:gd name="connsiteX1" fmla="*/ 7808 w 50484"/>
                <a:gd name="connsiteY1" fmla="*/ 17140 h 67674"/>
                <a:gd name="connsiteX2" fmla="*/ 17397 w 50484"/>
                <a:gd name="connsiteY2" fmla="*/ 28914 h 67674"/>
                <a:gd name="connsiteX3" fmla="*/ 29022 w 50484"/>
                <a:gd name="connsiteY3" fmla="*/ 61852 h 67674"/>
                <a:gd name="connsiteX4" fmla="*/ 36574 w 50484"/>
                <a:gd name="connsiteY4" fmla="*/ 54797 h 67674"/>
                <a:gd name="connsiteX5" fmla="*/ 46857 w 50484"/>
                <a:gd name="connsiteY5" fmla="*/ 39148 h 67674"/>
                <a:gd name="connsiteX6" fmla="*/ 45516 w 50484"/>
                <a:gd name="connsiteY6" fmla="*/ 17289 h 67674"/>
                <a:gd name="connsiteX7" fmla="*/ 26191 w 50484"/>
                <a:gd name="connsiteY7" fmla="*/ 15898 h 67674"/>
                <a:gd name="connsiteX8" fmla="*/ 9 w 50484"/>
                <a:gd name="connsiteY8" fmla="*/ 0 h 67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484" h="67674">
                  <a:moveTo>
                    <a:pt x="9" y="0"/>
                  </a:moveTo>
                  <a:cubicBezTo>
                    <a:pt x="-190" y="9191"/>
                    <a:pt x="2990" y="22058"/>
                    <a:pt x="7808" y="17140"/>
                  </a:cubicBezTo>
                  <a:cubicBezTo>
                    <a:pt x="13969" y="10880"/>
                    <a:pt x="23557" y="18729"/>
                    <a:pt x="17397" y="28914"/>
                  </a:cubicBezTo>
                  <a:cubicBezTo>
                    <a:pt x="11237" y="39099"/>
                    <a:pt x="26985" y="49283"/>
                    <a:pt x="29022" y="61852"/>
                  </a:cubicBezTo>
                  <a:cubicBezTo>
                    <a:pt x="31059" y="74372"/>
                    <a:pt x="37915" y="64187"/>
                    <a:pt x="36574" y="54797"/>
                  </a:cubicBezTo>
                  <a:cubicBezTo>
                    <a:pt x="35232" y="45408"/>
                    <a:pt x="37915" y="46153"/>
                    <a:pt x="46857" y="39148"/>
                  </a:cubicBezTo>
                  <a:cubicBezTo>
                    <a:pt x="53366" y="33981"/>
                    <a:pt x="49987" y="26281"/>
                    <a:pt x="45516" y="17289"/>
                  </a:cubicBezTo>
                  <a:cubicBezTo>
                    <a:pt x="38710" y="17140"/>
                    <a:pt x="31705" y="17487"/>
                    <a:pt x="26191" y="15898"/>
                  </a:cubicBezTo>
                  <a:cubicBezTo>
                    <a:pt x="15857" y="12917"/>
                    <a:pt x="7063" y="7452"/>
                    <a:pt x="9" y="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66" name="Freeform: Shape 200">
              <a:extLst>
                <a:ext uri="{FF2B5EF4-FFF2-40B4-BE49-F238E27FC236}">
                  <a16:creationId xmlns:a16="http://schemas.microsoft.com/office/drawing/2014/main" xmlns="" id="{91B961C5-1DAC-86C0-DBB7-4EF3C96D75AB}"/>
                </a:ext>
              </a:extLst>
            </p:cNvPr>
            <p:cNvSpPr/>
            <p:nvPr/>
          </p:nvSpPr>
          <p:spPr>
            <a:xfrm>
              <a:off x="7160102" y="4049439"/>
              <a:ext cx="18290" cy="17279"/>
            </a:xfrm>
            <a:custGeom>
              <a:avLst/>
              <a:gdLst>
                <a:gd name="connsiteX0" fmla="*/ 205 w 18290"/>
                <a:gd name="connsiteY0" fmla="*/ 14795 h 17279"/>
                <a:gd name="connsiteX1" fmla="*/ 17344 w 18290"/>
                <a:gd name="connsiteY1" fmla="*/ 2276 h 17279"/>
                <a:gd name="connsiteX2" fmla="*/ 205 w 18290"/>
                <a:gd name="connsiteY2" fmla="*/ 14795 h 17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290" h="17279">
                  <a:moveTo>
                    <a:pt x="205" y="14795"/>
                  </a:moveTo>
                  <a:cubicBezTo>
                    <a:pt x="2937" y="22645"/>
                    <a:pt x="22810" y="10076"/>
                    <a:pt x="17344" y="2276"/>
                  </a:cubicBezTo>
                  <a:cubicBezTo>
                    <a:pt x="11879" y="-5573"/>
                    <a:pt x="-1832" y="8933"/>
                    <a:pt x="205" y="1479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67" name="Freeform: Shape 201">
              <a:extLst>
                <a:ext uri="{FF2B5EF4-FFF2-40B4-BE49-F238E27FC236}">
                  <a16:creationId xmlns:a16="http://schemas.microsoft.com/office/drawing/2014/main" xmlns="" id="{CD60CCDD-81ED-0CF5-4B84-5203344905B3}"/>
                </a:ext>
              </a:extLst>
            </p:cNvPr>
            <p:cNvSpPr/>
            <p:nvPr/>
          </p:nvSpPr>
          <p:spPr>
            <a:xfrm>
              <a:off x="7008656" y="4017450"/>
              <a:ext cx="51402" cy="76129"/>
            </a:xfrm>
            <a:custGeom>
              <a:avLst/>
              <a:gdLst>
                <a:gd name="connsiteX0" fmla="*/ 29734 w 51402"/>
                <a:gd name="connsiteY0" fmla="*/ 31085 h 76129"/>
                <a:gd name="connsiteX1" fmla="*/ 274 w 51402"/>
                <a:gd name="connsiteY1" fmla="*/ 75003 h 76129"/>
                <a:gd name="connsiteX2" fmla="*/ 42056 w 51402"/>
                <a:gd name="connsiteY2" fmla="*/ 30340 h 76129"/>
                <a:gd name="connsiteX3" fmla="*/ 48216 w 51402"/>
                <a:gd name="connsiteY3" fmla="*/ 2122 h 76129"/>
                <a:gd name="connsiteX4" fmla="*/ 29734 w 51402"/>
                <a:gd name="connsiteY4" fmla="*/ 31085 h 76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402" h="76129">
                  <a:moveTo>
                    <a:pt x="29734" y="31085"/>
                  </a:moveTo>
                  <a:cubicBezTo>
                    <a:pt x="20146" y="45195"/>
                    <a:pt x="-2756" y="68644"/>
                    <a:pt x="274" y="75003"/>
                  </a:cubicBezTo>
                  <a:cubicBezTo>
                    <a:pt x="4397" y="83598"/>
                    <a:pt x="29734" y="40525"/>
                    <a:pt x="42056" y="30340"/>
                  </a:cubicBezTo>
                  <a:cubicBezTo>
                    <a:pt x="54376" y="20156"/>
                    <a:pt x="52339" y="11561"/>
                    <a:pt x="48216" y="2122"/>
                  </a:cubicBezTo>
                  <a:cubicBezTo>
                    <a:pt x="44142" y="-7318"/>
                    <a:pt x="39323" y="16976"/>
                    <a:pt x="29734" y="3108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68" name="Freeform: Shape 202">
              <a:extLst>
                <a:ext uri="{FF2B5EF4-FFF2-40B4-BE49-F238E27FC236}">
                  <a16:creationId xmlns:a16="http://schemas.microsoft.com/office/drawing/2014/main" xmlns="" id="{EC338887-AAF9-C617-0606-2B76CC132577}"/>
                </a:ext>
              </a:extLst>
            </p:cNvPr>
            <p:cNvSpPr/>
            <p:nvPr/>
          </p:nvSpPr>
          <p:spPr>
            <a:xfrm>
              <a:off x="7067127" y="3817183"/>
              <a:ext cx="68885" cy="135667"/>
            </a:xfrm>
            <a:custGeom>
              <a:avLst/>
              <a:gdLst>
                <a:gd name="connsiteX0" fmla="*/ 57558 w 68885"/>
                <a:gd name="connsiteY0" fmla="*/ 133432 h 135667"/>
                <a:gd name="connsiteX1" fmla="*/ 68885 w 68885"/>
                <a:gd name="connsiteY1" fmla="*/ 135668 h 135667"/>
                <a:gd name="connsiteX2" fmla="*/ 63221 w 68885"/>
                <a:gd name="connsiteY2" fmla="*/ 115895 h 135667"/>
                <a:gd name="connsiteX3" fmla="*/ 51447 w 68885"/>
                <a:gd name="connsiteY3" fmla="*/ 119323 h 135667"/>
                <a:gd name="connsiteX4" fmla="*/ 39772 w 68885"/>
                <a:gd name="connsiteY4" fmla="*/ 95029 h 135667"/>
                <a:gd name="connsiteX5" fmla="*/ 55521 w 68885"/>
                <a:gd name="connsiteY5" fmla="*/ 57421 h 135667"/>
                <a:gd name="connsiteX6" fmla="*/ 54130 w 68885"/>
                <a:gd name="connsiteY6" fmla="*/ 14298 h 135667"/>
                <a:gd name="connsiteX7" fmla="*/ 50007 w 68885"/>
                <a:gd name="connsiteY7" fmla="*/ 4909 h 135667"/>
                <a:gd name="connsiteX8" fmla="*/ 16473 w 68885"/>
                <a:gd name="connsiteY8" fmla="*/ 1779 h 135667"/>
                <a:gd name="connsiteX9" fmla="*/ 11653 w 68885"/>
                <a:gd name="connsiteY9" fmla="*/ 63681 h 135667"/>
                <a:gd name="connsiteX10" fmla="*/ 674 w 68885"/>
                <a:gd name="connsiteY10" fmla="*/ 60551 h 135667"/>
                <a:gd name="connsiteX11" fmla="*/ 6834 w 68885"/>
                <a:gd name="connsiteY11" fmla="*/ 96619 h 135667"/>
                <a:gd name="connsiteX12" fmla="*/ 12995 w 68885"/>
                <a:gd name="connsiteY12" fmla="*/ 116988 h 135667"/>
                <a:gd name="connsiteX13" fmla="*/ 36295 w 68885"/>
                <a:gd name="connsiteY13" fmla="*/ 125583 h 135667"/>
                <a:gd name="connsiteX14" fmla="*/ 57558 w 68885"/>
                <a:gd name="connsiteY14" fmla="*/ 133432 h 135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8885" h="135667">
                  <a:moveTo>
                    <a:pt x="57558" y="133432"/>
                  </a:moveTo>
                  <a:cubicBezTo>
                    <a:pt x="61135" y="132786"/>
                    <a:pt x="65109" y="133780"/>
                    <a:pt x="68885" y="135668"/>
                  </a:cubicBezTo>
                  <a:cubicBezTo>
                    <a:pt x="66600" y="129358"/>
                    <a:pt x="64662" y="122751"/>
                    <a:pt x="63221" y="115895"/>
                  </a:cubicBezTo>
                  <a:cubicBezTo>
                    <a:pt x="59048" y="115994"/>
                    <a:pt x="54875" y="116988"/>
                    <a:pt x="51447" y="119323"/>
                  </a:cubicBezTo>
                  <a:cubicBezTo>
                    <a:pt x="39822" y="127172"/>
                    <a:pt x="48020" y="105214"/>
                    <a:pt x="39772" y="95029"/>
                  </a:cubicBezTo>
                  <a:cubicBezTo>
                    <a:pt x="31525" y="84845"/>
                    <a:pt x="45933" y="69940"/>
                    <a:pt x="55521" y="57421"/>
                  </a:cubicBezTo>
                  <a:cubicBezTo>
                    <a:pt x="65109" y="44901"/>
                    <a:pt x="52789" y="23737"/>
                    <a:pt x="54130" y="14298"/>
                  </a:cubicBezTo>
                  <a:cubicBezTo>
                    <a:pt x="55521" y="4909"/>
                    <a:pt x="54826" y="1779"/>
                    <a:pt x="50007" y="4909"/>
                  </a:cubicBezTo>
                  <a:cubicBezTo>
                    <a:pt x="45237" y="8039"/>
                    <a:pt x="25365" y="-4481"/>
                    <a:pt x="16473" y="1779"/>
                  </a:cubicBezTo>
                  <a:cubicBezTo>
                    <a:pt x="7580" y="8039"/>
                    <a:pt x="15777" y="59756"/>
                    <a:pt x="11653" y="63681"/>
                  </a:cubicBezTo>
                  <a:cubicBezTo>
                    <a:pt x="7530" y="67606"/>
                    <a:pt x="2214" y="55285"/>
                    <a:pt x="674" y="60551"/>
                  </a:cubicBezTo>
                  <a:cubicBezTo>
                    <a:pt x="-1363" y="67606"/>
                    <a:pt x="1369" y="96619"/>
                    <a:pt x="6834" y="96619"/>
                  </a:cubicBezTo>
                  <a:cubicBezTo>
                    <a:pt x="12349" y="96619"/>
                    <a:pt x="16423" y="104468"/>
                    <a:pt x="12995" y="116988"/>
                  </a:cubicBezTo>
                  <a:cubicBezTo>
                    <a:pt x="9567" y="129508"/>
                    <a:pt x="23279" y="131097"/>
                    <a:pt x="36295" y="125583"/>
                  </a:cubicBezTo>
                  <a:cubicBezTo>
                    <a:pt x="49361" y="120068"/>
                    <a:pt x="44542" y="135767"/>
                    <a:pt x="57558" y="13343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69" name="Freeform: Shape 203">
              <a:extLst>
                <a:ext uri="{FF2B5EF4-FFF2-40B4-BE49-F238E27FC236}">
                  <a16:creationId xmlns:a16="http://schemas.microsoft.com/office/drawing/2014/main" xmlns="" id="{3D4C1B39-C11A-2B07-6FA1-7674DBCB4BD4}"/>
                </a:ext>
              </a:extLst>
            </p:cNvPr>
            <p:cNvSpPr/>
            <p:nvPr/>
          </p:nvSpPr>
          <p:spPr>
            <a:xfrm>
              <a:off x="7114108" y="4054297"/>
              <a:ext cx="110441" cy="116551"/>
            </a:xfrm>
            <a:custGeom>
              <a:avLst/>
              <a:gdLst>
                <a:gd name="connsiteX0" fmla="*/ 85942 w 110441"/>
                <a:gd name="connsiteY0" fmla="*/ 10682 h 116551"/>
                <a:gd name="connsiteX1" fmla="*/ 72926 w 110441"/>
                <a:gd name="connsiteY1" fmla="*/ 24791 h 116551"/>
                <a:gd name="connsiteX2" fmla="*/ 59214 w 110441"/>
                <a:gd name="connsiteY2" fmla="*/ 36566 h 116551"/>
                <a:gd name="connsiteX3" fmla="*/ 38646 w 110441"/>
                <a:gd name="connsiteY3" fmla="*/ 31101 h 116551"/>
                <a:gd name="connsiteX4" fmla="*/ 11918 w 110441"/>
                <a:gd name="connsiteY4" fmla="*/ 49135 h 116551"/>
                <a:gd name="connsiteX5" fmla="*/ 3026 w 110441"/>
                <a:gd name="connsiteY5" fmla="*/ 76559 h 116551"/>
                <a:gd name="connsiteX6" fmla="*/ 23593 w 110441"/>
                <a:gd name="connsiteY6" fmla="*/ 64039 h 116551"/>
                <a:gd name="connsiteX7" fmla="*/ 40733 w 110441"/>
                <a:gd name="connsiteY7" fmla="*/ 56984 h 116551"/>
                <a:gd name="connsiteX8" fmla="*/ 59910 w 110441"/>
                <a:gd name="connsiteY8" fmla="*/ 102442 h 116551"/>
                <a:gd name="connsiteX9" fmla="*/ 83855 w 110441"/>
                <a:gd name="connsiteY9" fmla="*/ 116552 h 116551"/>
                <a:gd name="connsiteX10" fmla="*/ 83161 w 110441"/>
                <a:gd name="connsiteY10" fmla="*/ 82868 h 116551"/>
                <a:gd name="connsiteX11" fmla="*/ 107802 w 110441"/>
                <a:gd name="connsiteY11" fmla="*/ 71094 h 116551"/>
                <a:gd name="connsiteX12" fmla="*/ 102337 w 110441"/>
                <a:gd name="connsiteY12" fmla="*/ 12322 h 116551"/>
                <a:gd name="connsiteX13" fmla="*/ 85942 w 110441"/>
                <a:gd name="connsiteY13" fmla="*/ 10682 h 116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0441" h="116551">
                  <a:moveTo>
                    <a:pt x="85942" y="10682"/>
                  </a:moveTo>
                  <a:cubicBezTo>
                    <a:pt x="92103" y="22457"/>
                    <a:pt x="74317" y="13017"/>
                    <a:pt x="72926" y="24791"/>
                  </a:cubicBezTo>
                  <a:cubicBezTo>
                    <a:pt x="71585" y="36566"/>
                    <a:pt x="58519" y="27127"/>
                    <a:pt x="59214" y="36566"/>
                  </a:cubicBezTo>
                  <a:cubicBezTo>
                    <a:pt x="59910" y="45955"/>
                    <a:pt x="45502" y="36566"/>
                    <a:pt x="38646" y="31101"/>
                  </a:cubicBezTo>
                  <a:cubicBezTo>
                    <a:pt x="31790" y="25636"/>
                    <a:pt x="22202" y="46005"/>
                    <a:pt x="11918" y="49135"/>
                  </a:cubicBezTo>
                  <a:cubicBezTo>
                    <a:pt x="1635" y="52265"/>
                    <a:pt x="-3780" y="77204"/>
                    <a:pt x="3026" y="76559"/>
                  </a:cubicBezTo>
                  <a:cubicBezTo>
                    <a:pt x="11272" y="75764"/>
                    <a:pt x="15346" y="63244"/>
                    <a:pt x="23593" y="64039"/>
                  </a:cubicBezTo>
                  <a:cubicBezTo>
                    <a:pt x="31840" y="64834"/>
                    <a:pt x="29108" y="54650"/>
                    <a:pt x="40733" y="56984"/>
                  </a:cubicBezTo>
                  <a:cubicBezTo>
                    <a:pt x="52358" y="59320"/>
                    <a:pt x="44161" y="99312"/>
                    <a:pt x="59910" y="102442"/>
                  </a:cubicBezTo>
                  <a:cubicBezTo>
                    <a:pt x="75659" y="105572"/>
                    <a:pt x="76354" y="116552"/>
                    <a:pt x="83855" y="116552"/>
                  </a:cubicBezTo>
                  <a:cubicBezTo>
                    <a:pt x="91407" y="116552"/>
                    <a:pt x="82515" y="91463"/>
                    <a:pt x="83161" y="82868"/>
                  </a:cubicBezTo>
                  <a:cubicBezTo>
                    <a:pt x="83855" y="74224"/>
                    <a:pt x="99604" y="82073"/>
                    <a:pt x="107802" y="71094"/>
                  </a:cubicBezTo>
                  <a:cubicBezTo>
                    <a:pt x="116049" y="60114"/>
                    <a:pt x="102337" y="31151"/>
                    <a:pt x="102337" y="12322"/>
                  </a:cubicBezTo>
                  <a:cubicBezTo>
                    <a:pt x="102337" y="-6507"/>
                    <a:pt x="79782" y="-1042"/>
                    <a:pt x="85942" y="1068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70" name="Freeform: Shape 204">
              <a:extLst>
                <a:ext uri="{FF2B5EF4-FFF2-40B4-BE49-F238E27FC236}">
                  <a16:creationId xmlns:a16="http://schemas.microsoft.com/office/drawing/2014/main" xmlns="" id="{9639A62F-E2DD-3C6A-EACB-3A77DD040401}"/>
                </a:ext>
              </a:extLst>
            </p:cNvPr>
            <p:cNvSpPr/>
            <p:nvPr/>
          </p:nvSpPr>
          <p:spPr>
            <a:xfrm>
              <a:off x="7111529" y="3997456"/>
              <a:ext cx="50400" cy="78656"/>
            </a:xfrm>
            <a:custGeom>
              <a:avLst/>
              <a:gdLst>
                <a:gd name="connsiteX0" fmla="*/ 7691 w 50400"/>
                <a:gd name="connsiteY0" fmla="*/ 36225 h 78656"/>
                <a:gd name="connsiteX1" fmla="*/ 20012 w 50400"/>
                <a:gd name="connsiteY1" fmla="*/ 28375 h 78656"/>
                <a:gd name="connsiteX2" fmla="*/ 22049 w 50400"/>
                <a:gd name="connsiteY2" fmla="*/ 49539 h 78656"/>
                <a:gd name="connsiteX3" fmla="*/ 25477 w 50400"/>
                <a:gd name="connsiteY3" fmla="*/ 78553 h 78656"/>
                <a:gd name="connsiteX4" fmla="*/ 50118 w 50400"/>
                <a:gd name="connsiteY4" fmla="*/ 36225 h 78656"/>
                <a:gd name="connsiteX5" fmla="*/ 41225 w 50400"/>
                <a:gd name="connsiteY5" fmla="*/ 31555 h 78656"/>
                <a:gd name="connsiteX6" fmla="*/ 6300 w 50400"/>
                <a:gd name="connsiteY6" fmla="*/ 157 h 78656"/>
                <a:gd name="connsiteX7" fmla="*/ 7691 w 50400"/>
                <a:gd name="connsiteY7" fmla="*/ 36225 h 78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0400" h="78656">
                  <a:moveTo>
                    <a:pt x="7691" y="36225"/>
                  </a:moveTo>
                  <a:cubicBezTo>
                    <a:pt x="11119" y="35430"/>
                    <a:pt x="19366" y="36225"/>
                    <a:pt x="20012" y="28375"/>
                  </a:cubicBezTo>
                  <a:cubicBezTo>
                    <a:pt x="20707" y="20526"/>
                    <a:pt x="28259" y="42485"/>
                    <a:pt x="22049" y="49539"/>
                  </a:cubicBezTo>
                  <a:cubicBezTo>
                    <a:pt x="15889" y="56594"/>
                    <a:pt x="15889" y="76218"/>
                    <a:pt x="25477" y="78553"/>
                  </a:cubicBezTo>
                  <a:cubicBezTo>
                    <a:pt x="35065" y="80888"/>
                    <a:pt x="52851" y="43280"/>
                    <a:pt x="50118" y="36225"/>
                  </a:cubicBezTo>
                  <a:cubicBezTo>
                    <a:pt x="47386" y="29170"/>
                    <a:pt x="39139" y="40945"/>
                    <a:pt x="41225" y="31555"/>
                  </a:cubicBezTo>
                  <a:cubicBezTo>
                    <a:pt x="43263" y="22165"/>
                    <a:pt x="16584" y="-2178"/>
                    <a:pt x="6300" y="157"/>
                  </a:cubicBezTo>
                  <a:cubicBezTo>
                    <a:pt x="-3934" y="2492"/>
                    <a:pt x="-407" y="38063"/>
                    <a:pt x="7691" y="3622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71" name="Freeform: Shape 205">
              <a:extLst>
                <a:ext uri="{FF2B5EF4-FFF2-40B4-BE49-F238E27FC236}">
                  <a16:creationId xmlns:a16="http://schemas.microsoft.com/office/drawing/2014/main" xmlns="" id="{4E271526-DE0B-3FDD-4E7C-30391159C737}"/>
                </a:ext>
              </a:extLst>
            </p:cNvPr>
            <p:cNvSpPr/>
            <p:nvPr/>
          </p:nvSpPr>
          <p:spPr>
            <a:xfrm>
              <a:off x="7559589" y="4390735"/>
              <a:ext cx="287082" cy="213458"/>
            </a:xfrm>
            <a:custGeom>
              <a:avLst/>
              <a:gdLst>
                <a:gd name="connsiteX0" fmla="*/ 210943 w 287082"/>
                <a:gd name="connsiteY0" fmla="*/ 197033 h 213458"/>
                <a:gd name="connsiteX1" fmla="*/ 194499 w 287082"/>
                <a:gd name="connsiteY1" fmla="*/ 178999 h 213458"/>
                <a:gd name="connsiteX2" fmla="*/ 171199 w 287082"/>
                <a:gd name="connsiteY2" fmla="*/ 166480 h 213458"/>
                <a:gd name="connsiteX3" fmla="*/ 154755 w 287082"/>
                <a:gd name="connsiteY3" fmla="*/ 131207 h 213458"/>
                <a:gd name="connsiteX4" fmla="*/ 149290 w 287082"/>
                <a:gd name="connsiteY4" fmla="*/ 109248 h 213458"/>
                <a:gd name="connsiteX5" fmla="*/ 154109 w 287082"/>
                <a:gd name="connsiteY5" fmla="*/ 92008 h 213458"/>
                <a:gd name="connsiteX6" fmla="*/ 108204 w 287082"/>
                <a:gd name="connsiteY6" fmla="*/ 62995 h 213458"/>
                <a:gd name="connsiteX7" fmla="*/ 17140 w 287082"/>
                <a:gd name="connsiteY7" fmla="*/ 5763 h 213458"/>
                <a:gd name="connsiteX8" fmla="*/ 0 w 287082"/>
                <a:gd name="connsiteY8" fmla="*/ 0 h 213458"/>
                <a:gd name="connsiteX9" fmla="*/ 0 w 287082"/>
                <a:gd name="connsiteY9" fmla="*/ 167275 h 213458"/>
                <a:gd name="connsiteX10" fmla="*/ 24641 w 287082"/>
                <a:gd name="connsiteY10" fmla="*/ 176615 h 213458"/>
                <a:gd name="connsiteX11" fmla="*/ 52711 w 287082"/>
                <a:gd name="connsiteY11" fmla="*/ 158581 h 213458"/>
                <a:gd name="connsiteX12" fmla="*/ 66423 w 287082"/>
                <a:gd name="connsiteY12" fmla="*/ 139006 h 213458"/>
                <a:gd name="connsiteX13" fmla="*/ 115060 w 287082"/>
                <a:gd name="connsiteY13" fmla="*/ 151526 h 213458"/>
                <a:gd name="connsiteX14" fmla="*/ 165734 w 287082"/>
                <a:gd name="connsiteY14" fmla="*/ 203243 h 213458"/>
                <a:gd name="connsiteX15" fmla="*/ 214372 w 287082"/>
                <a:gd name="connsiteY15" fmla="*/ 213428 h 213458"/>
                <a:gd name="connsiteX16" fmla="*/ 210943 w 287082"/>
                <a:gd name="connsiteY16" fmla="*/ 197033 h 213458"/>
                <a:gd name="connsiteX17" fmla="*/ 249993 w 287082"/>
                <a:gd name="connsiteY17" fmla="*/ 57530 h 213458"/>
                <a:gd name="connsiteX18" fmla="*/ 221923 w 287082"/>
                <a:gd name="connsiteY18" fmla="*/ 76310 h 213458"/>
                <a:gd name="connsiteX19" fmla="*/ 172590 w 287082"/>
                <a:gd name="connsiteY19" fmla="*/ 78644 h 213458"/>
                <a:gd name="connsiteX20" fmla="*/ 210248 w 287082"/>
                <a:gd name="connsiteY20" fmla="*/ 98268 h 213458"/>
                <a:gd name="connsiteX21" fmla="*/ 258190 w 287082"/>
                <a:gd name="connsiteY21" fmla="*/ 70845 h 213458"/>
                <a:gd name="connsiteX22" fmla="*/ 265046 w 287082"/>
                <a:gd name="connsiteY22" fmla="*/ 47346 h 213458"/>
                <a:gd name="connsiteX23" fmla="*/ 249993 w 287082"/>
                <a:gd name="connsiteY23" fmla="*/ 57530 h 213458"/>
                <a:gd name="connsiteX24" fmla="*/ 273293 w 287082"/>
                <a:gd name="connsiteY24" fmla="*/ 27722 h 213458"/>
                <a:gd name="connsiteX25" fmla="*/ 266437 w 287082"/>
                <a:gd name="connsiteY25" fmla="*/ 29262 h 213458"/>
                <a:gd name="connsiteX26" fmla="*/ 280844 w 287082"/>
                <a:gd name="connsiteY26" fmla="*/ 54351 h 213458"/>
                <a:gd name="connsiteX27" fmla="*/ 273293 w 287082"/>
                <a:gd name="connsiteY27" fmla="*/ 27722 h 2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87082" h="213458">
                  <a:moveTo>
                    <a:pt x="210943" y="197033"/>
                  </a:moveTo>
                  <a:cubicBezTo>
                    <a:pt x="206174" y="194698"/>
                    <a:pt x="193854" y="185259"/>
                    <a:pt x="194499" y="178999"/>
                  </a:cubicBezTo>
                  <a:cubicBezTo>
                    <a:pt x="195195" y="172739"/>
                    <a:pt x="180788" y="173534"/>
                    <a:pt x="171199" y="166480"/>
                  </a:cubicBezTo>
                  <a:cubicBezTo>
                    <a:pt x="161611" y="159425"/>
                    <a:pt x="165039" y="136721"/>
                    <a:pt x="154755" y="131207"/>
                  </a:cubicBezTo>
                  <a:cubicBezTo>
                    <a:pt x="144471" y="125692"/>
                    <a:pt x="136920" y="108502"/>
                    <a:pt x="149290" y="109248"/>
                  </a:cubicBezTo>
                  <a:cubicBezTo>
                    <a:pt x="161611" y="110043"/>
                    <a:pt x="163698" y="102193"/>
                    <a:pt x="154109" y="92008"/>
                  </a:cubicBezTo>
                  <a:cubicBezTo>
                    <a:pt x="144521" y="81824"/>
                    <a:pt x="109596" y="77899"/>
                    <a:pt x="108204" y="62995"/>
                  </a:cubicBezTo>
                  <a:cubicBezTo>
                    <a:pt x="106863" y="48091"/>
                    <a:pt x="44514" y="12818"/>
                    <a:pt x="17140" y="5763"/>
                  </a:cubicBezTo>
                  <a:cubicBezTo>
                    <a:pt x="12271" y="4521"/>
                    <a:pt x="6409" y="2484"/>
                    <a:pt x="0" y="0"/>
                  </a:cubicBezTo>
                  <a:lnTo>
                    <a:pt x="0" y="167275"/>
                  </a:lnTo>
                  <a:cubicBezTo>
                    <a:pt x="6359" y="172143"/>
                    <a:pt x="14258" y="176068"/>
                    <a:pt x="24641" y="176615"/>
                  </a:cubicBezTo>
                  <a:cubicBezTo>
                    <a:pt x="54748" y="178155"/>
                    <a:pt x="47246" y="158581"/>
                    <a:pt x="52711" y="158581"/>
                  </a:cubicBezTo>
                  <a:cubicBezTo>
                    <a:pt x="58225" y="158581"/>
                    <a:pt x="60263" y="147601"/>
                    <a:pt x="66423" y="139006"/>
                  </a:cubicBezTo>
                  <a:cubicBezTo>
                    <a:pt x="72583" y="130411"/>
                    <a:pt x="99311" y="137417"/>
                    <a:pt x="115060" y="151526"/>
                  </a:cubicBezTo>
                  <a:cubicBezTo>
                    <a:pt x="130809" y="165635"/>
                    <a:pt x="149290" y="207218"/>
                    <a:pt x="165734" y="203243"/>
                  </a:cubicBezTo>
                  <a:cubicBezTo>
                    <a:pt x="182179" y="199319"/>
                    <a:pt x="199318" y="214223"/>
                    <a:pt x="214372" y="213428"/>
                  </a:cubicBezTo>
                  <a:cubicBezTo>
                    <a:pt x="229475" y="212682"/>
                    <a:pt x="215763" y="199368"/>
                    <a:pt x="210943" y="197033"/>
                  </a:cubicBezTo>
                  <a:close/>
                  <a:moveTo>
                    <a:pt x="249993" y="57530"/>
                  </a:moveTo>
                  <a:cubicBezTo>
                    <a:pt x="249993" y="64585"/>
                    <a:pt x="239063" y="68510"/>
                    <a:pt x="221923" y="76310"/>
                  </a:cubicBezTo>
                  <a:cubicBezTo>
                    <a:pt x="204833" y="84159"/>
                    <a:pt x="173733" y="67317"/>
                    <a:pt x="172590" y="78644"/>
                  </a:cubicBezTo>
                  <a:cubicBezTo>
                    <a:pt x="171944" y="85699"/>
                    <a:pt x="191767" y="98268"/>
                    <a:pt x="210248" y="98268"/>
                  </a:cubicBezTo>
                  <a:cubicBezTo>
                    <a:pt x="228729" y="98268"/>
                    <a:pt x="258190" y="77104"/>
                    <a:pt x="258190" y="70845"/>
                  </a:cubicBezTo>
                  <a:cubicBezTo>
                    <a:pt x="258190" y="64585"/>
                    <a:pt x="269815" y="53606"/>
                    <a:pt x="265046" y="47346"/>
                  </a:cubicBezTo>
                  <a:cubicBezTo>
                    <a:pt x="260276" y="41036"/>
                    <a:pt x="249993" y="50476"/>
                    <a:pt x="249993" y="57530"/>
                  </a:cubicBezTo>
                  <a:close/>
                  <a:moveTo>
                    <a:pt x="273293" y="27722"/>
                  </a:moveTo>
                  <a:cubicBezTo>
                    <a:pt x="262363" y="19872"/>
                    <a:pt x="252725" y="14407"/>
                    <a:pt x="266437" y="29262"/>
                  </a:cubicBezTo>
                  <a:cubicBezTo>
                    <a:pt x="280149" y="44166"/>
                    <a:pt x="272796" y="56785"/>
                    <a:pt x="280844" y="54351"/>
                  </a:cubicBezTo>
                  <a:cubicBezTo>
                    <a:pt x="293811" y="50476"/>
                    <a:pt x="284222" y="35571"/>
                    <a:pt x="273293" y="2772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72" name="Freeform: Shape 206">
              <a:extLst>
                <a:ext uri="{FF2B5EF4-FFF2-40B4-BE49-F238E27FC236}">
                  <a16:creationId xmlns:a16="http://schemas.microsoft.com/office/drawing/2014/main" xmlns="" id="{EF18F918-FCBF-6BC4-92A5-BDD3DD57DD7C}"/>
                </a:ext>
              </a:extLst>
            </p:cNvPr>
            <p:cNvSpPr/>
            <p:nvPr/>
          </p:nvSpPr>
          <p:spPr>
            <a:xfrm>
              <a:off x="6161278" y="4057172"/>
              <a:ext cx="48401" cy="98772"/>
            </a:xfrm>
            <a:custGeom>
              <a:avLst/>
              <a:gdLst>
                <a:gd name="connsiteX0" fmla="*/ 2188 w 48401"/>
                <a:gd name="connsiteY0" fmla="*/ 75323 h 98772"/>
                <a:gd name="connsiteX1" fmla="*/ 7255 w 48401"/>
                <a:gd name="connsiteY1" fmla="*/ 77907 h 98772"/>
                <a:gd name="connsiteX2" fmla="*/ 28122 w 48401"/>
                <a:gd name="connsiteY2" fmla="*/ 98773 h 98772"/>
                <a:gd name="connsiteX3" fmla="*/ 48391 w 48401"/>
                <a:gd name="connsiteY3" fmla="*/ 61909 h 98772"/>
                <a:gd name="connsiteX4" fmla="*/ 10733 w 48401"/>
                <a:gd name="connsiteY4" fmla="*/ 8 h 98772"/>
                <a:gd name="connsiteX5" fmla="*/ 2486 w 48401"/>
                <a:gd name="connsiteY5" fmla="*/ 25096 h 98772"/>
                <a:gd name="connsiteX6" fmla="*/ 1145 w 48401"/>
                <a:gd name="connsiteY6" fmla="*/ 60369 h 98772"/>
                <a:gd name="connsiteX7" fmla="*/ 2188 w 48401"/>
                <a:gd name="connsiteY7" fmla="*/ 75323 h 9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401" h="98772">
                  <a:moveTo>
                    <a:pt x="2188" y="75323"/>
                  </a:moveTo>
                  <a:cubicBezTo>
                    <a:pt x="3976" y="75919"/>
                    <a:pt x="5666" y="76764"/>
                    <a:pt x="7255" y="77907"/>
                  </a:cubicBezTo>
                  <a:cubicBezTo>
                    <a:pt x="15552" y="83868"/>
                    <a:pt x="22259" y="90923"/>
                    <a:pt x="28122" y="98773"/>
                  </a:cubicBezTo>
                  <a:cubicBezTo>
                    <a:pt x="38405" y="92364"/>
                    <a:pt x="47894" y="76367"/>
                    <a:pt x="48391" y="61909"/>
                  </a:cubicBezTo>
                  <a:cubicBezTo>
                    <a:pt x="49087" y="39951"/>
                    <a:pt x="15900" y="-638"/>
                    <a:pt x="10733" y="8"/>
                  </a:cubicBezTo>
                  <a:cubicBezTo>
                    <a:pt x="4572" y="802"/>
                    <a:pt x="5964" y="14912"/>
                    <a:pt x="2486" y="25096"/>
                  </a:cubicBezTo>
                  <a:cubicBezTo>
                    <a:pt x="-942" y="35281"/>
                    <a:pt x="-246" y="45465"/>
                    <a:pt x="1145" y="60369"/>
                  </a:cubicBezTo>
                  <a:cubicBezTo>
                    <a:pt x="1592" y="65337"/>
                    <a:pt x="1741" y="70455"/>
                    <a:pt x="2188" y="7532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73" name="Freeform: Shape 207">
              <a:extLst>
                <a:ext uri="{FF2B5EF4-FFF2-40B4-BE49-F238E27FC236}">
                  <a16:creationId xmlns:a16="http://schemas.microsoft.com/office/drawing/2014/main" xmlns="" id="{A639BF3F-88E5-F509-119A-9A6FE83A35FD}"/>
                </a:ext>
              </a:extLst>
            </p:cNvPr>
            <p:cNvSpPr/>
            <p:nvPr/>
          </p:nvSpPr>
          <p:spPr>
            <a:xfrm>
              <a:off x="5308315" y="4630910"/>
              <a:ext cx="161318" cy="376388"/>
            </a:xfrm>
            <a:custGeom>
              <a:avLst/>
              <a:gdLst>
                <a:gd name="connsiteX0" fmla="*/ 152122 w 161318"/>
                <a:gd name="connsiteY0" fmla="*/ 48519 h 376388"/>
                <a:gd name="connsiteX1" fmla="*/ 135678 w 161318"/>
                <a:gd name="connsiteY1" fmla="*/ 4651 h 376388"/>
                <a:gd name="connsiteX2" fmla="*/ 127480 w 161318"/>
                <a:gd name="connsiteY2" fmla="*/ 12451 h 376388"/>
                <a:gd name="connsiteX3" fmla="*/ 124052 w 161318"/>
                <a:gd name="connsiteY3" fmla="*/ 31280 h 376388"/>
                <a:gd name="connsiteX4" fmla="*/ 110390 w 161318"/>
                <a:gd name="connsiteY4" fmla="*/ 43054 h 376388"/>
                <a:gd name="connsiteX5" fmla="*/ 98765 w 161318"/>
                <a:gd name="connsiteY5" fmla="*/ 54828 h 376388"/>
                <a:gd name="connsiteX6" fmla="*/ 98069 w 161318"/>
                <a:gd name="connsiteY6" fmla="*/ 68937 h 376388"/>
                <a:gd name="connsiteX7" fmla="*/ 80930 w 161318"/>
                <a:gd name="connsiteY7" fmla="*/ 85382 h 376388"/>
                <a:gd name="connsiteX8" fmla="*/ 48737 w 161318"/>
                <a:gd name="connsiteY8" fmla="*/ 104211 h 376388"/>
                <a:gd name="connsiteX9" fmla="*/ 19276 w 161318"/>
                <a:gd name="connsiteY9" fmla="*/ 110470 h 376388"/>
                <a:gd name="connsiteX10" fmla="*/ 9687 w 161318"/>
                <a:gd name="connsiteY10" fmla="*/ 145744 h 376388"/>
                <a:gd name="connsiteX11" fmla="*/ 12420 w 161318"/>
                <a:gd name="connsiteY11" fmla="*/ 193536 h 376388"/>
                <a:gd name="connsiteX12" fmla="*/ 6955 w 161318"/>
                <a:gd name="connsiteY12" fmla="*/ 247638 h 376388"/>
                <a:gd name="connsiteX13" fmla="*/ 0 w 161318"/>
                <a:gd name="connsiteY13" fmla="*/ 259562 h 376388"/>
                <a:gd name="connsiteX14" fmla="*/ 2385 w 161318"/>
                <a:gd name="connsiteY14" fmla="*/ 326978 h 376388"/>
                <a:gd name="connsiteX15" fmla="*/ 3477 w 161318"/>
                <a:gd name="connsiteY15" fmla="*/ 332542 h 376388"/>
                <a:gd name="connsiteX16" fmla="*/ 3775 w 161318"/>
                <a:gd name="connsiteY16" fmla="*/ 333884 h 376388"/>
                <a:gd name="connsiteX17" fmla="*/ 16245 w 161318"/>
                <a:gd name="connsiteY17" fmla="*/ 364487 h 376388"/>
                <a:gd name="connsiteX18" fmla="*/ 54201 w 161318"/>
                <a:gd name="connsiteY18" fmla="*/ 373032 h 376388"/>
                <a:gd name="connsiteX19" fmla="*/ 55294 w 161318"/>
                <a:gd name="connsiteY19" fmla="*/ 371939 h 376388"/>
                <a:gd name="connsiteX20" fmla="*/ 83463 w 161318"/>
                <a:gd name="connsiteY20" fmla="*/ 328618 h 376388"/>
                <a:gd name="connsiteX21" fmla="*/ 96480 w 161318"/>
                <a:gd name="connsiteY21" fmla="*/ 307652 h 376388"/>
                <a:gd name="connsiteX22" fmla="*/ 100404 w 161318"/>
                <a:gd name="connsiteY22" fmla="*/ 292997 h 376388"/>
                <a:gd name="connsiteX23" fmla="*/ 100454 w 161318"/>
                <a:gd name="connsiteY23" fmla="*/ 277944 h 376388"/>
                <a:gd name="connsiteX24" fmla="*/ 100255 w 161318"/>
                <a:gd name="connsiteY24" fmla="*/ 276950 h 376388"/>
                <a:gd name="connsiteX25" fmla="*/ 113172 w 161318"/>
                <a:gd name="connsiteY25" fmla="*/ 231840 h 376388"/>
                <a:gd name="connsiteX26" fmla="*/ 121220 w 161318"/>
                <a:gd name="connsiteY26" fmla="*/ 218476 h 376388"/>
                <a:gd name="connsiteX27" fmla="*/ 137068 w 161318"/>
                <a:gd name="connsiteY27" fmla="*/ 148079 h 376388"/>
                <a:gd name="connsiteX28" fmla="*/ 141192 w 161318"/>
                <a:gd name="connsiteY28" fmla="*/ 118270 h 376388"/>
                <a:gd name="connsiteX29" fmla="*/ 147352 w 161318"/>
                <a:gd name="connsiteY29" fmla="*/ 101826 h 376388"/>
                <a:gd name="connsiteX30" fmla="*/ 161064 w 161318"/>
                <a:gd name="connsiteY30" fmla="*/ 98696 h 376388"/>
                <a:gd name="connsiteX31" fmla="*/ 152122 w 161318"/>
                <a:gd name="connsiteY31" fmla="*/ 48519 h 376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61318" h="376388">
                  <a:moveTo>
                    <a:pt x="152122" y="48519"/>
                  </a:moveTo>
                  <a:cubicBezTo>
                    <a:pt x="151426" y="30485"/>
                    <a:pt x="137764" y="13245"/>
                    <a:pt x="135678" y="4651"/>
                  </a:cubicBezTo>
                  <a:cubicBezTo>
                    <a:pt x="132597" y="-8217"/>
                    <a:pt x="130163" y="9371"/>
                    <a:pt x="127480" y="12451"/>
                  </a:cubicBezTo>
                  <a:cubicBezTo>
                    <a:pt x="124748" y="15581"/>
                    <a:pt x="123357" y="25020"/>
                    <a:pt x="124052" y="31280"/>
                  </a:cubicBezTo>
                  <a:cubicBezTo>
                    <a:pt x="124748" y="37539"/>
                    <a:pt x="115855" y="43799"/>
                    <a:pt x="110390" y="43054"/>
                  </a:cubicBezTo>
                  <a:cubicBezTo>
                    <a:pt x="104925" y="42259"/>
                    <a:pt x="95983" y="46184"/>
                    <a:pt x="98765" y="54828"/>
                  </a:cubicBezTo>
                  <a:cubicBezTo>
                    <a:pt x="101497" y="63473"/>
                    <a:pt x="94641" y="61883"/>
                    <a:pt x="98069" y="68937"/>
                  </a:cubicBezTo>
                  <a:cubicBezTo>
                    <a:pt x="101497" y="75992"/>
                    <a:pt x="90518" y="84636"/>
                    <a:pt x="80930" y="85382"/>
                  </a:cubicBezTo>
                  <a:cubicBezTo>
                    <a:pt x="71341" y="86176"/>
                    <a:pt x="59021" y="105751"/>
                    <a:pt x="48737" y="104211"/>
                  </a:cubicBezTo>
                  <a:cubicBezTo>
                    <a:pt x="38453" y="102670"/>
                    <a:pt x="28169" y="112060"/>
                    <a:pt x="19276" y="110470"/>
                  </a:cubicBezTo>
                  <a:cubicBezTo>
                    <a:pt x="10333" y="108881"/>
                    <a:pt x="16543" y="131634"/>
                    <a:pt x="9687" y="145744"/>
                  </a:cubicBezTo>
                  <a:cubicBezTo>
                    <a:pt x="2832" y="159853"/>
                    <a:pt x="6259" y="176297"/>
                    <a:pt x="12420" y="193536"/>
                  </a:cubicBezTo>
                  <a:cubicBezTo>
                    <a:pt x="18580" y="210775"/>
                    <a:pt x="23399" y="224885"/>
                    <a:pt x="6955" y="247638"/>
                  </a:cubicBezTo>
                  <a:cubicBezTo>
                    <a:pt x="4123" y="251563"/>
                    <a:pt x="1838" y="255587"/>
                    <a:pt x="0" y="259562"/>
                  </a:cubicBezTo>
                  <a:cubicBezTo>
                    <a:pt x="3428" y="282067"/>
                    <a:pt x="-1242" y="304970"/>
                    <a:pt x="2385" y="326978"/>
                  </a:cubicBezTo>
                  <a:cubicBezTo>
                    <a:pt x="2782" y="328816"/>
                    <a:pt x="3130" y="330704"/>
                    <a:pt x="3477" y="332542"/>
                  </a:cubicBezTo>
                  <a:cubicBezTo>
                    <a:pt x="3577" y="332990"/>
                    <a:pt x="3676" y="333437"/>
                    <a:pt x="3775" y="333884"/>
                  </a:cubicBezTo>
                  <a:cubicBezTo>
                    <a:pt x="6458" y="344416"/>
                    <a:pt x="11128" y="354551"/>
                    <a:pt x="16245" y="364487"/>
                  </a:cubicBezTo>
                  <a:cubicBezTo>
                    <a:pt x="26778" y="373926"/>
                    <a:pt x="47445" y="380782"/>
                    <a:pt x="54201" y="373032"/>
                  </a:cubicBezTo>
                  <a:cubicBezTo>
                    <a:pt x="54549" y="372635"/>
                    <a:pt x="54947" y="372287"/>
                    <a:pt x="55294" y="371939"/>
                  </a:cubicBezTo>
                  <a:cubicBezTo>
                    <a:pt x="66274" y="358575"/>
                    <a:pt x="75167" y="342429"/>
                    <a:pt x="83463" y="328618"/>
                  </a:cubicBezTo>
                  <a:cubicBezTo>
                    <a:pt x="87736" y="321563"/>
                    <a:pt x="92058" y="314558"/>
                    <a:pt x="96480" y="307652"/>
                  </a:cubicBezTo>
                  <a:cubicBezTo>
                    <a:pt x="97771" y="302834"/>
                    <a:pt x="99063" y="297965"/>
                    <a:pt x="100404" y="292997"/>
                  </a:cubicBezTo>
                  <a:cubicBezTo>
                    <a:pt x="99162" y="288078"/>
                    <a:pt x="99162" y="282812"/>
                    <a:pt x="100454" y="277944"/>
                  </a:cubicBezTo>
                  <a:cubicBezTo>
                    <a:pt x="100404" y="277596"/>
                    <a:pt x="100305" y="277298"/>
                    <a:pt x="100255" y="276950"/>
                  </a:cubicBezTo>
                  <a:cubicBezTo>
                    <a:pt x="98367" y="259611"/>
                    <a:pt x="103186" y="245602"/>
                    <a:pt x="113172" y="231840"/>
                  </a:cubicBezTo>
                  <a:cubicBezTo>
                    <a:pt x="116252" y="227567"/>
                    <a:pt x="118836" y="223096"/>
                    <a:pt x="121220" y="218476"/>
                  </a:cubicBezTo>
                  <a:cubicBezTo>
                    <a:pt x="130113" y="186879"/>
                    <a:pt x="138062" y="156177"/>
                    <a:pt x="137068" y="148079"/>
                  </a:cubicBezTo>
                  <a:cubicBezTo>
                    <a:pt x="135727" y="137099"/>
                    <a:pt x="145316" y="130044"/>
                    <a:pt x="141192" y="118270"/>
                  </a:cubicBezTo>
                  <a:cubicBezTo>
                    <a:pt x="137068" y="106496"/>
                    <a:pt x="142534" y="92436"/>
                    <a:pt x="147352" y="101826"/>
                  </a:cubicBezTo>
                  <a:cubicBezTo>
                    <a:pt x="152172" y="111216"/>
                    <a:pt x="158978" y="111216"/>
                    <a:pt x="161064" y="98696"/>
                  </a:cubicBezTo>
                  <a:cubicBezTo>
                    <a:pt x="163052" y="86127"/>
                    <a:pt x="152768" y="66553"/>
                    <a:pt x="152122" y="4851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74" name="Freeform: Shape 208">
              <a:extLst>
                <a:ext uri="{FF2B5EF4-FFF2-40B4-BE49-F238E27FC236}">
                  <a16:creationId xmlns:a16="http://schemas.microsoft.com/office/drawing/2014/main" xmlns="" id="{65811996-A1AB-7304-1658-FE4EEE9E9494}"/>
                </a:ext>
              </a:extLst>
            </p:cNvPr>
            <p:cNvSpPr/>
            <p:nvPr/>
          </p:nvSpPr>
          <p:spPr>
            <a:xfrm>
              <a:off x="5292715" y="3797847"/>
              <a:ext cx="246117" cy="171750"/>
            </a:xfrm>
            <a:custGeom>
              <a:avLst/>
              <a:gdLst>
                <a:gd name="connsiteX0" fmla="*/ 195344 w 246117"/>
                <a:gd name="connsiteY0" fmla="*/ 7502 h 171750"/>
                <a:gd name="connsiteX1" fmla="*/ 149688 w 246117"/>
                <a:gd name="connsiteY1" fmla="*/ 10532 h 171750"/>
                <a:gd name="connsiteX2" fmla="*/ 113967 w 246117"/>
                <a:gd name="connsiteY2" fmla="*/ 46153 h 171750"/>
                <a:gd name="connsiteX3" fmla="*/ 98069 w 246117"/>
                <a:gd name="connsiteY3" fmla="*/ 52959 h 171750"/>
                <a:gd name="connsiteX4" fmla="*/ 65628 w 246117"/>
                <a:gd name="connsiteY4" fmla="*/ 46898 h 171750"/>
                <a:gd name="connsiteX5" fmla="*/ 37161 w 246117"/>
                <a:gd name="connsiteY5" fmla="*/ 43868 h 171750"/>
                <a:gd name="connsiteX6" fmla="*/ 19972 w 246117"/>
                <a:gd name="connsiteY6" fmla="*/ 40837 h 171750"/>
                <a:gd name="connsiteX7" fmla="*/ 10036 w 246117"/>
                <a:gd name="connsiteY7" fmla="*/ 50674 h 171750"/>
                <a:gd name="connsiteX8" fmla="*/ 10681 w 246117"/>
                <a:gd name="connsiteY8" fmla="*/ 65081 h 171750"/>
                <a:gd name="connsiteX9" fmla="*/ 0 w 246117"/>
                <a:gd name="connsiteY9" fmla="*/ 71739 h 171750"/>
                <a:gd name="connsiteX10" fmla="*/ 1987 w 246117"/>
                <a:gd name="connsiteY10" fmla="*/ 88084 h 171750"/>
                <a:gd name="connsiteX11" fmla="*/ 8843 w 246117"/>
                <a:gd name="connsiteY11" fmla="*/ 130411 h 171750"/>
                <a:gd name="connsiteX12" fmla="*/ 16693 w 246117"/>
                <a:gd name="connsiteY12" fmla="*/ 169212 h 171750"/>
                <a:gd name="connsiteX13" fmla="*/ 58822 w 246117"/>
                <a:gd name="connsiteY13" fmla="*/ 163697 h 171750"/>
                <a:gd name="connsiteX14" fmla="*/ 88630 w 246117"/>
                <a:gd name="connsiteY14" fmla="*/ 153115 h 171750"/>
                <a:gd name="connsiteX15" fmla="*/ 113967 w 246117"/>
                <a:gd name="connsiteY15" fmla="*/ 139006 h 171750"/>
                <a:gd name="connsiteX16" fmla="*/ 136920 w 246117"/>
                <a:gd name="connsiteY16" fmla="*/ 134734 h 171750"/>
                <a:gd name="connsiteX17" fmla="*/ 155053 w 246117"/>
                <a:gd name="connsiteY17" fmla="*/ 120624 h 171750"/>
                <a:gd name="connsiteX18" fmla="*/ 162455 w 246117"/>
                <a:gd name="connsiteY18" fmla="*/ 115656 h 171750"/>
                <a:gd name="connsiteX19" fmla="*/ 163052 w 246117"/>
                <a:gd name="connsiteY19" fmla="*/ 111881 h 171750"/>
                <a:gd name="connsiteX20" fmla="*/ 174677 w 246117"/>
                <a:gd name="connsiteY20" fmla="*/ 96480 h 171750"/>
                <a:gd name="connsiteX21" fmla="*/ 188289 w 246117"/>
                <a:gd name="connsiteY21" fmla="*/ 91611 h 171750"/>
                <a:gd name="connsiteX22" fmla="*/ 202597 w 246117"/>
                <a:gd name="connsiteY22" fmla="*/ 90369 h 171750"/>
                <a:gd name="connsiteX23" fmla="*/ 216806 w 246117"/>
                <a:gd name="connsiteY23" fmla="*/ 94939 h 171750"/>
                <a:gd name="connsiteX24" fmla="*/ 226295 w 246117"/>
                <a:gd name="connsiteY24" fmla="*/ 75465 h 171750"/>
                <a:gd name="connsiteX25" fmla="*/ 246117 w 246117"/>
                <a:gd name="connsiteY25" fmla="*/ 66969 h 171750"/>
                <a:gd name="connsiteX26" fmla="*/ 217750 w 246117"/>
                <a:gd name="connsiteY26" fmla="*/ 0 h 171750"/>
                <a:gd name="connsiteX27" fmla="*/ 195344 w 246117"/>
                <a:gd name="connsiteY27" fmla="*/ 7502 h 171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46117" h="171750">
                  <a:moveTo>
                    <a:pt x="195344" y="7502"/>
                  </a:moveTo>
                  <a:cubicBezTo>
                    <a:pt x="183421" y="10532"/>
                    <a:pt x="153612" y="8247"/>
                    <a:pt x="149688" y="10532"/>
                  </a:cubicBezTo>
                  <a:cubicBezTo>
                    <a:pt x="145713" y="12818"/>
                    <a:pt x="117942" y="35521"/>
                    <a:pt x="113967" y="46153"/>
                  </a:cubicBezTo>
                  <a:cubicBezTo>
                    <a:pt x="109993" y="56735"/>
                    <a:pt x="104031" y="58275"/>
                    <a:pt x="98069" y="52959"/>
                  </a:cubicBezTo>
                  <a:cubicBezTo>
                    <a:pt x="92108" y="47643"/>
                    <a:pt x="67615" y="49184"/>
                    <a:pt x="65628" y="46898"/>
                  </a:cubicBezTo>
                  <a:cubicBezTo>
                    <a:pt x="63641" y="44613"/>
                    <a:pt x="45756" y="42377"/>
                    <a:pt x="37161" y="43868"/>
                  </a:cubicBezTo>
                  <a:cubicBezTo>
                    <a:pt x="28566" y="45408"/>
                    <a:pt x="23896" y="39347"/>
                    <a:pt x="19972" y="40837"/>
                  </a:cubicBezTo>
                  <a:cubicBezTo>
                    <a:pt x="15997" y="42328"/>
                    <a:pt x="12023" y="47643"/>
                    <a:pt x="10036" y="50674"/>
                  </a:cubicBezTo>
                  <a:cubicBezTo>
                    <a:pt x="8048" y="53705"/>
                    <a:pt x="12023" y="62051"/>
                    <a:pt x="10681" y="65081"/>
                  </a:cubicBezTo>
                  <a:cubicBezTo>
                    <a:pt x="10334" y="65876"/>
                    <a:pt x="6061" y="68410"/>
                    <a:pt x="0" y="71739"/>
                  </a:cubicBezTo>
                  <a:cubicBezTo>
                    <a:pt x="2086" y="77601"/>
                    <a:pt x="3329" y="83662"/>
                    <a:pt x="1987" y="88084"/>
                  </a:cubicBezTo>
                  <a:cubicBezTo>
                    <a:pt x="-745" y="97125"/>
                    <a:pt x="1640" y="118240"/>
                    <a:pt x="8843" y="130411"/>
                  </a:cubicBezTo>
                  <a:cubicBezTo>
                    <a:pt x="16047" y="142534"/>
                    <a:pt x="13265" y="164890"/>
                    <a:pt x="16693" y="169212"/>
                  </a:cubicBezTo>
                  <a:cubicBezTo>
                    <a:pt x="20121" y="173534"/>
                    <a:pt x="46849" y="172739"/>
                    <a:pt x="58822" y="163697"/>
                  </a:cubicBezTo>
                  <a:cubicBezTo>
                    <a:pt x="70795" y="154705"/>
                    <a:pt x="79042" y="153115"/>
                    <a:pt x="88630" y="153115"/>
                  </a:cubicBezTo>
                  <a:cubicBezTo>
                    <a:pt x="98219" y="153115"/>
                    <a:pt x="110887" y="143726"/>
                    <a:pt x="113967" y="139006"/>
                  </a:cubicBezTo>
                  <a:cubicBezTo>
                    <a:pt x="117047" y="134286"/>
                    <a:pt x="131107" y="133939"/>
                    <a:pt x="136920" y="134734"/>
                  </a:cubicBezTo>
                  <a:cubicBezTo>
                    <a:pt x="142732" y="135528"/>
                    <a:pt x="148545" y="128076"/>
                    <a:pt x="155053" y="120624"/>
                  </a:cubicBezTo>
                  <a:cubicBezTo>
                    <a:pt x="156692" y="118736"/>
                    <a:pt x="159226" y="117147"/>
                    <a:pt x="162455" y="115656"/>
                  </a:cubicBezTo>
                  <a:cubicBezTo>
                    <a:pt x="162604" y="114365"/>
                    <a:pt x="162754" y="113073"/>
                    <a:pt x="163052" y="111881"/>
                  </a:cubicBezTo>
                  <a:cubicBezTo>
                    <a:pt x="164592" y="106217"/>
                    <a:pt x="169212" y="99063"/>
                    <a:pt x="174677" y="96480"/>
                  </a:cubicBezTo>
                  <a:cubicBezTo>
                    <a:pt x="179198" y="94343"/>
                    <a:pt x="183421" y="92406"/>
                    <a:pt x="188289" y="91611"/>
                  </a:cubicBezTo>
                  <a:cubicBezTo>
                    <a:pt x="193158" y="90816"/>
                    <a:pt x="197729" y="90369"/>
                    <a:pt x="202597" y="90369"/>
                  </a:cubicBezTo>
                  <a:cubicBezTo>
                    <a:pt x="207963" y="90369"/>
                    <a:pt x="212832" y="92058"/>
                    <a:pt x="216806" y="94939"/>
                  </a:cubicBezTo>
                  <a:cubicBezTo>
                    <a:pt x="224010" y="88183"/>
                    <a:pt x="222569" y="80582"/>
                    <a:pt x="226295" y="75465"/>
                  </a:cubicBezTo>
                  <a:cubicBezTo>
                    <a:pt x="230617" y="69553"/>
                    <a:pt x="236628" y="71291"/>
                    <a:pt x="246117" y="66969"/>
                  </a:cubicBezTo>
                  <a:cubicBezTo>
                    <a:pt x="235486" y="42030"/>
                    <a:pt x="223662" y="14060"/>
                    <a:pt x="217750" y="0"/>
                  </a:cubicBezTo>
                  <a:cubicBezTo>
                    <a:pt x="207168" y="3776"/>
                    <a:pt x="198623" y="6657"/>
                    <a:pt x="195344" y="750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75" name="Freeform: Shape 209">
              <a:extLst>
                <a:ext uri="{FF2B5EF4-FFF2-40B4-BE49-F238E27FC236}">
                  <a16:creationId xmlns:a16="http://schemas.microsoft.com/office/drawing/2014/main" xmlns="" id="{3B3562F8-8A2F-DDF6-43D4-FE4427169792}"/>
                </a:ext>
              </a:extLst>
            </p:cNvPr>
            <p:cNvSpPr/>
            <p:nvPr/>
          </p:nvSpPr>
          <p:spPr>
            <a:xfrm>
              <a:off x="5891551" y="5735893"/>
              <a:ext cx="46956" cy="34209"/>
            </a:xfrm>
            <a:custGeom>
              <a:avLst/>
              <a:gdLst>
                <a:gd name="connsiteX0" fmla="*/ 15762 w 46956"/>
                <a:gd name="connsiteY0" fmla="*/ 1433 h 34209"/>
                <a:gd name="connsiteX1" fmla="*/ 7714 w 46956"/>
                <a:gd name="connsiteY1" fmla="*/ 31291 h 34209"/>
                <a:gd name="connsiteX2" fmla="*/ 26791 w 46956"/>
                <a:gd name="connsiteY2" fmla="*/ 31291 h 34209"/>
                <a:gd name="connsiteX3" fmla="*/ 46862 w 46956"/>
                <a:gd name="connsiteY3" fmla="*/ 20958 h 34209"/>
                <a:gd name="connsiteX4" fmla="*/ 15762 w 46956"/>
                <a:gd name="connsiteY4" fmla="*/ 1433 h 34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956" h="34209">
                  <a:moveTo>
                    <a:pt x="15762" y="1433"/>
                  </a:moveTo>
                  <a:cubicBezTo>
                    <a:pt x="12732" y="-6565"/>
                    <a:pt x="-12357" y="21057"/>
                    <a:pt x="7714" y="31291"/>
                  </a:cubicBezTo>
                  <a:cubicBezTo>
                    <a:pt x="16755" y="35862"/>
                    <a:pt x="20730" y="25528"/>
                    <a:pt x="26791" y="31291"/>
                  </a:cubicBezTo>
                  <a:cubicBezTo>
                    <a:pt x="32802" y="37005"/>
                    <a:pt x="44825" y="34719"/>
                    <a:pt x="46862" y="20958"/>
                  </a:cubicBezTo>
                  <a:cubicBezTo>
                    <a:pt x="48849" y="7147"/>
                    <a:pt x="18792" y="9432"/>
                    <a:pt x="15762" y="143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grpSp>
          <p:nvGrpSpPr>
            <p:cNvPr id="276" name="Graphic 4">
              <a:extLst>
                <a:ext uri="{FF2B5EF4-FFF2-40B4-BE49-F238E27FC236}">
                  <a16:creationId xmlns:a16="http://schemas.microsoft.com/office/drawing/2014/main" xmlns="" id="{764F1268-E6E2-A2D5-78ED-2A6332839898}"/>
                </a:ext>
              </a:extLst>
            </p:cNvPr>
            <p:cNvGrpSpPr/>
            <p:nvPr/>
          </p:nvGrpSpPr>
          <p:grpSpPr>
            <a:xfrm>
              <a:off x="7880760" y="4466102"/>
              <a:ext cx="180987" cy="144939"/>
              <a:chOff x="7880760" y="4466102"/>
              <a:chExt cx="180987" cy="144939"/>
            </a:xfrm>
            <a:grpFill/>
          </p:grpSpPr>
          <p:sp>
            <p:nvSpPr>
              <p:cNvPr id="372" name="Freeform: Shape 306">
                <a:extLst>
                  <a:ext uri="{FF2B5EF4-FFF2-40B4-BE49-F238E27FC236}">
                    <a16:creationId xmlns:a16="http://schemas.microsoft.com/office/drawing/2014/main" xmlns="" id="{E8564248-AA40-F36D-BC7D-3B4F4B60A627}"/>
                  </a:ext>
                </a:extLst>
              </p:cNvPr>
              <p:cNvSpPr/>
              <p:nvPr/>
            </p:nvSpPr>
            <p:spPr>
              <a:xfrm>
                <a:off x="7880760" y="4466102"/>
                <a:ext cx="180987" cy="144939"/>
              </a:xfrm>
              <a:custGeom>
                <a:avLst/>
                <a:gdLst>
                  <a:gd name="connsiteX0" fmla="*/ 63 w 180987"/>
                  <a:gd name="connsiteY0" fmla="*/ 942 h 144939"/>
                  <a:gd name="connsiteX1" fmla="*/ 28828 w 180987"/>
                  <a:gd name="connsiteY1" fmla="*/ 39345 h 144939"/>
                  <a:gd name="connsiteX2" fmla="*/ 63 w 180987"/>
                  <a:gd name="connsiteY2" fmla="*/ 942 h 144939"/>
                  <a:gd name="connsiteX3" fmla="*/ 43881 w 180987"/>
                  <a:gd name="connsiteY3" fmla="*/ 33880 h 144939"/>
                  <a:gd name="connsiteX4" fmla="*/ 63406 w 180987"/>
                  <a:gd name="connsiteY4" fmla="*/ 52113 h 144939"/>
                  <a:gd name="connsiteX5" fmla="*/ 43881 w 180987"/>
                  <a:gd name="connsiteY5" fmla="*/ 33880 h 144939"/>
                  <a:gd name="connsiteX6" fmla="*/ 120936 w 180987"/>
                  <a:gd name="connsiteY6" fmla="*/ 80878 h 144939"/>
                  <a:gd name="connsiteX7" fmla="*/ 88544 w 180987"/>
                  <a:gd name="connsiteY7" fmla="*/ 60907 h 144939"/>
                  <a:gd name="connsiteX8" fmla="*/ 120936 w 180987"/>
                  <a:gd name="connsiteY8" fmla="*/ 80878 h 144939"/>
                  <a:gd name="connsiteX9" fmla="*/ 116812 w 180987"/>
                  <a:gd name="connsiteY9" fmla="*/ 106165 h 144939"/>
                  <a:gd name="connsiteX10" fmla="*/ 140460 w 180987"/>
                  <a:gd name="connsiteY10" fmla="*/ 120871 h 144939"/>
                  <a:gd name="connsiteX11" fmla="*/ 116812 w 180987"/>
                  <a:gd name="connsiteY11" fmla="*/ 106165 h 144939"/>
                  <a:gd name="connsiteX12" fmla="*/ 158941 w 180987"/>
                  <a:gd name="connsiteY12" fmla="*/ 131999 h 144939"/>
                  <a:gd name="connsiteX13" fmla="*/ 180006 w 180987"/>
                  <a:gd name="connsiteY13" fmla="*/ 143774 h 144939"/>
                  <a:gd name="connsiteX14" fmla="*/ 158941 w 180987"/>
                  <a:gd name="connsiteY14" fmla="*/ 131999 h 144939"/>
                  <a:gd name="connsiteX15" fmla="*/ 140957 w 180987"/>
                  <a:gd name="connsiteY15" fmla="*/ 79686 h 144939"/>
                  <a:gd name="connsiteX16" fmla="*/ 159438 w 180987"/>
                  <a:gd name="connsiteY16" fmla="*/ 115555 h 144939"/>
                  <a:gd name="connsiteX17" fmla="*/ 140957 w 180987"/>
                  <a:gd name="connsiteY17" fmla="*/ 79686 h 144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0987" h="144939">
                    <a:moveTo>
                      <a:pt x="63" y="942"/>
                    </a:moveTo>
                    <a:cubicBezTo>
                      <a:pt x="-1328" y="7997"/>
                      <a:pt x="20631" y="45307"/>
                      <a:pt x="28828" y="39345"/>
                    </a:cubicBezTo>
                    <a:cubicBezTo>
                      <a:pt x="43881" y="28415"/>
                      <a:pt x="1405" y="-6113"/>
                      <a:pt x="63" y="942"/>
                    </a:cubicBezTo>
                    <a:close/>
                    <a:moveTo>
                      <a:pt x="43881" y="33880"/>
                    </a:moveTo>
                    <a:cubicBezTo>
                      <a:pt x="43384" y="36811"/>
                      <a:pt x="59779" y="55044"/>
                      <a:pt x="63406" y="52113"/>
                    </a:cubicBezTo>
                    <a:cubicBezTo>
                      <a:pt x="66983" y="49132"/>
                      <a:pt x="44825" y="28564"/>
                      <a:pt x="43881" y="33880"/>
                    </a:cubicBezTo>
                    <a:close/>
                    <a:moveTo>
                      <a:pt x="120936" y="80878"/>
                    </a:moveTo>
                    <a:cubicBezTo>
                      <a:pt x="126599" y="76755"/>
                      <a:pt x="89140" y="53305"/>
                      <a:pt x="88544" y="60907"/>
                    </a:cubicBezTo>
                    <a:cubicBezTo>
                      <a:pt x="88047" y="67961"/>
                      <a:pt x="115272" y="85001"/>
                      <a:pt x="120936" y="80878"/>
                    </a:cubicBezTo>
                    <a:close/>
                    <a:moveTo>
                      <a:pt x="116812" y="106165"/>
                    </a:moveTo>
                    <a:cubicBezTo>
                      <a:pt x="118850" y="117940"/>
                      <a:pt x="134250" y="124994"/>
                      <a:pt x="140460" y="120871"/>
                    </a:cubicBezTo>
                    <a:cubicBezTo>
                      <a:pt x="146621" y="116747"/>
                      <a:pt x="114726" y="93994"/>
                      <a:pt x="116812" y="106165"/>
                    </a:cubicBezTo>
                    <a:close/>
                    <a:moveTo>
                      <a:pt x="158941" y="131999"/>
                    </a:moveTo>
                    <a:cubicBezTo>
                      <a:pt x="159985" y="134930"/>
                      <a:pt x="173349" y="149040"/>
                      <a:pt x="180006" y="143774"/>
                    </a:cubicBezTo>
                    <a:cubicBezTo>
                      <a:pt x="186663" y="138508"/>
                      <a:pt x="157203" y="126982"/>
                      <a:pt x="158941" y="131999"/>
                    </a:cubicBezTo>
                    <a:close/>
                    <a:moveTo>
                      <a:pt x="140957" y="79686"/>
                    </a:moveTo>
                    <a:cubicBezTo>
                      <a:pt x="135840" y="92602"/>
                      <a:pt x="156358" y="114959"/>
                      <a:pt x="159438" y="115555"/>
                    </a:cubicBezTo>
                    <a:cubicBezTo>
                      <a:pt x="162518" y="116151"/>
                      <a:pt x="144932" y="69750"/>
                      <a:pt x="140957" y="79686"/>
                    </a:cubicBezTo>
                    <a:close/>
                  </a:path>
                </a:pathLst>
              </a:custGeom>
              <a:grpFill/>
              <a:ln w="4818" cap="flat">
                <a:solidFill>
                  <a:srgbClr val="FFFFFF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en-ID"/>
              </a:p>
            </p:txBody>
          </p:sp>
          <p:sp>
            <p:nvSpPr>
              <p:cNvPr id="373" name="Freeform: Shape 307">
                <a:extLst>
                  <a:ext uri="{FF2B5EF4-FFF2-40B4-BE49-F238E27FC236}">
                    <a16:creationId xmlns:a16="http://schemas.microsoft.com/office/drawing/2014/main" xmlns="" id="{310B3FF2-17AF-EB90-7ACC-15736AA01980}"/>
                  </a:ext>
                </a:extLst>
              </p:cNvPr>
              <p:cNvSpPr/>
              <p:nvPr/>
            </p:nvSpPr>
            <p:spPr>
              <a:xfrm>
                <a:off x="7880760" y="4466102"/>
                <a:ext cx="180987" cy="144939"/>
              </a:xfrm>
              <a:custGeom>
                <a:avLst/>
                <a:gdLst>
                  <a:gd name="connsiteX0" fmla="*/ 63 w 180987"/>
                  <a:gd name="connsiteY0" fmla="*/ 942 h 144939"/>
                  <a:gd name="connsiteX1" fmla="*/ 28828 w 180987"/>
                  <a:gd name="connsiteY1" fmla="*/ 39345 h 144939"/>
                  <a:gd name="connsiteX2" fmla="*/ 63 w 180987"/>
                  <a:gd name="connsiteY2" fmla="*/ 942 h 144939"/>
                  <a:gd name="connsiteX3" fmla="*/ 43881 w 180987"/>
                  <a:gd name="connsiteY3" fmla="*/ 33880 h 144939"/>
                  <a:gd name="connsiteX4" fmla="*/ 63406 w 180987"/>
                  <a:gd name="connsiteY4" fmla="*/ 52113 h 144939"/>
                  <a:gd name="connsiteX5" fmla="*/ 43881 w 180987"/>
                  <a:gd name="connsiteY5" fmla="*/ 33880 h 144939"/>
                  <a:gd name="connsiteX6" fmla="*/ 120936 w 180987"/>
                  <a:gd name="connsiteY6" fmla="*/ 80878 h 144939"/>
                  <a:gd name="connsiteX7" fmla="*/ 88544 w 180987"/>
                  <a:gd name="connsiteY7" fmla="*/ 60907 h 144939"/>
                  <a:gd name="connsiteX8" fmla="*/ 120936 w 180987"/>
                  <a:gd name="connsiteY8" fmla="*/ 80878 h 144939"/>
                  <a:gd name="connsiteX9" fmla="*/ 116812 w 180987"/>
                  <a:gd name="connsiteY9" fmla="*/ 106165 h 144939"/>
                  <a:gd name="connsiteX10" fmla="*/ 140460 w 180987"/>
                  <a:gd name="connsiteY10" fmla="*/ 120871 h 144939"/>
                  <a:gd name="connsiteX11" fmla="*/ 116812 w 180987"/>
                  <a:gd name="connsiteY11" fmla="*/ 106165 h 144939"/>
                  <a:gd name="connsiteX12" fmla="*/ 158941 w 180987"/>
                  <a:gd name="connsiteY12" fmla="*/ 131999 h 144939"/>
                  <a:gd name="connsiteX13" fmla="*/ 180006 w 180987"/>
                  <a:gd name="connsiteY13" fmla="*/ 143774 h 144939"/>
                  <a:gd name="connsiteX14" fmla="*/ 158941 w 180987"/>
                  <a:gd name="connsiteY14" fmla="*/ 131999 h 144939"/>
                  <a:gd name="connsiteX15" fmla="*/ 140957 w 180987"/>
                  <a:gd name="connsiteY15" fmla="*/ 79686 h 144939"/>
                  <a:gd name="connsiteX16" fmla="*/ 159438 w 180987"/>
                  <a:gd name="connsiteY16" fmla="*/ 115555 h 144939"/>
                  <a:gd name="connsiteX17" fmla="*/ 140957 w 180987"/>
                  <a:gd name="connsiteY17" fmla="*/ 79686 h 144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0987" h="144939">
                    <a:moveTo>
                      <a:pt x="63" y="942"/>
                    </a:moveTo>
                    <a:cubicBezTo>
                      <a:pt x="-1328" y="7997"/>
                      <a:pt x="20631" y="45307"/>
                      <a:pt x="28828" y="39345"/>
                    </a:cubicBezTo>
                    <a:cubicBezTo>
                      <a:pt x="43881" y="28415"/>
                      <a:pt x="1405" y="-6113"/>
                      <a:pt x="63" y="942"/>
                    </a:cubicBezTo>
                    <a:close/>
                    <a:moveTo>
                      <a:pt x="43881" y="33880"/>
                    </a:moveTo>
                    <a:cubicBezTo>
                      <a:pt x="43384" y="36811"/>
                      <a:pt x="59779" y="55044"/>
                      <a:pt x="63406" y="52113"/>
                    </a:cubicBezTo>
                    <a:cubicBezTo>
                      <a:pt x="66983" y="49132"/>
                      <a:pt x="44825" y="28564"/>
                      <a:pt x="43881" y="33880"/>
                    </a:cubicBezTo>
                    <a:close/>
                    <a:moveTo>
                      <a:pt x="120936" y="80878"/>
                    </a:moveTo>
                    <a:cubicBezTo>
                      <a:pt x="126599" y="76755"/>
                      <a:pt x="89140" y="53305"/>
                      <a:pt x="88544" y="60907"/>
                    </a:cubicBezTo>
                    <a:cubicBezTo>
                      <a:pt x="88047" y="67961"/>
                      <a:pt x="115272" y="85001"/>
                      <a:pt x="120936" y="80878"/>
                    </a:cubicBezTo>
                    <a:close/>
                    <a:moveTo>
                      <a:pt x="116812" y="106165"/>
                    </a:moveTo>
                    <a:cubicBezTo>
                      <a:pt x="118850" y="117940"/>
                      <a:pt x="134250" y="124994"/>
                      <a:pt x="140460" y="120871"/>
                    </a:cubicBezTo>
                    <a:cubicBezTo>
                      <a:pt x="146621" y="116747"/>
                      <a:pt x="114726" y="93994"/>
                      <a:pt x="116812" y="106165"/>
                    </a:cubicBezTo>
                    <a:close/>
                    <a:moveTo>
                      <a:pt x="158941" y="131999"/>
                    </a:moveTo>
                    <a:cubicBezTo>
                      <a:pt x="159985" y="134930"/>
                      <a:pt x="173349" y="149040"/>
                      <a:pt x="180006" y="143774"/>
                    </a:cubicBezTo>
                    <a:cubicBezTo>
                      <a:pt x="186663" y="138508"/>
                      <a:pt x="157203" y="126982"/>
                      <a:pt x="158941" y="131999"/>
                    </a:cubicBezTo>
                    <a:close/>
                    <a:moveTo>
                      <a:pt x="140957" y="79686"/>
                    </a:moveTo>
                    <a:cubicBezTo>
                      <a:pt x="135840" y="92602"/>
                      <a:pt x="156358" y="114959"/>
                      <a:pt x="159438" y="115555"/>
                    </a:cubicBezTo>
                    <a:cubicBezTo>
                      <a:pt x="162518" y="116151"/>
                      <a:pt x="144932" y="69750"/>
                      <a:pt x="140957" y="79686"/>
                    </a:cubicBezTo>
                    <a:close/>
                  </a:path>
                </a:pathLst>
              </a:custGeom>
              <a:grpFill/>
              <a:ln w="4818" cap="flat">
                <a:solidFill>
                  <a:srgbClr val="FFFFFF"/>
                </a:solidFill>
                <a:prstDash val="solid"/>
                <a:miter/>
              </a:ln>
            </p:spPr>
            <p:txBody>
              <a:bodyPr rtlCol="0" anchor="ctr"/>
              <a:lstStyle/>
              <a:p>
                <a:endParaRPr lang="en-ID"/>
              </a:p>
            </p:txBody>
          </p:sp>
        </p:grpSp>
        <p:sp>
          <p:nvSpPr>
            <p:cNvPr id="277" name="Freeform: Shape 211">
              <a:extLst>
                <a:ext uri="{FF2B5EF4-FFF2-40B4-BE49-F238E27FC236}">
                  <a16:creationId xmlns:a16="http://schemas.microsoft.com/office/drawing/2014/main" xmlns="" id="{C454944F-74B0-B5A1-BAA8-F88BC71CF858}"/>
                </a:ext>
              </a:extLst>
            </p:cNvPr>
            <p:cNvSpPr/>
            <p:nvPr/>
          </p:nvSpPr>
          <p:spPr>
            <a:xfrm>
              <a:off x="7304581" y="4624804"/>
              <a:ext cx="30926" cy="12628"/>
            </a:xfrm>
            <a:custGeom>
              <a:avLst/>
              <a:gdLst>
                <a:gd name="connsiteX0" fmla="*/ 30899 w 30926"/>
                <a:gd name="connsiteY0" fmla="*/ 2708 h 12628"/>
                <a:gd name="connsiteX1" fmla="*/ 1090 w 30926"/>
                <a:gd name="connsiteY1" fmla="*/ 10955 h 12628"/>
                <a:gd name="connsiteX2" fmla="*/ 30899 w 30926"/>
                <a:gd name="connsiteY2" fmla="*/ 2708 h 1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926" h="12628">
                  <a:moveTo>
                    <a:pt x="30899" y="2708"/>
                  </a:moveTo>
                  <a:cubicBezTo>
                    <a:pt x="29856" y="-4346"/>
                    <a:pt x="-6709" y="3801"/>
                    <a:pt x="1090" y="10955"/>
                  </a:cubicBezTo>
                  <a:cubicBezTo>
                    <a:pt x="6208" y="15625"/>
                    <a:pt x="31892" y="9763"/>
                    <a:pt x="30899" y="270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78" name="Freeform: Shape 212">
              <a:extLst>
                <a:ext uri="{FF2B5EF4-FFF2-40B4-BE49-F238E27FC236}">
                  <a16:creationId xmlns:a16="http://schemas.microsoft.com/office/drawing/2014/main" xmlns="" id="{61D018E8-3D8F-C8C2-F69D-80960C9CACC0}"/>
                </a:ext>
              </a:extLst>
            </p:cNvPr>
            <p:cNvSpPr/>
            <p:nvPr/>
          </p:nvSpPr>
          <p:spPr>
            <a:xfrm>
              <a:off x="7450546" y="5315569"/>
              <a:ext cx="28400" cy="11324"/>
            </a:xfrm>
            <a:custGeom>
              <a:avLst/>
              <a:gdLst>
                <a:gd name="connsiteX0" fmla="*/ 491 w 28400"/>
                <a:gd name="connsiteY0" fmla="*/ 7869 h 11324"/>
                <a:gd name="connsiteX1" fmla="*/ 28213 w 28400"/>
                <a:gd name="connsiteY1" fmla="*/ 3745 h 11324"/>
                <a:gd name="connsiteX2" fmla="*/ 491 w 28400"/>
                <a:gd name="connsiteY2" fmla="*/ 7869 h 11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400" h="11324">
                  <a:moveTo>
                    <a:pt x="491" y="7869"/>
                  </a:moveTo>
                  <a:cubicBezTo>
                    <a:pt x="6155" y="13731"/>
                    <a:pt x="25133" y="11992"/>
                    <a:pt x="28213" y="3745"/>
                  </a:cubicBezTo>
                  <a:cubicBezTo>
                    <a:pt x="31293" y="-4452"/>
                    <a:pt x="-4576" y="2602"/>
                    <a:pt x="491" y="786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79" name="Freeform: Shape 213">
              <a:extLst>
                <a:ext uri="{FF2B5EF4-FFF2-40B4-BE49-F238E27FC236}">
                  <a16:creationId xmlns:a16="http://schemas.microsoft.com/office/drawing/2014/main" xmlns="" id="{E5F762C9-89DA-D34E-ADA0-808FC7EBDF71}"/>
                </a:ext>
              </a:extLst>
            </p:cNvPr>
            <p:cNvSpPr/>
            <p:nvPr/>
          </p:nvSpPr>
          <p:spPr>
            <a:xfrm>
              <a:off x="6905973" y="4614645"/>
              <a:ext cx="941663" cy="808960"/>
            </a:xfrm>
            <a:custGeom>
              <a:avLst/>
              <a:gdLst>
                <a:gd name="connsiteX0" fmla="*/ 938533 w 941663"/>
                <a:gd name="connsiteY0" fmla="*/ 453683 h 808960"/>
                <a:gd name="connsiteX1" fmla="*/ 935901 w 941663"/>
                <a:gd name="connsiteY1" fmla="*/ 427154 h 808960"/>
                <a:gd name="connsiteX2" fmla="*/ 925467 w 941663"/>
                <a:gd name="connsiteY2" fmla="*/ 403854 h 808960"/>
                <a:gd name="connsiteX3" fmla="*/ 916475 w 941663"/>
                <a:gd name="connsiteY3" fmla="*/ 383733 h 808960"/>
                <a:gd name="connsiteX4" fmla="*/ 898491 w 941663"/>
                <a:gd name="connsiteY4" fmla="*/ 363761 h 808960"/>
                <a:gd name="connsiteX5" fmla="*/ 887214 w 941663"/>
                <a:gd name="connsiteY5" fmla="*/ 351440 h 808960"/>
                <a:gd name="connsiteX6" fmla="*/ 878966 w 941663"/>
                <a:gd name="connsiteY6" fmla="*/ 323818 h 808960"/>
                <a:gd name="connsiteX7" fmla="*/ 869726 w 941663"/>
                <a:gd name="connsiteY7" fmla="*/ 315025 h 808960"/>
                <a:gd name="connsiteX8" fmla="*/ 856362 w 941663"/>
                <a:gd name="connsiteY8" fmla="*/ 316167 h 808960"/>
                <a:gd name="connsiteX9" fmla="*/ 850698 w 941663"/>
                <a:gd name="connsiteY9" fmla="*/ 297935 h 808960"/>
                <a:gd name="connsiteX10" fmla="*/ 841955 w 941663"/>
                <a:gd name="connsiteY10" fmla="*/ 278509 h 808960"/>
                <a:gd name="connsiteX11" fmla="*/ 834254 w 941663"/>
                <a:gd name="connsiteY11" fmla="*/ 259084 h 808960"/>
                <a:gd name="connsiteX12" fmla="*/ 780847 w 941663"/>
                <a:gd name="connsiteY12" fmla="*/ 223265 h 808960"/>
                <a:gd name="connsiteX13" fmla="*/ 775184 w 941663"/>
                <a:gd name="connsiteY13" fmla="*/ 205032 h 808960"/>
                <a:gd name="connsiteX14" fmla="*/ 769520 w 941663"/>
                <a:gd name="connsiteY14" fmla="*/ 172690 h 808960"/>
                <a:gd name="connsiteX15" fmla="*/ 755660 w 941663"/>
                <a:gd name="connsiteY15" fmla="*/ 145068 h 808960"/>
                <a:gd name="connsiteX16" fmla="*/ 752579 w 941663"/>
                <a:gd name="connsiteY16" fmla="*/ 112725 h 808960"/>
                <a:gd name="connsiteX17" fmla="*/ 737179 w 941663"/>
                <a:gd name="connsiteY17" fmla="*/ 91561 h 808960"/>
                <a:gd name="connsiteX18" fmla="*/ 719194 w 941663"/>
                <a:gd name="connsiteY18" fmla="*/ 92158 h 808960"/>
                <a:gd name="connsiteX19" fmla="*/ 711990 w 941663"/>
                <a:gd name="connsiteY19" fmla="*/ 65678 h 808960"/>
                <a:gd name="connsiteX20" fmla="*/ 711940 w 941663"/>
                <a:gd name="connsiteY20" fmla="*/ 56586 h 808960"/>
                <a:gd name="connsiteX21" fmla="*/ 686703 w 941663"/>
                <a:gd name="connsiteY21" fmla="*/ 44961 h 808960"/>
                <a:gd name="connsiteX22" fmla="*/ 671302 w 941663"/>
                <a:gd name="connsiteY22" fmla="*/ 29014 h 808960"/>
                <a:gd name="connsiteX23" fmla="*/ 669364 w 941663"/>
                <a:gd name="connsiteY23" fmla="*/ 31548 h 808960"/>
                <a:gd name="connsiteX24" fmla="*/ 666284 w 941663"/>
                <a:gd name="connsiteY24" fmla="*/ 60958 h 808960"/>
                <a:gd name="connsiteX25" fmla="*/ 664247 w 941663"/>
                <a:gd name="connsiteY25" fmla="*/ 107956 h 808960"/>
                <a:gd name="connsiteX26" fmla="*/ 657044 w 941663"/>
                <a:gd name="connsiteY26" fmla="*/ 148495 h 808960"/>
                <a:gd name="connsiteX27" fmla="*/ 637519 w 941663"/>
                <a:gd name="connsiteY27" fmla="*/ 179645 h 808960"/>
                <a:gd name="connsiteX28" fmla="*/ 609251 w 941663"/>
                <a:gd name="connsiteY28" fmla="*/ 166132 h 808960"/>
                <a:gd name="connsiteX29" fmla="*/ 588733 w 941663"/>
                <a:gd name="connsiteY29" fmla="*/ 154954 h 808960"/>
                <a:gd name="connsiteX30" fmla="*/ 566128 w 941663"/>
                <a:gd name="connsiteY30" fmla="*/ 134386 h 808960"/>
                <a:gd name="connsiteX31" fmla="*/ 542480 w 941663"/>
                <a:gd name="connsiteY31" fmla="*/ 124997 h 808960"/>
                <a:gd name="connsiteX32" fmla="*/ 527079 w 941663"/>
                <a:gd name="connsiteY32" fmla="*/ 105025 h 808960"/>
                <a:gd name="connsiteX33" fmla="*/ 529116 w 941663"/>
                <a:gd name="connsiteY33" fmla="*/ 92108 h 808960"/>
                <a:gd name="connsiteX34" fmla="*/ 531153 w 941663"/>
                <a:gd name="connsiteY34" fmla="*/ 69752 h 808960"/>
                <a:gd name="connsiteX35" fmla="*/ 546057 w 941663"/>
                <a:gd name="connsiteY35" fmla="*/ 57382 h 808960"/>
                <a:gd name="connsiteX36" fmla="*/ 553758 w 941663"/>
                <a:gd name="connsiteY36" fmla="*/ 39745 h 808960"/>
                <a:gd name="connsiteX37" fmla="*/ 548640 w 941663"/>
                <a:gd name="connsiteY37" fmla="*/ 26828 h 808960"/>
                <a:gd name="connsiteX38" fmla="*/ 539897 w 941663"/>
                <a:gd name="connsiteY38" fmla="*/ 37410 h 808960"/>
                <a:gd name="connsiteX39" fmla="*/ 531153 w 941663"/>
                <a:gd name="connsiteY39" fmla="*/ 23300 h 808960"/>
                <a:gd name="connsiteX40" fmla="*/ 513715 w 941663"/>
                <a:gd name="connsiteY40" fmla="*/ 31548 h 808960"/>
                <a:gd name="connsiteX41" fmla="*/ 468506 w 941663"/>
                <a:gd name="connsiteY41" fmla="*/ 15650 h 808960"/>
                <a:gd name="connsiteX42" fmla="*/ 446945 w 941663"/>
                <a:gd name="connsiteY42" fmla="*/ 348 h 808960"/>
                <a:gd name="connsiteX43" fmla="*/ 455688 w 941663"/>
                <a:gd name="connsiteY43" fmla="*/ 17985 h 808960"/>
                <a:gd name="connsiteX44" fmla="*/ 420266 w 941663"/>
                <a:gd name="connsiteY44" fmla="*/ 30355 h 808960"/>
                <a:gd name="connsiteX45" fmla="*/ 413609 w 941663"/>
                <a:gd name="connsiteY45" fmla="*/ 38006 h 808960"/>
                <a:gd name="connsiteX46" fmla="*/ 397165 w 941663"/>
                <a:gd name="connsiteY46" fmla="*/ 62101 h 808960"/>
                <a:gd name="connsiteX47" fmla="*/ 387924 w 941663"/>
                <a:gd name="connsiteY47" fmla="*/ 81526 h 808960"/>
                <a:gd name="connsiteX48" fmla="*/ 388967 w 941663"/>
                <a:gd name="connsiteY48" fmla="*/ 103882 h 808960"/>
                <a:gd name="connsiteX49" fmla="*/ 377143 w 941663"/>
                <a:gd name="connsiteY49" fmla="*/ 106813 h 808960"/>
                <a:gd name="connsiteX50" fmla="*/ 362239 w 941663"/>
                <a:gd name="connsiteY50" fmla="*/ 108006 h 808960"/>
                <a:gd name="connsiteX51" fmla="*/ 354539 w 941663"/>
                <a:gd name="connsiteY51" fmla="*/ 102143 h 808960"/>
                <a:gd name="connsiteX52" fmla="*/ 341721 w 941663"/>
                <a:gd name="connsiteY52" fmla="*/ 89773 h 808960"/>
                <a:gd name="connsiteX53" fmla="*/ 322197 w 941663"/>
                <a:gd name="connsiteY53" fmla="*/ 73329 h 808960"/>
                <a:gd name="connsiteX54" fmla="*/ 308832 w 941663"/>
                <a:gd name="connsiteY54" fmla="*/ 82172 h 808960"/>
                <a:gd name="connsiteX55" fmla="*/ 301629 w 941663"/>
                <a:gd name="connsiteY55" fmla="*/ 94493 h 808960"/>
                <a:gd name="connsiteX56" fmla="*/ 283645 w 941663"/>
                <a:gd name="connsiteY56" fmla="*/ 95089 h 808960"/>
                <a:gd name="connsiteX57" fmla="*/ 279521 w 941663"/>
                <a:gd name="connsiteY57" fmla="*/ 106863 h 808960"/>
                <a:gd name="connsiteX58" fmla="*/ 268740 w 941663"/>
                <a:gd name="connsiteY58" fmla="*/ 115706 h 808960"/>
                <a:gd name="connsiteX59" fmla="*/ 264120 w 941663"/>
                <a:gd name="connsiteY59" fmla="*/ 141590 h 808960"/>
                <a:gd name="connsiteX60" fmla="*/ 247179 w 941663"/>
                <a:gd name="connsiteY60" fmla="*/ 139801 h 808960"/>
                <a:gd name="connsiteX61" fmla="*/ 250756 w 941663"/>
                <a:gd name="connsiteY61" fmla="*/ 159773 h 808960"/>
                <a:gd name="connsiteX62" fmla="*/ 243552 w 941663"/>
                <a:gd name="connsiteY62" fmla="*/ 173286 h 808960"/>
                <a:gd name="connsiteX63" fmla="*/ 234312 w 941663"/>
                <a:gd name="connsiteY63" fmla="*/ 153315 h 808960"/>
                <a:gd name="connsiteX64" fmla="*/ 216327 w 941663"/>
                <a:gd name="connsiteY64" fmla="*/ 163896 h 808960"/>
                <a:gd name="connsiteX65" fmla="*/ 215284 w 941663"/>
                <a:gd name="connsiteY65" fmla="*/ 195046 h 808960"/>
                <a:gd name="connsiteX66" fmla="*/ 181899 w 941663"/>
                <a:gd name="connsiteY66" fmla="*/ 232654 h 808960"/>
                <a:gd name="connsiteX67" fmla="*/ 146973 w 941663"/>
                <a:gd name="connsiteY67" fmla="*/ 242938 h 808960"/>
                <a:gd name="connsiteX68" fmla="*/ 143843 w 941663"/>
                <a:gd name="connsiteY68" fmla="*/ 246118 h 808960"/>
                <a:gd name="connsiteX69" fmla="*/ 61473 w 941663"/>
                <a:gd name="connsiteY69" fmla="*/ 291476 h 808960"/>
                <a:gd name="connsiteX70" fmla="*/ 16562 w 941663"/>
                <a:gd name="connsiteY70" fmla="*/ 338375 h 808960"/>
                <a:gd name="connsiteX71" fmla="*/ 14475 w 941663"/>
                <a:gd name="connsiteY71" fmla="*/ 343144 h 808960"/>
                <a:gd name="connsiteX72" fmla="*/ 10352 w 941663"/>
                <a:gd name="connsiteY72" fmla="*/ 385472 h 808960"/>
                <a:gd name="connsiteX73" fmla="*/ 23716 w 941663"/>
                <a:gd name="connsiteY73" fmla="*/ 420745 h 808960"/>
                <a:gd name="connsiteX74" fmla="*/ 9855 w 941663"/>
                <a:gd name="connsiteY74" fmla="*/ 407232 h 808960"/>
                <a:gd name="connsiteX75" fmla="*/ 16562 w 941663"/>
                <a:gd name="connsiteY75" fmla="*/ 426011 h 808960"/>
                <a:gd name="connsiteX76" fmla="*/ 117 w 941663"/>
                <a:gd name="connsiteY76" fmla="*/ 411902 h 808960"/>
                <a:gd name="connsiteX77" fmla="*/ 23765 w 941663"/>
                <a:gd name="connsiteY77" fmla="*/ 471866 h 808960"/>
                <a:gd name="connsiteX78" fmla="*/ 43290 w 941663"/>
                <a:gd name="connsiteY78" fmla="*/ 521845 h 808960"/>
                <a:gd name="connsiteX79" fmla="*/ 63858 w 941663"/>
                <a:gd name="connsiteY79" fmla="*/ 582356 h 808960"/>
                <a:gd name="connsiteX80" fmla="*/ 58691 w 941663"/>
                <a:gd name="connsiteY80" fmla="*/ 617629 h 808960"/>
                <a:gd name="connsiteX81" fmla="*/ 45327 w 941663"/>
                <a:gd name="connsiteY81" fmla="*/ 639389 h 808960"/>
                <a:gd name="connsiteX82" fmla="*/ 51487 w 941663"/>
                <a:gd name="connsiteY82" fmla="*/ 657026 h 808960"/>
                <a:gd name="connsiteX83" fmla="*/ 68428 w 941663"/>
                <a:gd name="connsiteY83" fmla="*/ 674066 h 808960"/>
                <a:gd name="connsiteX84" fmla="*/ 77222 w 941663"/>
                <a:gd name="connsiteY84" fmla="*/ 677941 h 808960"/>
                <a:gd name="connsiteX85" fmla="*/ 153382 w 941663"/>
                <a:gd name="connsiteY85" fmla="*/ 650319 h 808960"/>
                <a:gd name="connsiteX86" fmla="*/ 163517 w 941663"/>
                <a:gd name="connsiteY86" fmla="*/ 645699 h 808960"/>
                <a:gd name="connsiteX87" fmla="*/ 187214 w 941663"/>
                <a:gd name="connsiteY87" fmla="*/ 631738 h 808960"/>
                <a:gd name="connsiteX88" fmla="*/ 297754 w 941663"/>
                <a:gd name="connsiteY88" fmla="*/ 594428 h 808960"/>
                <a:gd name="connsiteX89" fmla="*/ 305852 w 941663"/>
                <a:gd name="connsiteY89" fmla="*/ 597856 h 808960"/>
                <a:gd name="connsiteX90" fmla="*/ 321203 w 941663"/>
                <a:gd name="connsiteY90" fmla="*/ 598254 h 808960"/>
                <a:gd name="connsiteX91" fmla="*/ 372573 w 941663"/>
                <a:gd name="connsiteY91" fmla="*/ 581213 h 808960"/>
                <a:gd name="connsiteX92" fmla="*/ 421359 w 941663"/>
                <a:gd name="connsiteY92" fmla="*/ 574158 h 808960"/>
                <a:gd name="connsiteX93" fmla="*/ 449627 w 941663"/>
                <a:gd name="connsiteY93" fmla="*/ 590007 h 808960"/>
                <a:gd name="connsiteX94" fmla="*/ 476852 w 941663"/>
                <a:gd name="connsiteY94" fmla="*/ 594130 h 808960"/>
                <a:gd name="connsiteX95" fmla="*/ 490216 w 941663"/>
                <a:gd name="connsiteY95" fmla="*/ 601781 h 808960"/>
                <a:gd name="connsiteX96" fmla="*/ 491756 w 941663"/>
                <a:gd name="connsiteY96" fmla="*/ 618225 h 808960"/>
                <a:gd name="connsiteX97" fmla="*/ 512324 w 941663"/>
                <a:gd name="connsiteY97" fmla="*/ 640581 h 808960"/>
                <a:gd name="connsiteX98" fmla="*/ 517988 w 941663"/>
                <a:gd name="connsiteY98" fmla="*/ 669992 h 808960"/>
                <a:gd name="connsiteX99" fmla="*/ 537015 w 941663"/>
                <a:gd name="connsiteY99" fmla="*/ 662341 h 808960"/>
                <a:gd name="connsiteX100" fmla="*/ 560117 w 941663"/>
                <a:gd name="connsiteY100" fmla="*/ 642370 h 808960"/>
                <a:gd name="connsiteX101" fmla="*/ 579641 w 941663"/>
                <a:gd name="connsiteY101" fmla="*/ 618871 h 808960"/>
                <a:gd name="connsiteX102" fmla="*/ 569854 w 941663"/>
                <a:gd name="connsiteY102" fmla="*/ 656479 h 808960"/>
                <a:gd name="connsiteX103" fmla="*/ 555496 w 941663"/>
                <a:gd name="connsiteY103" fmla="*/ 677047 h 808960"/>
                <a:gd name="connsiteX104" fmla="*/ 577058 w 941663"/>
                <a:gd name="connsiteY104" fmla="*/ 674712 h 808960"/>
                <a:gd name="connsiteX105" fmla="*/ 589925 w 941663"/>
                <a:gd name="connsiteY105" fmla="*/ 667061 h 808960"/>
                <a:gd name="connsiteX106" fmla="*/ 586845 w 941663"/>
                <a:gd name="connsiteY106" fmla="*/ 696472 h 808960"/>
                <a:gd name="connsiteX107" fmla="*/ 603786 w 941663"/>
                <a:gd name="connsiteY107" fmla="*/ 695280 h 808960"/>
                <a:gd name="connsiteX108" fmla="*/ 623310 w 941663"/>
                <a:gd name="connsiteY108" fmla="*/ 731745 h 808960"/>
                <a:gd name="connsiteX109" fmla="*/ 623112 w 941663"/>
                <a:gd name="connsiteY109" fmla="*/ 733037 h 808960"/>
                <a:gd name="connsiteX110" fmla="*/ 703644 w 941663"/>
                <a:gd name="connsiteY110" fmla="*/ 788282 h 808960"/>
                <a:gd name="connsiteX111" fmla="*/ 707568 w 941663"/>
                <a:gd name="connsiteY111" fmla="*/ 797522 h 808960"/>
                <a:gd name="connsiteX112" fmla="*/ 735291 w 941663"/>
                <a:gd name="connsiteY112" fmla="*/ 777004 h 808960"/>
                <a:gd name="connsiteX113" fmla="*/ 745078 w 941663"/>
                <a:gd name="connsiteY113" fmla="*/ 781128 h 808960"/>
                <a:gd name="connsiteX114" fmla="*/ 749201 w 941663"/>
                <a:gd name="connsiteY114" fmla="*/ 789375 h 808960"/>
                <a:gd name="connsiteX115" fmla="*/ 755361 w 941663"/>
                <a:gd name="connsiteY115" fmla="*/ 784108 h 808960"/>
                <a:gd name="connsiteX116" fmla="*/ 770762 w 941663"/>
                <a:gd name="connsiteY116" fmla="*/ 799957 h 808960"/>
                <a:gd name="connsiteX117" fmla="*/ 778463 w 941663"/>
                <a:gd name="connsiteY117" fmla="*/ 806415 h 808960"/>
                <a:gd name="connsiteX118" fmla="*/ 788747 w 941663"/>
                <a:gd name="connsiteY118" fmla="*/ 791710 h 808960"/>
                <a:gd name="connsiteX119" fmla="*/ 810855 w 941663"/>
                <a:gd name="connsiteY119" fmla="*/ 773477 h 808960"/>
                <a:gd name="connsiteX120" fmla="*/ 859144 w 941663"/>
                <a:gd name="connsiteY120" fmla="*/ 763491 h 808960"/>
                <a:gd name="connsiteX121" fmla="*/ 866845 w 941663"/>
                <a:gd name="connsiteY121" fmla="*/ 709985 h 808960"/>
                <a:gd name="connsiteX122" fmla="*/ 884283 w 941663"/>
                <a:gd name="connsiteY122" fmla="*/ 669446 h 808960"/>
                <a:gd name="connsiteX123" fmla="*/ 908924 w 941663"/>
                <a:gd name="connsiteY123" fmla="*/ 612462 h 808960"/>
                <a:gd name="connsiteX124" fmla="*/ 922785 w 941663"/>
                <a:gd name="connsiteY124" fmla="*/ 594230 h 808960"/>
                <a:gd name="connsiteX125" fmla="*/ 922785 w 941663"/>
                <a:gd name="connsiteY125" fmla="*/ 594080 h 808960"/>
                <a:gd name="connsiteX126" fmla="*/ 932522 w 941663"/>
                <a:gd name="connsiteY126" fmla="*/ 511660 h 808960"/>
                <a:gd name="connsiteX127" fmla="*/ 941663 w 941663"/>
                <a:gd name="connsiteY127" fmla="*/ 455025 h 808960"/>
                <a:gd name="connsiteX128" fmla="*/ 938533 w 941663"/>
                <a:gd name="connsiteY128" fmla="*/ 453683 h 808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</a:cxnLst>
              <a:rect l="l" t="t" r="r" b="b"/>
              <a:pathLst>
                <a:path w="941663" h="808960">
                  <a:moveTo>
                    <a:pt x="938533" y="453683"/>
                  </a:moveTo>
                  <a:cubicBezTo>
                    <a:pt x="936099" y="455670"/>
                    <a:pt x="935305" y="441213"/>
                    <a:pt x="935901" y="427154"/>
                  </a:cubicBezTo>
                  <a:cubicBezTo>
                    <a:pt x="931926" y="419602"/>
                    <a:pt x="928449" y="411802"/>
                    <a:pt x="925467" y="403854"/>
                  </a:cubicBezTo>
                  <a:cubicBezTo>
                    <a:pt x="921145" y="399184"/>
                    <a:pt x="917519" y="387707"/>
                    <a:pt x="916475" y="383733"/>
                  </a:cubicBezTo>
                  <a:cubicBezTo>
                    <a:pt x="914935" y="377871"/>
                    <a:pt x="907235" y="361377"/>
                    <a:pt x="898491" y="363761"/>
                  </a:cubicBezTo>
                  <a:cubicBezTo>
                    <a:pt x="889747" y="366146"/>
                    <a:pt x="895411" y="349652"/>
                    <a:pt x="887214" y="351440"/>
                  </a:cubicBezTo>
                  <a:cubicBezTo>
                    <a:pt x="878966" y="353179"/>
                    <a:pt x="877476" y="337927"/>
                    <a:pt x="878966" y="323818"/>
                  </a:cubicBezTo>
                  <a:cubicBezTo>
                    <a:pt x="880507" y="309709"/>
                    <a:pt x="873303" y="320887"/>
                    <a:pt x="869726" y="315025"/>
                  </a:cubicBezTo>
                  <a:cubicBezTo>
                    <a:pt x="866149" y="309163"/>
                    <a:pt x="862026" y="313833"/>
                    <a:pt x="856362" y="316167"/>
                  </a:cubicBezTo>
                  <a:cubicBezTo>
                    <a:pt x="850698" y="318552"/>
                    <a:pt x="849158" y="303847"/>
                    <a:pt x="850698" y="297935"/>
                  </a:cubicBezTo>
                  <a:cubicBezTo>
                    <a:pt x="852238" y="292072"/>
                    <a:pt x="849655" y="285018"/>
                    <a:pt x="841955" y="278509"/>
                  </a:cubicBezTo>
                  <a:cubicBezTo>
                    <a:pt x="834254" y="272051"/>
                    <a:pt x="833707" y="266735"/>
                    <a:pt x="834254" y="259084"/>
                  </a:cubicBezTo>
                  <a:cubicBezTo>
                    <a:pt x="834751" y="251434"/>
                    <a:pt x="790585" y="225600"/>
                    <a:pt x="780847" y="223265"/>
                  </a:cubicBezTo>
                  <a:cubicBezTo>
                    <a:pt x="771060" y="220930"/>
                    <a:pt x="779308" y="209156"/>
                    <a:pt x="775184" y="205032"/>
                  </a:cubicBezTo>
                  <a:cubicBezTo>
                    <a:pt x="771060" y="200908"/>
                    <a:pt x="769520" y="185656"/>
                    <a:pt x="769520" y="172690"/>
                  </a:cubicBezTo>
                  <a:cubicBezTo>
                    <a:pt x="769520" y="159773"/>
                    <a:pt x="755163" y="155650"/>
                    <a:pt x="755660" y="145068"/>
                  </a:cubicBezTo>
                  <a:cubicBezTo>
                    <a:pt x="756156" y="134486"/>
                    <a:pt x="751536" y="124500"/>
                    <a:pt x="752579" y="112725"/>
                  </a:cubicBezTo>
                  <a:cubicBezTo>
                    <a:pt x="753622" y="100951"/>
                    <a:pt x="737675" y="98020"/>
                    <a:pt x="737179" y="91561"/>
                  </a:cubicBezTo>
                  <a:cubicBezTo>
                    <a:pt x="736681" y="85103"/>
                    <a:pt x="727937" y="90965"/>
                    <a:pt x="719194" y="92158"/>
                  </a:cubicBezTo>
                  <a:cubicBezTo>
                    <a:pt x="710450" y="93300"/>
                    <a:pt x="710997" y="79241"/>
                    <a:pt x="711990" y="65678"/>
                  </a:cubicBezTo>
                  <a:cubicBezTo>
                    <a:pt x="712189" y="62946"/>
                    <a:pt x="712139" y="59866"/>
                    <a:pt x="711940" y="56586"/>
                  </a:cubicBezTo>
                  <a:cubicBezTo>
                    <a:pt x="703743" y="52314"/>
                    <a:pt x="695397" y="48389"/>
                    <a:pt x="686703" y="44961"/>
                  </a:cubicBezTo>
                  <a:cubicBezTo>
                    <a:pt x="678555" y="41782"/>
                    <a:pt x="673587" y="35820"/>
                    <a:pt x="671302" y="29014"/>
                  </a:cubicBezTo>
                  <a:cubicBezTo>
                    <a:pt x="670706" y="29958"/>
                    <a:pt x="670110" y="30802"/>
                    <a:pt x="669364" y="31548"/>
                  </a:cubicBezTo>
                  <a:cubicBezTo>
                    <a:pt x="664744" y="36267"/>
                    <a:pt x="672445" y="54500"/>
                    <a:pt x="666284" y="60958"/>
                  </a:cubicBezTo>
                  <a:cubicBezTo>
                    <a:pt x="660124" y="67417"/>
                    <a:pt x="665788" y="93251"/>
                    <a:pt x="664247" y="107956"/>
                  </a:cubicBezTo>
                  <a:cubicBezTo>
                    <a:pt x="662707" y="122662"/>
                    <a:pt x="663204" y="138510"/>
                    <a:pt x="657044" y="148495"/>
                  </a:cubicBezTo>
                  <a:cubicBezTo>
                    <a:pt x="650883" y="158481"/>
                    <a:pt x="649840" y="174379"/>
                    <a:pt x="637519" y="179645"/>
                  </a:cubicBezTo>
                  <a:cubicBezTo>
                    <a:pt x="625198" y="184911"/>
                    <a:pt x="608754" y="173783"/>
                    <a:pt x="609251" y="166132"/>
                  </a:cubicBezTo>
                  <a:cubicBezTo>
                    <a:pt x="609748" y="158481"/>
                    <a:pt x="595887" y="153762"/>
                    <a:pt x="588733" y="154954"/>
                  </a:cubicBezTo>
                  <a:cubicBezTo>
                    <a:pt x="581529" y="156146"/>
                    <a:pt x="577455" y="144372"/>
                    <a:pt x="566128" y="134386"/>
                  </a:cubicBezTo>
                  <a:cubicBezTo>
                    <a:pt x="554801" y="124401"/>
                    <a:pt x="546107" y="136721"/>
                    <a:pt x="542480" y="124997"/>
                  </a:cubicBezTo>
                  <a:cubicBezTo>
                    <a:pt x="538903" y="113272"/>
                    <a:pt x="535277" y="111483"/>
                    <a:pt x="527079" y="105025"/>
                  </a:cubicBezTo>
                  <a:cubicBezTo>
                    <a:pt x="518882" y="98567"/>
                    <a:pt x="521416" y="98567"/>
                    <a:pt x="529116" y="92108"/>
                  </a:cubicBezTo>
                  <a:cubicBezTo>
                    <a:pt x="536816" y="85649"/>
                    <a:pt x="535277" y="77403"/>
                    <a:pt x="531153" y="69752"/>
                  </a:cubicBezTo>
                  <a:cubicBezTo>
                    <a:pt x="527030" y="62101"/>
                    <a:pt x="535773" y="63890"/>
                    <a:pt x="546057" y="57382"/>
                  </a:cubicBezTo>
                  <a:cubicBezTo>
                    <a:pt x="556341" y="50923"/>
                    <a:pt x="546057" y="43272"/>
                    <a:pt x="553758" y="39745"/>
                  </a:cubicBezTo>
                  <a:cubicBezTo>
                    <a:pt x="561458" y="36218"/>
                    <a:pt x="556838" y="28567"/>
                    <a:pt x="548640" y="26828"/>
                  </a:cubicBezTo>
                  <a:cubicBezTo>
                    <a:pt x="540393" y="25089"/>
                    <a:pt x="542977" y="36218"/>
                    <a:pt x="539897" y="37410"/>
                  </a:cubicBezTo>
                  <a:cubicBezTo>
                    <a:pt x="536816" y="38602"/>
                    <a:pt x="533736" y="22704"/>
                    <a:pt x="531153" y="23300"/>
                  </a:cubicBezTo>
                  <a:cubicBezTo>
                    <a:pt x="528569" y="23897"/>
                    <a:pt x="518832" y="39149"/>
                    <a:pt x="513715" y="31548"/>
                  </a:cubicBezTo>
                  <a:cubicBezTo>
                    <a:pt x="508598" y="23897"/>
                    <a:pt x="479783" y="17438"/>
                    <a:pt x="468506" y="15650"/>
                  </a:cubicBezTo>
                  <a:cubicBezTo>
                    <a:pt x="457228" y="13911"/>
                    <a:pt x="453602" y="-2583"/>
                    <a:pt x="446945" y="348"/>
                  </a:cubicBezTo>
                  <a:cubicBezTo>
                    <a:pt x="440287" y="3279"/>
                    <a:pt x="447988" y="8595"/>
                    <a:pt x="455688" y="17985"/>
                  </a:cubicBezTo>
                  <a:cubicBezTo>
                    <a:pt x="463388" y="27374"/>
                    <a:pt x="430003" y="33833"/>
                    <a:pt x="420266" y="30355"/>
                  </a:cubicBezTo>
                  <a:cubicBezTo>
                    <a:pt x="410529" y="26828"/>
                    <a:pt x="421806" y="38602"/>
                    <a:pt x="413609" y="38006"/>
                  </a:cubicBezTo>
                  <a:cubicBezTo>
                    <a:pt x="405362" y="37410"/>
                    <a:pt x="403822" y="53854"/>
                    <a:pt x="397165" y="62101"/>
                  </a:cubicBezTo>
                  <a:cubicBezTo>
                    <a:pt x="390458" y="70348"/>
                    <a:pt x="395127" y="76210"/>
                    <a:pt x="387924" y="81526"/>
                  </a:cubicBezTo>
                  <a:cubicBezTo>
                    <a:pt x="380721" y="86792"/>
                    <a:pt x="380223" y="92704"/>
                    <a:pt x="388967" y="103882"/>
                  </a:cubicBezTo>
                  <a:cubicBezTo>
                    <a:pt x="397711" y="115061"/>
                    <a:pt x="384844" y="115657"/>
                    <a:pt x="377143" y="106813"/>
                  </a:cubicBezTo>
                  <a:cubicBezTo>
                    <a:pt x="369443" y="98020"/>
                    <a:pt x="361742" y="98020"/>
                    <a:pt x="362239" y="108006"/>
                  </a:cubicBezTo>
                  <a:cubicBezTo>
                    <a:pt x="362736" y="117992"/>
                    <a:pt x="352998" y="113322"/>
                    <a:pt x="354539" y="102143"/>
                  </a:cubicBezTo>
                  <a:cubicBezTo>
                    <a:pt x="356079" y="90965"/>
                    <a:pt x="343758" y="96281"/>
                    <a:pt x="341721" y="89773"/>
                  </a:cubicBezTo>
                  <a:cubicBezTo>
                    <a:pt x="339635" y="83315"/>
                    <a:pt x="328854" y="72733"/>
                    <a:pt x="322197" y="73329"/>
                  </a:cubicBezTo>
                  <a:cubicBezTo>
                    <a:pt x="315540" y="73925"/>
                    <a:pt x="315540" y="82172"/>
                    <a:pt x="308832" y="82172"/>
                  </a:cubicBezTo>
                  <a:cubicBezTo>
                    <a:pt x="302126" y="82172"/>
                    <a:pt x="300586" y="86295"/>
                    <a:pt x="301629" y="94493"/>
                  </a:cubicBezTo>
                  <a:cubicBezTo>
                    <a:pt x="302672" y="102740"/>
                    <a:pt x="291345" y="93897"/>
                    <a:pt x="283645" y="95089"/>
                  </a:cubicBezTo>
                  <a:cubicBezTo>
                    <a:pt x="275944" y="96281"/>
                    <a:pt x="283645" y="106267"/>
                    <a:pt x="279521" y="106863"/>
                  </a:cubicBezTo>
                  <a:cubicBezTo>
                    <a:pt x="275397" y="107459"/>
                    <a:pt x="275397" y="115706"/>
                    <a:pt x="268740" y="115706"/>
                  </a:cubicBezTo>
                  <a:cubicBezTo>
                    <a:pt x="262034" y="115706"/>
                    <a:pt x="263077" y="132747"/>
                    <a:pt x="264120" y="141590"/>
                  </a:cubicBezTo>
                  <a:cubicBezTo>
                    <a:pt x="265114" y="150383"/>
                    <a:pt x="253836" y="137467"/>
                    <a:pt x="247179" y="139801"/>
                  </a:cubicBezTo>
                  <a:cubicBezTo>
                    <a:pt x="240472" y="142137"/>
                    <a:pt x="248719" y="149787"/>
                    <a:pt x="250756" y="159773"/>
                  </a:cubicBezTo>
                  <a:cubicBezTo>
                    <a:pt x="252793" y="169759"/>
                    <a:pt x="247179" y="169163"/>
                    <a:pt x="243552" y="173286"/>
                  </a:cubicBezTo>
                  <a:cubicBezTo>
                    <a:pt x="239975" y="177410"/>
                    <a:pt x="234312" y="162108"/>
                    <a:pt x="234312" y="153315"/>
                  </a:cubicBezTo>
                  <a:cubicBezTo>
                    <a:pt x="234312" y="144521"/>
                    <a:pt x="225568" y="152718"/>
                    <a:pt x="216327" y="163896"/>
                  </a:cubicBezTo>
                  <a:cubicBezTo>
                    <a:pt x="207087" y="175074"/>
                    <a:pt x="219407" y="192115"/>
                    <a:pt x="215284" y="195046"/>
                  </a:cubicBezTo>
                  <a:cubicBezTo>
                    <a:pt x="211161" y="197977"/>
                    <a:pt x="192679" y="217999"/>
                    <a:pt x="181899" y="232654"/>
                  </a:cubicBezTo>
                  <a:cubicBezTo>
                    <a:pt x="173304" y="244379"/>
                    <a:pt x="156909" y="241150"/>
                    <a:pt x="146973" y="242938"/>
                  </a:cubicBezTo>
                  <a:cubicBezTo>
                    <a:pt x="146029" y="244031"/>
                    <a:pt x="145036" y="245074"/>
                    <a:pt x="143843" y="246118"/>
                  </a:cubicBezTo>
                  <a:cubicBezTo>
                    <a:pt x="119649" y="266685"/>
                    <a:pt x="92275" y="284123"/>
                    <a:pt x="61473" y="291476"/>
                  </a:cubicBezTo>
                  <a:cubicBezTo>
                    <a:pt x="47960" y="307771"/>
                    <a:pt x="32907" y="323818"/>
                    <a:pt x="16562" y="338375"/>
                  </a:cubicBezTo>
                  <a:cubicBezTo>
                    <a:pt x="16165" y="339865"/>
                    <a:pt x="15519" y="341405"/>
                    <a:pt x="14475" y="343144"/>
                  </a:cubicBezTo>
                  <a:cubicBezTo>
                    <a:pt x="6775" y="356061"/>
                    <a:pt x="-429" y="368978"/>
                    <a:pt x="10352" y="385472"/>
                  </a:cubicBezTo>
                  <a:cubicBezTo>
                    <a:pt x="21133" y="401916"/>
                    <a:pt x="27293" y="412498"/>
                    <a:pt x="23716" y="420745"/>
                  </a:cubicBezTo>
                  <a:cubicBezTo>
                    <a:pt x="20139" y="428992"/>
                    <a:pt x="12439" y="404301"/>
                    <a:pt x="9855" y="407232"/>
                  </a:cubicBezTo>
                  <a:cubicBezTo>
                    <a:pt x="7272" y="410163"/>
                    <a:pt x="19642" y="420745"/>
                    <a:pt x="16562" y="426011"/>
                  </a:cubicBezTo>
                  <a:cubicBezTo>
                    <a:pt x="13482" y="431327"/>
                    <a:pt x="2403" y="406040"/>
                    <a:pt x="117" y="411902"/>
                  </a:cubicBezTo>
                  <a:cubicBezTo>
                    <a:pt x="-1919" y="417168"/>
                    <a:pt x="23219" y="457161"/>
                    <a:pt x="23765" y="471866"/>
                  </a:cubicBezTo>
                  <a:cubicBezTo>
                    <a:pt x="24263" y="486572"/>
                    <a:pt x="44333" y="500681"/>
                    <a:pt x="43290" y="521845"/>
                  </a:cubicBezTo>
                  <a:cubicBezTo>
                    <a:pt x="42247" y="543009"/>
                    <a:pt x="60728" y="577090"/>
                    <a:pt x="63858" y="582356"/>
                  </a:cubicBezTo>
                  <a:cubicBezTo>
                    <a:pt x="66938" y="587622"/>
                    <a:pt x="56654" y="601731"/>
                    <a:pt x="58691" y="617629"/>
                  </a:cubicBezTo>
                  <a:cubicBezTo>
                    <a:pt x="60778" y="633527"/>
                    <a:pt x="54071" y="639389"/>
                    <a:pt x="45327" y="639389"/>
                  </a:cubicBezTo>
                  <a:cubicBezTo>
                    <a:pt x="36583" y="639389"/>
                    <a:pt x="41750" y="655883"/>
                    <a:pt x="51487" y="657026"/>
                  </a:cubicBezTo>
                  <a:cubicBezTo>
                    <a:pt x="61274" y="658218"/>
                    <a:pt x="57648" y="665869"/>
                    <a:pt x="68428" y="674066"/>
                  </a:cubicBezTo>
                  <a:cubicBezTo>
                    <a:pt x="70764" y="675855"/>
                    <a:pt x="73794" y="677097"/>
                    <a:pt x="77222" y="677941"/>
                  </a:cubicBezTo>
                  <a:cubicBezTo>
                    <a:pt x="102360" y="667657"/>
                    <a:pt x="128542" y="661050"/>
                    <a:pt x="153382" y="650319"/>
                  </a:cubicBezTo>
                  <a:cubicBezTo>
                    <a:pt x="155171" y="647984"/>
                    <a:pt x="158698" y="646543"/>
                    <a:pt x="163517" y="645699"/>
                  </a:cubicBezTo>
                  <a:cubicBezTo>
                    <a:pt x="171615" y="641724"/>
                    <a:pt x="179563" y="637153"/>
                    <a:pt x="187214" y="631738"/>
                  </a:cubicBezTo>
                  <a:cubicBezTo>
                    <a:pt x="222190" y="606948"/>
                    <a:pt x="253687" y="587672"/>
                    <a:pt x="297754" y="594428"/>
                  </a:cubicBezTo>
                  <a:cubicBezTo>
                    <a:pt x="300884" y="594925"/>
                    <a:pt x="303567" y="596167"/>
                    <a:pt x="305852" y="597856"/>
                  </a:cubicBezTo>
                  <a:cubicBezTo>
                    <a:pt x="309926" y="597707"/>
                    <a:pt x="314894" y="597906"/>
                    <a:pt x="321203" y="598254"/>
                  </a:cubicBezTo>
                  <a:cubicBezTo>
                    <a:pt x="341224" y="599446"/>
                    <a:pt x="359705" y="587076"/>
                    <a:pt x="372573" y="581213"/>
                  </a:cubicBezTo>
                  <a:cubicBezTo>
                    <a:pt x="385390" y="575351"/>
                    <a:pt x="409038" y="577686"/>
                    <a:pt x="421359" y="574158"/>
                  </a:cubicBezTo>
                  <a:cubicBezTo>
                    <a:pt x="433680" y="570631"/>
                    <a:pt x="435717" y="591795"/>
                    <a:pt x="449627" y="590007"/>
                  </a:cubicBezTo>
                  <a:cubicBezTo>
                    <a:pt x="463488" y="588218"/>
                    <a:pt x="469648" y="594726"/>
                    <a:pt x="476852" y="594130"/>
                  </a:cubicBezTo>
                  <a:cubicBezTo>
                    <a:pt x="484056" y="593534"/>
                    <a:pt x="483013" y="599992"/>
                    <a:pt x="490216" y="601781"/>
                  </a:cubicBezTo>
                  <a:cubicBezTo>
                    <a:pt x="497420" y="603569"/>
                    <a:pt x="496376" y="610624"/>
                    <a:pt x="491756" y="618225"/>
                  </a:cubicBezTo>
                  <a:cubicBezTo>
                    <a:pt x="487136" y="625876"/>
                    <a:pt x="502537" y="625280"/>
                    <a:pt x="512324" y="640581"/>
                  </a:cubicBezTo>
                  <a:cubicBezTo>
                    <a:pt x="522061" y="655883"/>
                    <a:pt x="512821" y="658218"/>
                    <a:pt x="517988" y="669992"/>
                  </a:cubicBezTo>
                  <a:cubicBezTo>
                    <a:pt x="523105" y="681767"/>
                    <a:pt x="526731" y="678786"/>
                    <a:pt x="537015" y="662341"/>
                  </a:cubicBezTo>
                  <a:cubicBezTo>
                    <a:pt x="547299" y="645897"/>
                    <a:pt x="558577" y="656479"/>
                    <a:pt x="560117" y="642370"/>
                  </a:cubicBezTo>
                  <a:cubicBezTo>
                    <a:pt x="561657" y="628261"/>
                    <a:pt x="572438" y="611816"/>
                    <a:pt x="579641" y="618871"/>
                  </a:cubicBezTo>
                  <a:cubicBezTo>
                    <a:pt x="586845" y="625925"/>
                    <a:pt x="574524" y="629453"/>
                    <a:pt x="569854" y="656479"/>
                  </a:cubicBezTo>
                  <a:cubicBezTo>
                    <a:pt x="565234" y="683505"/>
                    <a:pt x="557037" y="669396"/>
                    <a:pt x="555496" y="677047"/>
                  </a:cubicBezTo>
                  <a:cubicBezTo>
                    <a:pt x="553957" y="684698"/>
                    <a:pt x="577058" y="688821"/>
                    <a:pt x="577058" y="674712"/>
                  </a:cubicBezTo>
                  <a:cubicBezTo>
                    <a:pt x="577058" y="660603"/>
                    <a:pt x="581181" y="654144"/>
                    <a:pt x="589925" y="667061"/>
                  </a:cubicBezTo>
                  <a:cubicBezTo>
                    <a:pt x="598669" y="679978"/>
                    <a:pt x="584808" y="690560"/>
                    <a:pt x="586845" y="696472"/>
                  </a:cubicBezTo>
                  <a:cubicBezTo>
                    <a:pt x="588882" y="702334"/>
                    <a:pt x="598669" y="694683"/>
                    <a:pt x="603786" y="695280"/>
                  </a:cubicBezTo>
                  <a:cubicBezTo>
                    <a:pt x="612927" y="696323"/>
                    <a:pt x="625348" y="719375"/>
                    <a:pt x="623310" y="731745"/>
                  </a:cubicBezTo>
                  <a:cubicBezTo>
                    <a:pt x="623261" y="732192"/>
                    <a:pt x="623161" y="732590"/>
                    <a:pt x="623112" y="733037"/>
                  </a:cubicBezTo>
                  <a:cubicBezTo>
                    <a:pt x="655404" y="739893"/>
                    <a:pt x="684815" y="759864"/>
                    <a:pt x="703644" y="788282"/>
                  </a:cubicBezTo>
                  <a:cubicBezTo>
                    <a:pt x="705730" y="791412"/>
                    <a:pt x="706972" y="794541"/>
                    <a:pt x="707568" y="797522"/>
                  </a:cubicBezTo>
                  <a:cubicBezTo>
                    <a:pt x="715567" y="801795"/>
                    <a:pt x="731962" y="790170"/>
                    <a:pt x="735291" y="777004"/>
                  </a:cubicBezTo>
                  <a:cubicBezTo>
                    <a:pt x="738867" y="762895"/>
                    <a:pt x="752231" y="776408"/>
                    <a:pt x="745078" y="781128"/>
                  </a:cubicBezTo>
                  <a:cubicBezTo>
                    <a:pt x="737874" y="785847"/>
                    <a:pt x="748654" y="797025"/>
                    <a:pt x="749201" y="789375"/>
                  </a:cubicBezTo>
                  <a:cubicBezTo>
                    <a:pt x="749697" y="781724"/>
                    <a:pt x="752827" y="775265"/>
                    <a:pt x="755361" y="784108"/>
                  </a:cubicBezTo>
                  <a:cubicBezTo>
                    <a:pt x="757945" y="792902"/>
                    <a:pt x="767185" y="792902"/>
                    <a:pt x="770762" y="799957"/>
                  </a:cubicBezTo>
                  <a:cubicBezTo>
                    <a:pt x="774339" y="807011"/>
                    <a:pt x="778463" y="812327"/>
                    <a:pt x="778463" y="806415"/>
                  </a:cubicBezTo>
                  <a:cubicBezTo>
                    <a:pt x="778463" y="800553"/>
                    <a:pt x="780500" y="795237"/>
                    <a:pt x="788747" y="791710"/>
                  </a:cubicBezTo>
                  <a:cubicBezTo>
                    <a:pt x="796944" y="788182"/>
                    <a:pt x="802111" y="781724"/>
                    <a:pt x="810855" y="773477"/>
                  </a:cubicBezTo>
                  <a:cubicBezTo>
                    <a:pt x="819598" y="765230"/>
                    <a:pt x="855517" y="763491"/>
                    <a:pt x="859144" y="763491"/>
                  </a:cubicBezTo>
                  <a:cubicBezTo>
                    <a:pt x="862721" y="763491"/>
                    <a:pt x="864808" y="728218"/>
                    <a:pt x="866845" y="709985"/>
                  </a:cubicBezTo>
                  <a:cubicBezTo>
                    <a:pt x="868931" y="691752"/>
                    <a:pt x="882245" y="688821"/>
                    <a:pt x="884283" y="669446"/>
                  </a:cubicBezTo>
                  <a:cubicBezTo>
                    <a:pt x="886369" y="650070"/>
                    <a:pt x="904303" y="614201"/>
                    <a:pt x="908924" y="612462"/>
                  </a:cubicBezTo>
                  <a:cubicBezTo>
                    <a:pt x="913544" y="610674"/>
                    <a:pt x="922288" y="605408"/>
                    <a:pt x="922785" y="594230"/>
                  </a:cubicBezTo>
                  <a:cubicBezTo>
                    <a:pt x="922785" y="594180"/>
                    <a:pt x="922785" y="594130"/>
                    <a:pt x="922785" y="594080"/>
                  </a:cubicBezTo>
                  <a:cubicBezTo>
                    <a:pt x="922536" y="566557"/>
                    <a:pt x="926958" y="539382"/>
                    <a:pt x="932522" y="511660"/>
                  </a:cubicBezTo>
                  <a:cubicBezTo>
                    <a:pt x="936198" y="493129"/>
                    <a:pt x="940173" y="474052"/>
                    <a:pt x="941663" y="455025"/>
                  </a:cubicBezTo>
                  <a:cubicBezTo>
                    <a:pt x="940471" y="453584"/>
                    <a:pt x="939428" y="452987"/>
                    <a:pt x="938533" y="45368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80" name="Freeform: Shape 214">
              <a:extLst>
                <a:ext uri="{FF2B5EF4-FFF2-40B4-BE49-F238E27FC236}">
                  <a16:creationId xmlns:a16="http://schemas.microsoft.com/office/drawing/2014/main" xmlns="" id="{526F503B-7AB2-A1CA-8E4C-F5DEE5ED84D5}"/>
                </a:ext>
              </a:extLst>
            </p:cNvPr>
            <p:cNvSpPr/>
            <p:nvPr/>
          </p:nvSpPr>
          <p:spPr>
            <a:xfrm>
              <a:off x="7654429" y="5474378"/>
              <a:ext cx="72818" cy="84296"/>
            </a:xfrm>
            <a:custGeom>
              <a:avLst/>
              <a:gdLst>
                <a:gd name="connsiteX0" fmla="*/ 67814 w 72818"/>
                <a:gd name="connsiteY0" fmla="*/ 3069 h 84296"/>
                <a:gd name="connsiteX1" fmla="*/ 28765 w 72818"/>
                <a:gd name="connsiteY1" fmla="*/ 12458 h 84296"/>
                <a:gd name="connsiteX2" fmla="*/ 0 w 72818"/>
                <a:gd name="connsiteY2" fmla="*/ 3317 h 84296"/>
                <a:gd name="connsiteX3" fmla="*/ 40539 w 72818"/>
                <a:gd name="connsiteY3" fmla="*/ 84297 h 84296"/>
                <a:gd name="connsiteX4" fmla="*/ 43669 w 72818"/>
                <a:gd name="connsiteY4" fmla="*/ 83005 h 84296"/>
                <a:gd name="connsiteX5" fmla="*/ 48787 w 72818"/>
                <a:gd name="connsiteY5" fmla="*/ 69492 h 84296"/>
                <a:gd name="connsiteX6" fmla="*/ 62150 w 72818"/>
                <a:gd name="connsiteY6" fmla="*/ 72423 h 84296"/>
                <a:gd name="connsiteX7" fmla="*/ 68858 w 72818"/>
                <a:gd name="connsiteY7" fmla="*/ 43608 h 84296"/>
                <a:gd name="connsiteX8" fmla="*/ 67814 w 72818"/>
                <a:gd name="connsiteY8" fmla="*/ 3069 h 84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818" h="84296">
                  <a:moveTo>
                    <a:pt x="67814" y="3069"/>
                  </a:moveTo>
                  <a:cubicBezTo>
                    <a:pt x="65231" y="-6967"/>
                    <a:pt x="42676" y="10670"/>
                    <a:pt x="28765" y="12458"/>
                  </a:cubicBezTo>
                  <a:cubicBezTo>
                    <a:pt x="20021" y="13601"/>
                    <a:pt x="8546" y="7540"/>
                    <a:pt x="0" y="3317"/>
                  </a:cubicBezTo>
                  <a:cubicBezTo>
                    <a:pt x="17388" y="27512"/>
                    <a:pt x="30951" y="55432"/>
                    <a:pt x="40539" y="84297"/>
                  </a:cubicBezTo>
                  <a:cubicBezTo>
                    <a:pt x="41285" y="83402"/>
                    <a:pt x="42228" y="82905"/>
                    <a:pt x="43669" y="83005"/>
                  </a:cubicBezTo>
                  <a:cubicBezTo>
                    <a:pt x="50376" y="83601"/>
                    <a:pt x="47793" y="75354"/>
                    <a:pt x="48787" y="69492"/>
                  </a:cubicBezTo>
                  <a:cubicBezTo>
                    <a:pt x="49830" y="63630"/>
                    <a:pt x="56487" y="75950"/>
                    <a:pt x="62150" y="72423"/>
                  </a:cubicBezTo>
                  <a:cubicBezTo>
                    <a:pt x="67814" y="68896"/>
                    <a:pt x="60611" y="43608"/>
                    <a:pt x="68858" y="43608"/>
                  </a:cubicBezTo>
                  <a:cubicBezTo>
                    <a:pt x="77055" y="43608"/>
                    <a:pt x="70398" y="13054"/>
                    <a:pt x="67814" y="306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81" name="Freeform: Shape 215">
              <a:extLst>
                <a:ext uri="{FF2B5EF4-FFF2-40B4-BE49-F238E27FC236}">
                  <a16:creationId xmlns:a16="http://schemas.microsoft.com/office/drawing/2014/main" xmlns="" id="{7030B465-75B9-B404-9B42-7076EE995220}"/>
                </a:ext>
              </a:extLst>
            </p:cNvPr>
            <p:cNvSpPr/>
            <p:nvPr/>
          </p:nvSpPr>
          <p:spPr>
            <a:xfrm>
              <a:off x="8305890" y="5290549"/>
              <a:ext cx="127232" cy="210496"/>
            </a:xfrm>
            <a:custGeom>
              <a:avLst/>
              <a:gdLst>
                <a:gd name="connsiteX0" fmla="*/ 52215 w 127232"/>
                <a:gd name="connsiteY0" fmla="*/ 200908 h 210496"/>
                <a:gd name="connsiteX1" fmla="*/ 112577 w 127232"/>
                <a:gd name="connsiteY1" fmla="*/ 96877 h 210496"/>
                <a:gd name="connsiteX2" fmla="*/ 127232 w 127232"/>
                <a:gd name="connsiteY2" fmla="*/ 88481 h 210496"/>
                <a:gd name="connsiteX3" fmla="*/ 106715 w 127232"/>
                <a:gd name="connsiteY3" fmla="*/ 96430 h 210496"/>
                <a:gd name="connsiteX4" fmla="*/ 84110 w 127232"/>
                <a:gd name="connsiteY4" fmla="*/ 94095 h 210496"/>
                <a:gd name="connsiteX5" fmla="*/ 70249 w 127232"/>
                <a:gd name="connsiteY5" fmla="*/ 78197 h 210496"/>
                <a:gd name="connsiteX6" fmla="*/ 59965 w 127232"/>
                <a:gd name="connsiteY6" fmla="*/ 57033 h 210496"/>
                <a:gd name="connsiteX7" fmla="*/ 59468 w 127232"/>
                <a:gd name="connsiteY7" fmla="*/ 71738 h 210496"/>
                <a:gd name="connsiteX8" fmla="*/ 50227 w 127232"/>
                <a:gd name="connsiteY8" fmla="*/ 66423 h 210496"/>
                <a:gd name="connsiteX9" fmla="*/ 41484 w 127232"/>
                <a:gd name="connsiteY9" fmla="*/ 48190 h 210496"/>
                <a:gd name="connsiteX10" fmla="*/ 32740 w 127232"/>
                <a:gd name="connsiteY10" fmla="*/ 24095 h 210496"/>
                <a:gd name="connsiteX11" fmla="*/ 3975 w 127232"/>
                <a:gd name="connsiteY11" fmla="*/ 0 h 210496"/>
                <a:gd name="connsiteX12" fmla="*/ 11178 w 127232"/>
                <a:gd name="connsiteY12" fmla="*/ 28219 h 210496"/>
                <a:gd name="connsiteX13" fmla="*/ 27126 w 127232"/>
                <a:gd name="connsiteY13" fmla="*/ 47047 h 210496"/>
                <a:gd name="connsiteX14" fmla="*/ 40987 w 127232"/>
                <a:gd name="connsiteY14" fmla="*/ 68211 h 210496"/>
                <a:gd name="connsiteX15" fmla="*/ 37360 w 127232"/>
                <a:gd name="connsiteY15" fmla="*/ 107608 h 210496"/>
                <a:gd name="connsiteX16" fmla="*/ 18383 w 127232"/>
                <a:gd name="connsiteY16" fmla="*/ 131703 h 210496"/>
                <a:gd name="connsiteX17" fmla="*/ 49184 w 127232"/>
                <a:gd name="connsiteY17" fmla="*/ 163449 h 210496"/>
                <a:gd name="connsiteX18" fmla="*/ 42527 w 127232"/>
                <a:gd name="connsiteY18" fmla="*/ 205777 h 210496"/>
                <a:gd name="connsiteX19" fmla="*/ 52066 w 127232"/>
                <a:gd name="connsiteY19" fmla="*/ 210496 h 210496"/>
                <a:gd name="connsiteX20" fmla="*/ 52215 w 127232"/>
                <a:gd name="connsiteY20" fmla="*/ 200908 h 210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27232" h="210496">
                  <a:moveTo>
                    <a:pt x="52215" y="200908"/>
                  </a:moveTo>
                  <a:cubicBezTo>
                    <a:pt x="58226" y="160865"/>
                    <a:pt x="87687" y="126586"/>
                    <a:pt x="112577" y="96877"/>
                  </a:cubicBezTo>
                  <a:cubicBezTo>
                    <a:pt x="117048" y="91561"/>
                    <a:pt x="122165" y="88978"/>
                    <a:pt x="127232" y="88481"/>
                  </a:cubicBezTo>
                  <a:cubicBezTo>
                    <a:pt x="121917" y="86046"/>
                    <a:pt x="109993" y="90170"/>
                    <a:pt x="106715" y="96430"/>
                  </a:cubicBezTo>
                  <a:cubicBezTo>
                    <a:pt x="102094" y="105273"/>
                    <a:pt x="92854" y="94095"/>
                    <a:pt x="84110" y="94095"/>
                  </a:cubicBezTo>
                  <a:cubicBezTo>
                    <a:pt x="75366" y="94095"/>
                    <a:pt x="70249" y="87040"/>
                    <a:pt x="70249" y="78197"/>
                  </a:cubicBezTo>
                  <a:cubicBezTo>
                    <a:pt x="70249" y="69404"/>
                    <a:pt x="68212" y="56437"/>
                    <a:pt x="59965" y="57033"/>
                  </a:cubicBezTo>
                  <a:cubicBezTo>
                    <a:pt x="51718" y="57629"/>
                    <a:pt x="62549" y="67019"/>
                    <a:pt x="59468" y="71738"/>
                  </a:cubicBezTo>
                  <a:cubicBezTo>
                    <a:pt x="56388" y="76458"/>
                    <a:pt x="54351" y="66423"/>
                    <a:pt x="50227" y="66423"/>
                  </a:cubicBezTo>
                  <a:cubicBezTo>
                    <a:pt x="46154" y="66423"/>
                    <a:pt x="41484" y="59964"/>
                    <a:pt x="41484" y="48190"/>
                  </a:cubicBezTo>
                  <a:cubicBezTo>
                    <a:pt x="41484" y="36416"/>
                    <a:pt x="32740" y="37608"/>
                    <a:pt x="32740" y="24095"/>
                  </a:cubicBezTo>
                  <a:cubicBezTo>
                    <a:pt x="32740" y="10582"/>
                    <a:pt x="14259" y="0"/>
                    <a:pt x="3975" y="0"/>
                  </a:cubicBezTo>
                  <a:cubicBezTo>
                    <a:pt x="-6309" y="0"/>
                    <a:pt x="6012" y="21164"/>
                    <a:pt x="11178" y="28219"/>
                  </a:cubicBezTo>
                  <a:cubicBezTo>
                    <a:pt x="16296" y="35273"/>
                    <a:pt x="27623" y="41731"/>
                    <a:pt x="27126" y="47047"/>
                  </a:cubicBezTo>
                  <a:cubicBezTo>
                    <a:pt x="26629" y="52363"/>
                    <a:pt x="34826" y="65876"/>
                    <a:pt x="40987" y="68211"/>
                  </a:cubicBezTo>
                  <a:cubicBezTo>
                    <a:pt x="47147" y="70596"/>
                    <a:pt x="37360" y="91164"/>
                    <a:pt x="37360" y="107608"/>
                  </a:cubicBezTo>
                  <a:cubicBezTo>
                    <a:pt x="37360" y="124052"/>
                    <a:pt x="26083" y="121121"/>
                    <a:pt x="18383" y="131703"/>
                  </a:cubicBezTo>
                  <a:cubicBezTo>
                    <a:pt x="10682" y="142285"/>
                    <a:pt x="37907" y="152867"/>
                    <a:pt x="49184" y="163449"/>
                  </a:cubicBezTo>
                  <a:cubicBezTo>
                    <a:pt x="60512" y="174031"/>
                    <a:pt x="39497" y="200014"/>
                    <a:pt x="42527" y="205777"/>
                  </a:cubicBezTo>
                  <a:cubicBezTo>
                    <a:pt x="43471" y="207615"/>
                    <a:pt x="46849" y="209900"/>
                    <a:pt x="52066" y="210496"/>
                  </a:cubicBezTo>
                  <a:cubicBezTo>
                    <a:pt x="51718" y="207317"/>
                    <a:pt x="51718" y="204137"/>
                    <a:pt x="52215" y="20090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82" name="Freeform: Shape 216">
              <a:extLst>
                <a:ext uri="{FF2B5EF4-FFF2-40B4-BE49-F238E27FC236}">
                  <a16:creationId xmlns:a16="http://schemas.microsoft.com/office/drawing/2014/main" xmlns="" id="{C2E041B9-1612-97D5-E8E5-503630FC2BD9}"/>
                </a:ext>
              </a:extLst>
            </p:cNvPr>
            <p:cNvSpPr/>
            <p:nvPr/>
          </p:nvSpPr>
          <p:spPr>
            <a:xfrm>
              <a:off x="8155367" y="5475444"/>
              <a:ext cx="177228" cy="185125"/>
            </a:xfrm>
            <a:custGeom>
              <a:avLst/>
              <a:gdLst>
                <a:gd name="connsiteX0" fmla="*/ 176605 w 177228"/>
                <a:gd name="connsiteY0" fmla="*/ 27886 h 185125"/>
                <a:gd name="connsiteX1" fmla="*/ 173525 w 177228"/>
                <a:gd name="connsiteY1" fmla="*/ 6126 h 185125"/>
                <a:gd name="connsiteX2" fmla="*/ 155044 w 177228"/>
                <a:gd name="connsiteY2" fmla="*/ 12585 h 185125"/>
                <a:gd name="connsiteX3" fmla="*/ 132439 w 177228"/>
                <a:gd name="connsiteY3" fmla="*/ 2003 h 185125"/>
                <a:gd name="connsiteX4" fmla="*/ 120616 w 177228"/>
                <a:gd name="connsiteY4" fmla="*/ 24906 h 185125"/>
                <a:gd name="connsiteX5" fmla="*/ 101588 w 177228"/>
                <a:gd name="connsiteY5" fmla="*/ 61918 h 185125"/>
                <a:gd name="connsiteX6" fmla="*/ 37898 w 177228"/>
                <a:gd name="connsiteY6" fmla="*/ 110108 h 185125"/>
                <a:gd name="connsiteX7" fmla="*/ 8586 w 177228"/>
                <a:gd name="connsiteY7" fmla="*/ 141854 h 185125"/>
                <a:gd name="connsiteX8" fmla="*/ 2426 w 177228"/>
                <a:gd name="connsiteY8" fmla="*/ 170668 h 185125"/>
                <a:gd name="connsiteX9" fmla="*/ 23490 w 177228"/>
                <a:gd name="connsiteY9" fmla="*/ 181250 h 185125"/>
                <a:gd name="connsiteX10" fmla="*/ 29650 w 177228"/>
                <a:gd name="connsiteY10" fmla="*/ 185126 h 185125"/>
                <a:gd name="connsiteX11" fmla="*/ 58366 w 177228"/>
                <a:gd name="connsiteY11" fmla="*/ 167688 h 185125"/>
                <a:gd name="connsiteX12" fmla="*/ 82212 w 177228"/>
                <a:gd name="connsiteY12" fmla="*/ 148163 h 185125"/>
                <a:gd name="connsiteX13" fmla="*/ 93242 w 177228"/>
                <a:gd name="connsiteY13" fmla="*/ 142897 h 185125"/>
                <a:gd name="connsiteX14" fmla="*/ 105214 w 177228"/>
                <a:gd name="connsiteY14" fmla="*/ 123969 h 185125"/>
                <a:gd name="connsiteX15" fmla="*/ 135122 w 177228"/>
                <a:gd name="connsiteY15" fmla="*/ 76723 h 185125"/>
                <a:gd name="connsiteX16" fmla="*/ 156733 w 177228"/>
                <a:gd name="connsiteY16" fmla="*/ 69370 h 185125"/>
                <a:gd name="connsiteX17" fmla="*/ 158621 w 177228"/>
                <a:gd name="connsiteY17" fmla="*/ 62564 h 185125"/>
                <a:gd name="connsiteX18" fmla="*/ 176605 w 177228"/>
                <a:gd name="connsiteY18" fmla="*/ 27886 h 185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77228" h="185125">
                  <a:moveTo>
                    <a:pt x="176605" y="27886"/>
                  </a:moveTo>
                  <a:cubicBezTo>
                    <a:pt x="171985" y="17901"/>
                    <a:pt x="180729" y="12038"/>
                    <a:pt x="173525" y="6126"/>
                  </a:cubicBezTo>
                  <a:cubicBezTo>
                    <a:pt x="166322" y="264"/>
                    <a:pt x="162745" y="8462"/>
                    <a:pt x="155044" y="12585"/>
                  </a:cubicBezTo>
                  <a:cubicBezTo>
                    <a:pt x="147343" y="16708"/>
                    <a:pt x="142227" y="-6840"/>
                    <a:pt x="132439" y="2003"/>
                  </a:cubicBezTo>
                  <a:cubicBezTo>
                    <a:pt x="122702" y="10796"/>
                    <a:pt x="131396" y="14324"/>
                    <a:pt x="120616" y="24906"/>
                  </a:cubicBezTo>
                  <a:cubicBezTo>
                    <a:pt x="109835" y="35488"/>
                    <a:pt x="114455" y="39015"/>
                    <a:pt x="101588" y="61918"/>
                  </a:cubicBezTo>
                  <a:cubicBezTo>
                    <a:pt x="88770" y="84821"/>
                    <a:pt x="44555" y="97787"/>
                    <a:pt x="37898" y="110108"/>
                  </a:cubicBezTo>
                  <a:cubicBezTo>
                    <a:pt x="31191" y="122478"/>
                    <a:pt x="9132" y="132464"/>
                    <a:pt x="8586" y="141854"/>
                  </a:cubicBezTo>
                  <a:cubicBezTo>
                    <a:pt x="8089" y="151243"/>
                    <a:pt x="-5375" y="158000"/>
                    <a:pt x="2426" y="170668"/>
                  </a:cubicBezTo>
                  <a:cubicBezTo>
                    <a:pt x="8586" y="180654"/>
                    <a:pt x="16783" y="173600"/>
                    <a:pt x="23490" y="181250"/>
                  </a:cubicBezTo>
                  <a:cubicBezTo>
                    <a:pt x="25577" y="183635"/>
                    <a:pt x="27663" y="184678"/>
                    <a:pt x="29650" y="185126"/>
                  </a:cubicBezTo>
                  <a:cubicBezTo>
                    <a:pt x="38345" y="177872"/>
                    <a:pt x="47784" y="171960"/>
                    <a:pt x="58366" y="167688"/>
                  </a:cubicBezTo>
                  <a:cubicBezTo>
                    <a:pt x="60254" y="156808"/>
                    <a:pt x="68153" y="147517"/>
                    <a:pt x="82212" y="148163"/>
                  </a:cubicBezTo>
                  <a:cubicBezTo>
                    <a:pt x="87578" y="148412"/>
                    <a:pt x="88373" y="148511"/>
                    <a:pt x="93242" y="142897"/>
                  </a:cubicBezTo>
                  <a:cubicBezTo>
                    <a:pt x="98110" y="137283"/>
                    <a:pt x="101638" y="130527"/>
                    <a:pt x="105214" y="123969"/>
                  </a:cubicBezTo>
                  <a:cubicBezTo>
                    <a:pt x="114257" y="107475"/>
                    <a:pt x="122255" y="90633"/>
                    <a:pt x="135122" y="76723"/>
                  </a:cubicBezTo>
                  <a:cubicBezTo>
                    <a:pt x="141779" y="69569"/>
                    <a:pt x="149579" y="67730"/>
                    <a:pt x="156733" y="69370"/>
                  </a:cubicBezTo>
                  <a:cubicBezTo>
                    <a:pt x="157876" y="67482"/>
                    <a:pt x="158621" y="65246"/>
                    <a:pt x="158621" y="62564"/>
                  </a:cubicBezTo>
                  <a:cubicBezTo>
                    <a:pt x="158621" y="49647"/>
                    <a:pt x="181226" y="37872"/>
                    <a:pt x="176605" y="27886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83" name="Freeform: Shape 217">
              <a:extLst>
                <a:ext uri="{FF2B5EF4-FFF2-40B4-BE49-F238E27FC236}">
                  <a16:creationId xmlns:a16="http://schemas.microsoft.com/office/drawing/2014/main" xmlns="" id="{D4415628-8AA9-C1B4-1CBA-70E13B816AEE}"/>
                </a:ext>
              </a:extLst>
            </p:cNvPr>
            <p:cNvSpPr/>
            <p:nvPr/>
          </p:nvSpPr>
          <p:spPr>
            <a:xfrm>
              <a:off x="8409942" y="4761797"/>
              <a:ext cx="57111" cy="54608"/>
            </a:xfrm>
            <a:custGeom>
              <a:avLst/>
              <a:gdLst>
                <a:gd name="connsiteX0" fmla="*/ 1122 w 57111"/>
                <a:gd name="connsiteY0" fmla="*/ 48540 h 54608"/>
                <a:gd name="connsiteX1" fmla="*/ 27800 w 57111"/>
                <a:gd name="connsiteY1" fmla="*/ 40293 h 54608"/>
                <a:gd name="connsiteX2" fmla="*/ 1122 w 57111"/>
                <a:gd name="connsiteY2" fmla="*/ 48540 h 54608"/>
                <a:gd name="connsiteX3" fmla="*/ 32967 w 57111"/>
                <a:gd name="connsiteY3" fmla="*/ 17340 h 54608"/>
                <a:gd name="connsiteX4" fmla="*/ 57112 w 57111"/>
                <a:gd name="connsiteY4" fmla="*/ 2635 h 54608"/>
                <a:gd name="connsiteX5" fmla="*/ 32967 w 57111"/>
                <a:gd name="connsiteY5" fmla="*/ 17340 h 54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111" h="54608">
                  <a:moveTo>
                    <a:pt x="1122" y="48540"/>
                  </a:moveTo>
                  <a:cubicBezTo>
                    <a:pt x="9865" y="57929"/>
                    <a:pt x="27303" y="57333"/>
                    <a:pt x="27800" y="40293"/>
                  </a:cubicBezTo>
                  <a:cubicBezTo>
                    <a:pt x="28346" y="23252"/>
                    <a:pt x="-6629" y="40144"/>
                    <a:pt x="1122" y="48540"/>
                  </a:cubicBezTo>
                  <a:close/>
                  <a:moveTo>
                    <a:pt x="32967" y="17340"/>
                  </a:moveTo>
                  <a:cubicBezTo>
                    <a:pt x="38631" y="19675"/>
                    <a:pt x="57112" y="12621"/>
                    <a:pt x="57112" y="2635"/>
                  </a:cubicBezTo>
                  <a:cubicBezTo>
                    <a:pt x="57112" y="-7301"/>
                    <a:pt x="24471" y="13813"/>
                    <a:pt x="32967" y="1734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84" name="Freeform: Shape 218">
              <a:extLst>
                <a:ext uri="{FF2B5EF4-FFF2-40B4-BE49-F238E27FC236}">
                  <a16:creationId xmlns:a16="http://schemas.microsoft.com/office/drawing/2014/main" xmlns="" id="{67CE4391-A790-F78D-AE69-28FDB7398FB4}"/>
                </a:ext>
              </a:extLst>
            </p:cNvPr>
            <p:cNvSpPr/>
            <p:nvPr/>
          </p:nvSpPr>
          <p:spPr>
            <a:xfrm>
              <a:off x="5532206" y="3098758"/>
              <a:ext cx="327860" cy="234205"/>
            </a:xfrm>
            <a:custGeom>
              <a:avLst/>
              <a:gdLst>
                <a:gd name="connsiteX0" fmla="*/ 326122 w 327860"/>
                <a:gd name="connsiteY0" fmla="*/ 148827 h 234205"/>
                <a:gd name="connsiteX1" fmla="*/ 305554 w 327860"/>
                <a:gd name="connsiteY1" fmla="*/ 140978 h 234205"/>
                <a:gd name="connsiteX2" fmla="*/ 281558 w 327860"/>
                <a:gd name="connsiteY2" fmla="*/ 122944 h 234205"/>
                <a:gd name="connsiteX3" fmla="*/ 254880 w 327860"/>
                <a:gd name="connsiteY3" fmla="*/ 104910 h 234205"/>
                <a:gd name="connsiteX4" fmla="*/ 231580 w 327860"/>
                <a:gd name="connsiteY4" fmla="*/ 85336 h 234205"/>
                <a:gd name="connsiteX5" fmla="*/ 221296 w 327860"/>
                <a:gd name="connsiteY5" fmla="*/ 63377 h 234205"/>
                <a:gd name="connsiteX6" fmla="*/ 211708 w 327860"/>
                <a:gd name="connsiteY6" fmla="*/ 46138 h 234205"/>
                <a:gd name="connsiteX7" fmla="*/ 177428 w 327860"/>
                <a:gd name="connsiteY7" fmla="*/ 41468 h 234205"/>
                <a:gd name="connsiteX8" fmla="*/ 169231 w 327860"/>
                <a:gd name="connsiteY8" fmla="*/ 13249 h 234205"/>
                <a:gd name="connsiteX9" fmla="*/ 151445 w 327860"/>
                <a:gd name="connsiteY9" fmla="*/ 6194 h 234205"/>
                <a:gd name="connsiteX10" fmla="*/ 135001 w 327860"/>
                <a:gd name="connsiteY10" fmla="*/ 1475 h 234205"/>
                <a:gd name="connsiteX11" fmla="*/ 125413 w 327860"/>
                <a:gd name="connsiteY11" fmla="*/ 6940 h 234205"/>
                <a:gd name="connsiteX12" fmla="*/ 117165 w 327860"/>
                <a:gd name="connsiteY12" fmla="*/ 17124 h 234205"/>
                <a:gd name="connsiteX13" fmla="*/ 100722 w 327860"/>
                <a:gd name="connsiteY13" fmla="*/ 31233 h 234205"/>
                <a:gd name="connsiteX14" fmla="*/ 92524 w 327860"/>
                <a:gd name="connsiteY14" fmla="*/ 43803 h 234205"/>
                <a:gd name="connsiteX15" fmla="*/ 76229 w 327860"/>
                <a:gd name="connsiteY15" fmla="*/ 39381 h 234205"/>
                <a:gd name="connsiteX16" fmla="*/ 60033 w 327860"/>
                <a:gd name="connsiteY16" fmla="*/ 34960 h 234205"/>
                <a:gd name="connsiteX17" fmla="*/ 31715 w 327860"/>
                <a:gd name="connsiteY17" fmla="*/ 9821 h 234205"/>
                <a:gd name="connsiteX18" fmla="*/ 7769 w 327860"/>
                <a:gd name="connsiteY18" fmla="*/ 24278 h 234205"/>
                <a:gd name="connsiteX19" fmla="*/ 18550 w 327860"/>
                <a:gd name="connsiteY19" fmla="*/ 19509 h 234205"/>
                <a:gd name="connsiteX20" fmla="*/ 36335 w 327860"/>
                <a:gd name="connsiteY20" fmla="*/ 43803 h 234205"/>
                <a:gd name="connsiteX21" fmla="*/ 47315 w 327860"/>
                <a:gd name="connsiteY21" fmla="*/ 59452 h 234205"/>
                <a:gd name="connsiteX22" fmla="*/ 24014 w 327860"/>
                <a:gd name="connsiteY22" fmla="*/ 64966 h 234205"/>
                <a:gd name="connsiteX23" fmla="*/ 2751 w 327860"/>
                <a:gd name="connsiteY23" fmla="*/ 64966 h 234205"/>
                <a:gd name="connsiteX24" fmla="*/ 7521 w 327860"/>
                <a:gd name="connsiteY24" fmla="*/ 86876 h 234205"/>
                <a:gd name="connsiteX25" fmla="*/ 8911 w 327860"/>
                <a:gd name="connsiteY25" fmla="*/ 103320 h 234205"/>
                <a:gd name="connsiteX26" fmla="*/ 21928 w 327860"/>
                <a:gd name="connsiteY26" fmla="*/ 109580 h 234205"/>
                <a:gd name="connsiteX27" fmla="*/ 26747 w 327860"/>
                <a:gd name="connsiteY27" fmla="*/ 130744 h 234205"/>
                <a:gd name="connsiteX28" fmla="*/ 26747 w 327860"/>
                <a:gd name="connsiteY28" fmla="*/ 166215 h 234205"/>
                <a:gd name="connsiteX29" fmla="*/ 45874 w 327860"/>
                <a:gd name="connsiteY29" fmla="*/ 162092 h 234205"/>
                <a:gd name="connsiteX30" fmla="*/ 66442 w 327860"/>
                <a:gd name="connsiteY30" fmla="*/ 145648 h 234205"/>
                <a:gd name="connsiteX31" fmla="*/ 82886 w 327860"/>
                <a:gd name="connsiteY31" fmla="*/ 143313 h 234205"/>
                <a:gd name="connsiteX32" fmla="*/ 109564 w 327860"/>
                <a:gd name="connsiteY32" fmla="*/ 144108 h 234205"/>
                <a:gd name="connsiteX33" fmla="*/ 126704 w 327860"/>
                <a:gd name="connsiteY33" fmla="*/ 152702 h 234205"/>
                <a:gd name="connsiteX34" fmla="*/ 137684 w 327860"/>
                <a:gd name="connsiteY34" fmla="*/ 158962 h 234205"/>
                <a:gd name="connsiteX35" fmla="*/ 157556 w 327860"/>
                <a:gd name="connsiteY35" fmla="*/ 166017 h 234205"/>
                <a:gd name="connsiteX36" fmla="*/ 167840 w 327860"/>
                <a:gd name="connsiteY36" fmla="*/ 175406 h 234205"/>
                <a:gd name="connsiteX37" fmla="*/ 183588 w 327860"/>
                <a:gd name="connsiteY37" fmla="*/ 190311 h 234205"/>
                <a:gd name="connsiteX38" fmla="*/ 200033 w 327860"/>
                <a:gd name="connsiteY38" fmla="*/ 193440 h 234205"/>
                <a:gd name="connsiteX39" fmla="*/ 204156 w 327860"/>
                <a:gd name="connsiteY39" fmla="*/ 225882 h 234205"/>
                <a:gd name="connsiteX40" fmla="*/ 209074 w 327860"/>
                <a:gd name="connsiteY40" fmla="*/ 225335 h 234205"/>
                <a:gd name="connsiteX41" fmla="*/ 225569 w 327860"/>
                <a:gd name="connsiteY41" fmla="*/ 230552 h 234205"/>
                <a:gd name="connsiteX42" fmla="*/ 245689 w 327860"/>
                <a:gd name="connsiteY42" fmla="*/ 222156 h 234205"/>
                <a:gd name="connsiteX43" fmla="*/ 278627 w 327860"/>
                <a:gd name="connsiteY43" fmla="*/ 200197 h 234205"/>
                <a:gd name="connsiteX44" fmla="*/ 292389 w 327860"/>
                <a:gd name="connsiteY44" fmla="*/ 174015 h 234205"/>
                <a:gd name="connsiteX45" fmla="*/ 310672 w 327860"/>
                <a:gd name="connsiteY45" fmla="*/ 161446 h 234205"/>
                <a:gd name="connsiteX46" fmla="*/ 327861 w 327860"/>
                <a:gd name="connsiteY46" fmla="*/ 166166 h 234205"/>
                <a:gd name="connsiteX47" fmla="*/ 326122 w 327860"/>
                <a:gd name="connsiteY47" fmla="*/ 148827 h 234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327860" h="234205">
                  <a:moveTo>
                    <a:pt x="326122" y="148827"/>
                  </a:moveTo>
                  <a:cubicBezTo>
                    <a:pt x="326122" y="148827"/>
                    <a:pt x="311069" y="140232"/>
                    <a:pt x="305554" y="140978"/>
                  </a:cubicBezTo>
                  <a:cubicBezTo>
                    <a:pt x="300090" y="141773"/>
                    <a:pt x="291197" y="126918"/>
                    <a:pt x="281558" y="122944"/>
                  </a:cubicBezTo>
                  <a:cubicBezTo>
                    <a:pt x="271970" y="119019"/>
                    <a:pt x="258954" y="111964"/>
                    <a:pt x="254880" y="104910"/>
                  </a:cubicBezTo>
                  <a:cubicBezTo>
                    <a:pt x="250757" y="97855"/>
                    <a:pt x="233617" y="90800"/>
                    <a:pt x="231580" y="85336"/>
                  </a:cubicBezTo>
                  <a:cubicBezTo>
                    <a:pt x="229543" y="79871"/>
                    <a:pt x="226115" y="70431"/>
                    <a:pt x="221296" y="63377"/>
                  </a:cubicBezTo>
                  <a:cubicBezTo>
                    <a:pt x="216527" y="56322"/>
                    <a:pt x="216527" y="46932"/>
                    <a:pt x="211708" y="46138"/>
                  </a:cubicBezTo>
                  <a:cubicBezTo>
                    <a:pt x="206889" y="45343"/>
                    <a:pt x="177428" y="46138"/>
                    <a:pt x="177428" y="41468"/>
                  </a:cubicBezTo>
                  <a:cubicBezTo>
                    <a:pt x="177428" y="36748"/>
                    <a:pt x="175391" y="14789"/>
                    <a:pt x="169231" y="13249"/>
                  </a:cubicBezTo>
                  <a:cubicBezTo>
                    <a:pt x="163070" y="11659"/>
                    <a:pt x="154823" y="10119"/>
                    <a:pt x="151445" y="6194"/>
                  </a:cubicBezTo>
                  <a:cubicBezTo>
                    <a:pt x="148017" y="2270"/>
                    <a:pt x="137038" y="-2450"/>
                    <a:pt x="135001" y="1475"/>
                  </a:cubicBezTo>
                  <a:cubicBezTo>
                    <a:pt x="132964" y="5350"/>
                    <a:pt x="127450" y="6940"/>
                    <a:pt x="125413" y="6940"/>
                  </a:cubicBezTo>
                  <a:cubicBezTo>
                    <a:pt x="123376" y="6940"/>
                    <a:pt x="124021" y="17919"/>
                    <a:pt x="117165" y="17124"/>
                  </a:cubicBezTo>
                  <a:cubicBezTo>
                    <a:pt x="110310" y="16329"/>
                    <a:pt x="100722" y="25769"/>
                    <a:pt x="100722" y="31233"/>
                  </a:cubicBezTo>
                  <a:cubicBezTo>
                    <a:pt x="100722" y="36748"/>
                    <a:pt x="101417" y="44548"/>
                    <a:pt x="92524" y="43803"/>
                  </a:cubicBezTo>
                  <a:cubicBezTo>
                    <a:pt x="88053" y="43405"/>
                    <a:pt x="81693" y="42412"/>
                    <a:pt x="76229" y="39381"/>
                  </a:cubicBezTo>
                  <a:cubicBezTo>
                    <a:pt x="74937" y="40524"/>
                    <a:pt x="67535" y="46436"/>
                    <a:pt x="60033" y="34960"/>
                  </a:cubicBezTo>
                  <a:cubicBezTo>
                    <a:pt x="51786" y="22390"/>
                    <a:pt x="39018" y="9821"/>
                    <a:pt x="31715" y="9821"/>
                  </a:cubicBezTo>
                  <a:cubicBezTo>
                    <a:pt x="25157" y="9821"/>
                    <a:pt x="2453" y="9871"/>
                    <a:pt x="7769" y="24278"/>
                  </a:cubicBezTo>
                  <a:cubicBezTo>
                    <a:pt x="9359" y="21049"/>
                    <a:pt x="12439" y="18913"/>
                    <a:pt x="18550" y="19509"/>
                  </a:cubicBezTo>
                  <a:cubicBezTo>
                    <a:pt x="34994" y="21049"/>
                    <a:pt x="27443" y="43008"/>
                    <a:pt x="36335" y="43803"/>
                  </a:cubicBezTo>
                  <a:cubicBezTo>
                    <a:pt x="45228" y="44597"/>
                    <a:pt x="55512" y="60247"/>
                    <a:pt x="47315" y="59452"/>
                  </a:cubicBezTo>
                  <a:cubicBezTo>
                    <a:pt x="39118" y="58657"/>
                    <a:pt x="32262" y="68096"/>
                    <a:pt x="24014" y="64966"/>
                  </a:cubicBezTo>
                  <a:cubicBezTo>
                    <a:pt x="15767" y="61837"/>
                    <a:pt x="5533" y="53987"/>
                    <a:pt x="2751" y="64966"/>
                  </a:cubicBezTo>
                  <a:cubicBezTo>
                    <a:pt x="19" y="75896"/>
                    <a:pt x="-3409" y="87670"/>
                    <a:pt x="7521" y="86876"/>
                  </a:cubicBezTo>
                  <a:cubicBezTo>
                    <a:pt x="18500" y="86130"/>
                    <a:pt x="16413" y="94725"/>
                    <a:pt x="8911" y="103320"/>
                  </a:cubicBezTo>
                  <a:cubicBezTo>
                    <a:pt x="1410" y="111964"/>
                    <a:pt x="20537" y="101730"/>
                    <a:pt x="21928" y="109580"/>
                  </a:cubicBezTo>
                  <a:cubicBezTo>
                    <a:pt x="23319" y="117429"/>
                    <a:pt x="29479" y="118174"/>
                    <a:pt x="26747" y="130744"/>
                  </a:cubicBezTo>
                  <a:cubicBezTo>
                    <a:pt x="25008" y="138692"/>
                    <a:pt x="26300" y="154491"/>
                    <a:pt x="26747" y="166215"/>
                  </a:cubicBezTo>
                  <a:cubicBezTo>
                    <a:pt x="34000" y="166166"/>
                    <a:pt x="43787" y="165421"/>
                    <a:pt x="45874" y="162092"/>
                  </a:cubicBezTo>
                  <a:cubicBezTo>
                    <a:pt x="49302" y="156627"/>
                    <a:pt x="60232" y="145648"/>
                    <a:pt x="66442" y="145648"/>
                  </a:cubicBezTo>
                  <a:cubicBezTo>
                    <a:pt x="72652" y="145648"/>
                    <a:pt x="79458" y="148778"/>
                    <a:pt x="82886" y="143313"/>
                  </a:cubicBezTo>
                  <a:cubicBezTo>
                    <a:pt x="86314" y="137848"/>
                    <a:pt x="106186" y="139388"/>
                    <a:pt x="109564" y="144108"/>
                  </a:cubicBezTo>
                  <a:cubicBezTo>
                    <a:pt x="112992" y="148827"/>
                    <a:pt x="123922" y="152702"/>
                    <a:pt x="126704" y="152702"/>
                  </a:cubicBezTo>
                  <a:cubicBezTo>
                    <a:pt x="129436" y="152702"/>
                    <a:pt x="130828" y="159757"/>
                    <a:pt x="137684" y="158962"/>
                  </a:cubicBezTo>
                  <a:cubicBezTo>
                    <a:pt x="144539" y="158167"/>
                    <a:pt x="157556" y="161297"/>
                    <a:pt x="157556" y="166017"/>
                  </a:cubicBezTo>
                  <a:cubicBezTo>
                    <a:pt x="157556" y="170736"/>
                    <a:pt x="162325" y="175406"/>
                    <a:pt x="167840" y="175406"/>
                  </a:cubicBezTo>
                  <a:cubicBezTo>
                    <a:pt x="173305" y="175406"/>
                    <a:pt x="178124" y="191105"/>
                    <a:pt x="183588" y="190311"/>
                  </a:cubicBezTo>
                  <a:cubicBezTo>
                    <a:pt x="189053" y="189516"/>
                    <a:pt x="200033" y="189516"/>
                    <a:pt x="200033" y="193440"/>
                  </a:cubicBezTo>
                  <a:cubicBezTo>
                    <a:pt x="200033" y="196719"/>
                    <a:pt x="201026" y="215300"/>
                    <a:pt x="204156" y="225882"/>
                  </a:cubicBezTo>
                  <a:cubicBezTo>
                    <a:pt x="206044" y="224739"/>
                    <a:pt x="207982" y="224540"/>
                    <a:pt x="209074" y="225335"/>
                  </a:cubicBezTo>
                  <a:cubicBezTo>
                    <a:pt x="211807" y="227422"/>
                    <a:pt x="223731" y="223249"/>
                    <a:pt x="225569" y="230552"/>
                  </a:cubicBezTo>
                  <a:cubicBezTo>
                    <a:pt x="227407" y="237904"/>
                    <a:pt x="246584" y="233682"/>
                    <a:pt x="245689" y="222156"/>
                  </a:cubicBezTo>
                  <a:cubicBezTo>
                    <a:pt x="244745" y="210630"/>
                    <a:pt x="275845" y="210630"/>
                    <a:pt x="278627" y="200197"/>
                  </a:cubicBezTo>
                  <a:cubicBezTo>
                    <a:pt x="281360" y="189714"/>
                    <a:pt x="285036" y="170885"/>
                    <a:pt x="292389" y="174015"/>
                  </a:cubicBezTo>
                  <a:cubicBezTo>
                    <a:pt x="299692" y="177145"/>
                    <a:pt x="304263" y="160403"/>
                    <a:pt x="310672" y="161446"/>
                  </a:cubicBezTo>
                  <a:cubicBezTo>
                    <a:pt x="316534" y="162390"/>
                    <a:pt x="320856" y="167656"/>
                    <a:pt x="327861" y="166166"/>
                  </a:cubicBezTo>
                  <a:lnTo>
                    <a:pt x="326122" y="148827"/>
                  </a:ln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85" name="Freeform: Shape 219">
              <a:extLst>
                <a:ext uri="{FF2B5EF4-FFF2-40B4-BE49-F238E27FC236}">
                  <a16:creationId xmlns:a16="http://schemas.microsoft.com/office/drawing/2014/main" xmlns="" id="{6EB2D9F9-3189-F2AD-1E40-0E4A2EF95608}"/>
                </a:ext>
              </a:extLst>
            </p:cNvPr>
            <p:cNvSpPr/>
            <p:nvPr/>
          </p:nvSpPr>
          <p:spPr>
            <a:xfrm>
              <a:off x="5329876" y="3185791"/>
              <a:ext cx="451141" cy="432908"/>
            </a:xfrm>
            <a:custGeom>
              <a:avLst/>
              <a:gdLst>
                <a:gd name="connsiteX0" fmla="*/ 412448 w 451141"/>
                <a:gd name="connsiteY0" fmla="*/ 432611 h 432908"/>
                <a:gd name="connsiteX1" fmla="*/ 427055 w 451141"/>
                <a:gd name="connsiteY1" fmla="*/ 407373 h 432908"/>
                <a:gd name="connsiteX2" fmla="*/ 448069 w 451141"/>
                <a:gd name="connsiteY2" fmla="*/ 400020 h 432908"/>
                <a:gd name="connsiteX3" fmla="*/ 442555 w 451141"/>
                <a:gd name="connsiteY3" fmla="*/ 380148 h 432908"/>
                <a:gd name="connsiteX4" fmla="*/ 431576 w 451141"/>
                <a:gd name="connsiteY4" fmla="*/ 350836 h 432908"/>
                <a:gd name="connsiteX5" fmla="*/ 407779 w 451141"/>
                <a:gd name="connsiteY5" fmla="*/ 327834 h 432908"/>
                <a:gd name="connsiteX6" fmla="*/ 392229 w 451141"/>
                <a:gd name="connsiteY6" fmla="*/ 304782 h 432908"/>
                <a:gd name="connsiteX7" fmla="*/ 415976 w 451141"/>
                <a:gd name="connsiteY7" fmla="*/ 267125 h 432908"/>
                <a:gd name="connsiteX8" fmla="*/ 393123 w 451141"/>
                <a:gd name="connsiteY8" fmla="*/ 253512 h 432908"/>
                <a:gd name="connsiteX9" fmla="*/ 389446 w 451141"/>
                <a:gd name="connsiteY9" fmla="*/ 223157 h 432908"/>
                <a:gd name="connsiteX10" fmla="*/ 389446 w 451141"/>
                <a:gd name="connsiteY10" fmla="*/ 194889 h 432908"/>
                <a:gd name="connsiteX11" fmla="*/ 392179 w 451141"/>
                <a:gd name="connsiteY11" fmla="*/ 171837 h 432908"/>
                <a:gd name="connsiteX12" fmla="*/ 401320 w 451141"/>
                <a:gd name="connsiteY12" fmla="*/ 150922 h 432908"/>
                <a:gd name="connsiteX13" fmla="*/ 406437 w 451141"/>
                <a:gd name="connsiteY13" fmla="*/ 138849 h 432908"/>
                <a:gd name="connsiteX14" fmla="*/ 402314 w 451141"/>
                <a:gd name="connsiteY14" fmla="*/ 106408 h 432908"/>
                <a:gd name="connsiteX15" fmla="*/ 385869 w 451141"/>
                <a:gd name="connsiteY15" fmla="*/ 103278 h 432908"/>
                <a:gd name="connsiteX16" fmla="*/ 370121 w 451141"/>
                <a:gd name="connsiteY16" fmla="*/ 88374 h 432908"/>
                <a:gd name="connsiteX17" fmla="*/ 359837 w 451141"/>
                <a:gd name="connsiteY17" fmla="*/ 78984 h 432908"/>
                <a:gd name="connsiteX18" fmla="*/ 339964 w 451141"/>
                <a:gd name="connsiteY18" fmla="*/ 71930 h 432908"/>
                <a:gd name="connsiteX19" fmla="*/ 328985 w 451141"/>
                <a:gd name="connsiteY19" fmla="*/ 65670 h 432908"/>
                <a:gd name="connsiteX20" fmla="*/ 311845 w 451141"/>
                <a:gd name="connsiteY20" fmla="*/ 57075 h 432908"/>
                <a:gd name="connsiteX21" fmla="*/ 285167 w 451141"/>
                <a:gd name="connsiteY21" fmla="*/ 56280 h 432908"/>
                <a:gd name="connsiteX22" fmla="*/ 268723 w 451141"/>
                <a:gd name="connsiteY22" fmla="*/ 58615 h 432908"/>
                <a:gd name="connsiteX23" fmla="*/ 248155 w 451141"/>
                <a:gd name="connsiteY23" fmla="*/ 75060 h 432908"/>
                <a:gd name="connsiteX24" fmla="*/ 229028 w 451141"/>
                <a:gd name="connsiteY24" fmla="*/ 79183 h 432908"/>
                <a:gd name="connsiteX25" fmla="*/ 228332 w 451141"/>
                <a:gd name="connsiteY25" fmla="*/ 93094 h 432908"/>
                <a:gd name="connsiteX26" fmla="*/ 178304 w 451141"/>
                <a:gd name="connsiteY26" fmla="*/ 105613 h 432908"/>
                <a:gd name="connsiteX27" fmla="*/ 135877 w 451141"/>
                <a:gd name="connsiteY27" fmla="*/ 76600 h 432908"/>
                <a:gd name="connsiteX28" fmla="*/ 107857 w 451141"/>
                <a:gd name="connsiteY28" fmla="*/ 45301 h 432908"/>
                <a:gd name="connsiteX29" fmla="*/ 91264 w 451141"/>
                <a:gd name="connsiteY29" fmla="*/ 31589 h 432908"/>
                <a:gd name="connsiteX30" fmla="*/ 86693 w 451141"/>
                <a:gd name="connsiteY30" fmla="*/ 7494 h 432908"/>
                <a:gd name="connsiteX31" fmla="*/ 40093 w 451141"/>
                <a:gd name="connsiteY31" fmla="*/ 30496 h 432908"/>
                <a:gd name="connsiteX32" fmla="*/ 24543 w 451141"/>
                <a:gd name="connsiteY32" fmla="*/ 20063 h 432908"/>
                <a:gd name="connsiteX33" fmla="*/ 10831 w 451141"/>
                <a:gd name="connsiteY33" fmla="*/ 191 h 432908"/>
                <a:gd name="connsiteX34" fmla="*/ 2634 w 451141"/>
                <a:gd name="connsiteY34" fmla="*/ 13803 h 432908"/>
                <a:gd name="connsiteX35" fmla="*/ 3528 w 451141"/>
                <a:gd name="connsiteY35" fmla="*/ 35762 h 432908"/>
                <a:gd name="connsiteX36" fmla="*/ 3528 w 451141"/>
                <a:gd name="connsiteY36" fmla="*/ 64031 h 432908"/>
                <a:gd name="connsiteX37" fmla="*/ 14507 w 451141"/>
                <a:gd name="connsiteY37" fmla="*/ 84996 h 432908"/>
                <a:gd name="connsiteX38" fmla="*/ 22754 w 451141"/>
                <a:gd name="connsiteY38" fmla="*/ 105911 h 432908"/>
                <a:gd name="connsiteX39" fmla="*/ 35572 w 451141"/>
                <a:gd name="connsiteY39" fmla="*/ 121610 h 432908"/>
                <a:gd name="connsiteX40" fmla="*/ 44713 w 451141"/>
                <a:gd name="connsiteY40" fmla="*/ 131000 h 432908"/>
                <a:gd name="connsiteX41" fmla="*/ 41981 w 451141"/>
                <a:gd name="connsiteY41" fmla="*/ 146699 h 432908"/>
                <a:gd name="connsiteX42" fmla="*/ 32839 w 451141"/>
                <a:gd name="connsiteY42" fmla="*/ 167614 h 432908"/>
                <a:gd name="connsiteX43" fmla="*/ 35572 w 451141"/>
                <a:gd name="connsiteY43" fmla="*/ 191709 h 432908"/>
                <a:gd name="connsiteX44" fmla="*/ 46551 w 451141"/>
                <a:gd name="connsiteY44" fmla="*/ 206365 h 432908"/>
                <a:gd name="connsiteX45" fmla="*/ 72186 w 451141"/>
                <a:gd name="connsiteY45" fmla="*/ 226238 h 432908"/>
                <a:gd name="connsiteX46" fmla="*/ 83166 w 451141"/>
                <a:gd name="connsiteY46" fmla="*/ 241937 h 432908"/>
                <a:gd name="connsiteX47" fmla="*/ 81328 w 451141"/>
                <a:gd name="connsiteY47" fmla="*/ 259722 h 432908"/>
                <a:gd name="connsiteX48" fmla="*/ 89575 w 451141"/>
                <a:gd name="connsiteY48" fmla="*/ 277508 h 432908"/>
                <a:gd name="connsiteX49" fmla="*/ 102641 w 451141"/>
                <a:gd name="connsiteY49" fmla="*/ 298374 h 432908"/>
                <a:gd name="connsiteX50" fmla="*/ 108255 w 451141"/>
                <a:gd name="connsiteY50" fmla="*/ 297231 h 432908"/>
                <a:gd name="connsiteX51" fmla="*/ 118886 w 451141"/>
                <a:gd name="connsiteY51" fmla="*/ 294101 h 432908"/>
                <a:gd name="connsiteX52" fmla="*/ 134982 w 451141"/>
                <a:gd name="connsiteY52" fmla="*/ 293306 h 432908"/>
                <a:gd name="connsiteX53" fmla="*/ 158581 w 451141"/>
                <a:gd name="connsiteY53" fmla="*/ 334839 h 432908"/>
                <a:gd name="connsiteX54" fmla="*/ 171945 w 451141"/>
                <a:gd name="connsiteY54" fmla="*/ 359133 h 432908"/>
                <a:gd name="connsiteX55" fmla="*/ 200015 w 451141"/>
                <a:gd name="connsiteY55" fmla="*/ 375180 h 432908"/>
                <a:gd name="connsiteX56" fmla="*/ 252726 w 451141"/>
                <a:gd name="connsiteY56" fmla="*/ 398281 h 432908"/>
                <a:gd name="connsiteX57" fmla="*/ 290085 w 451141"/>
                <a:gd name="connsiteY57" fmla="*/ 386507 h 432908"/>
                <a:gd name="connsiteX58" fmla="*/ 307871 w 451141"/>
                <a:gd name="connsiteY58" fmla="*/ 421383 h 432908"/>
                <a:gd name="connsiteX59" fmla="*/ 321831 w 451141"/>
                <a:gd name="connsiteY59" fmla="*/ 427146 h 432908"/>
                <a:gd name="connsiteX60" fmla="*/ 342151 w 451141"/>
                <a:gd name="connsiteY60" fmla="*/ 416514 h 432908"/>
                <a:gd name="connsiteX61" fmla="*/ 408474 w 451141"/>
                <a:gd name="connsiteY61" fmla="*/ 432909 h 432908"/>
                <a:gd name="connsiteX62" fmla="*/ 412448 w 451141"/>
                <a:gd name="connsiteY62" fmla="*/ 432611 h 432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</a:cxnLst>
              <a:rect l="l" t="t" r="r" b="b"/>
              <a:pathLst>
                <a:path w="451141" h="432908">
                  <a:moveTo>
                    <a:pt x="412448" y="432611"/>
                  </a:moveTo>
                  <a:cubicBezTo>
                    <a:pt x="412498" y="420936"/>
                    <a:pt x="420149" y="411298"/>
                    <a:pt x="427055" y="407373"/>
                  </a:cubicBezTo>
                  <a:cubicBezTo>
                    <a:pt x="434358" y="403200"/>
                    <a:pt x="440766" y="401113"/>
                    <a:pt x="448069" y="400020"/>
                  </a:cubicBezTo>
                  <a:cubicBezTo>
                    <a:pt x="455372" y="398977"/>
                    <a:pt x="448069" y="382234"/>
                    <a:pt x="442555" y="380148"/>
                  </a:cubicBezTo>
                  <a:cubicBezTo>
                    <a:pt x="437090" y="378061"/>
                    <a:pt x="442555" y="356053"/>
                    <a:pt x="431576" y="350836"/>
                  </a:cubicBezTo>
                  <a:cubicBezTo>
                    <a:pt x="420596" y="345620"/>
                    <a:pt x="410859" y="337125"/>
                    <a:pt x="407779" y="327834"/>
                  </a:cubicBezTo>
                  <a:cubicBezTo>
                    <a:pt x="405046" y="319438"/>
                    <a:pt x="391334" y="311092"/>
                    <a:pt x="392229" y="304782"/>
                  </a:cubicBezTo>
                  <a:cubicBezTo>
                    <a:pt x="393123" y="298523"/>
                    <a:pt x="419652" y="278601"/>
                    <a:pt x="415976" y="267125"/>
                  </a:cubicBezTo>
                  <a:cubicBezTo>
                    <a:pt x="412300" y="255648"/>
                    <a:pt x="394961" y="257735"/>
                    <a:pt x="393123" y="253512"/>
                  </a:cubicBezTo>
                  <a:cubicBezTo>
                    <a:pt x="391285" y="249339"/>
                    <a:pt x="394067" y="234683"/>
                    <a:pt x="389446" y="223157"/>
                  </a:cubicBezTo>
                  <a:cubicBezTo>
                    <a:pt x="384876" y="211631"/>
                    <a:pt x="393123" y="201149"/>
                    <a:pt x="389446" y="194889"/>
                  </a:cubicBezTo>
                  <a:cubicBezTo>
                    <a:pt x="385770" y="188629"/>
                    <a:pt x="391285" y="176060"/>
                    <a:pt x="392179" y="171837"/>
                  </a:cubicBezTo>
                  <a:cubicBezTo>
                    <a:pt x="393073" y="167664"/>
                    <a:pt x="402214" y="161404"/>
                    <a:pt x="401320" y="150922"/>
                  </a:cubicBezTo>
                  <a:cubicBezTo>
                    <a:pt x="400773" y="144563"/>
                    <a:pt x="403556" y="140588"/>
                    <a:pt x="406437" y="138849"/>
                  </a:cubicBezTo>
                  <a:cubicBezTo>
                    <a:pt x="403307" y="128218"/>
                    <a:pt x="402314" y="109687"/>
                    <a:pt x="402314" y="106408"/>
                  </a:cubicBezTo>
                  <a:cubicBezTo>
                    <a:pt x="402314" y="102483"/>
                    <a:pt x="391384" y="102483"/>
                    <a:pt x="385869" y="103278"/>
                  </a:cubicBezTo>
                  <a:cubicBezTo>
                    <a:pt x="380405" y="104073"/>
                    <a:pt x="375586" y="88374"/>
                    <a:pt x="370121" y="88374"/>
                  </a:cubicBezTo>
                  <a:cubicBezTo>
                    <a:pt x="364656" y="88374"/>
                    <a:pt x="359837" y="83654"/>
                    <a:pt x="359837" y="78984"/>
                  </a:cubicBezTo>
                  <a:cubicBezTo>
                    <a:pt x="359837" y="74265"/>
                    <a:pt x="346820" y="71135"/>
                    <a:pt x="339964" y="71930"/>
                  </a:cubicBezTo>
                  <a:cubicBezTo>
                    <a:pt x="333109" y="72675"/>
                    <a:pt x="331717" y="65670"/>
                    <a:pt x="328985" y="65670"/>
                  </a:cubicBezTo>
                  <a:cubicBezTo>
                    <a:pt x="326253" y="65670"/>
                    <a:pt x="315323" y="61745"/>
                    <a:pt x="311845" y="57075"/>
                  </a:cubicBezTo>
                  <a:cubicBezTo>
                    <a:pt x="308417" y="52356"/>
                    <a:pt x="288545" y="50815"/>
                    <a:pt x="285167" y="56280"/>
                  </a:cubicBezTo>
                  <a:cubicBezTo>
                    <a:pt x="281739" y="61795"/>
                    <a:pt x="274883" y="58615"/>
                    <a:pt x="268723" y="58615"/>
                  </a:cubicBezTo>
                  <a:cubicBezTo>
                    <a:pt x="262562" y="58615"/>
                    <a:pt x="251632" y="69595"/>
                    <a:pt x="248155" y="75060"/>
                  </a:cubicBezTo>
                  <a:cubicBezTo>
                    <a:pt x="246068" y="78438"/>
                    <a:pt x="236281" y="79133"/>
                    <a:pt x="229028" y="79183"/>
                  </a:cubicBezTo>
                  <a:cubicBezTo>
                    <a:pt x="229326" y="85940"/>
                    <a:pt x="229326" y="91355"/>
                    <a:pt x="228332" y="93094"/>
                  </a:cubicBezTo>
                  <a:cubicBezTo>
                    <a:pt x="224756" y="99254"/>
                    <a:pt x="198176" y="104868"/>
                    <a:pt x="178304" y="105613"/>
                  </a:cubicBezTo>
                  <a:cubicBezTo>
                    <a:pt x="158432" y="106408"/>
                    <a:pt x="157091" y="76600"/>
                    <a:pt x="135877" y="76600"/>
                  </a:cubicBezTo>
                  <a:cubicBezTo>
                    <a:pt x="120426" y="76600"/>
                    <a:pt x="108652" y="60454"/>
                    <a:pt x="107857" y="45301"/>
                  </a:cubicBezTo>
                  <a:cubicBezTo>
                    <a:pt x="98716" y="41326"/>
                    <a:pt x="90022" y="34471"/>
                    <a:pt x="91264" y="31589"/>
                  </a:cubicBezTo>
                  <a:cubicBezTo>
                    <a:pt x="93102" y="27416"/>
                    <a:pt x="97673" y="1234"/>
                    <a:pt x="86693" y="7494"/>
                  </a:cubicBezTo>
                  <a:cubicBezTo>
                    <a:pt x="75714" y="13754"/>
                    <a:pt x="60164" y="33676"/>
                    <a:pt x="40093" y="30496"/>
                  </a:cubicBezTo>
                  <a:cubicBezTo>
                    <a:pt x="19972" y="27366"/>
                    <a:pt x="34578" y="25280"/>
                    <a:pt x="24543" y="20063"/>
                  </a:cubicBezTo>
                  <a:cubicBezTo>
                    <a:pt x="14507" y="14847"/>
                    <a:pt x="20866" y="2277"/>
                    <a:pt x="10831" y="191"/>
                  </a:cubicBezTo>
                  <a:cubicBezTo>
                    <a:pt x="796" y="-1896"/>
                    <a:pt x="8098" y="13803"/>
                    <a:pt x="2634" y="13803"/>
                  </a:cubicBezTo>
                  <a:cubicBezTo>
                    <a:pt x="-2881" y="13803"/>
                    <a:pt x="1690" y="31589"/>
                    <a:pt x="3528" y="35762"/>
                  </a:cubicBezTo>
                  <a:cubicBezTo>
                    <a:pt x="5366" y="39935"/>
                    <a:pt x="-148" y="62987"/>
                    <a:pt x="3528" y="64031"/>
                  </a:cubicBezTo>
                  <a:cubicBezTo>
                    <a:pt x="7204" y="65074"/>
                    <a:pt x="15402" y="81866"/>
                    <a:pt x="14507" y="84996"/>
                  </a:cubicBezTo>
                  <a:cubicBezTo>
                    <a:pt x="13564" y="88125"/>
                    <a:pt x="22754" y="98608"/>
                    <a:pt x="22754" y="105911"/>
                  </a:cubicBezTo>
                  <a:cubicBezTo>
                    <a:pt x="22754" y="113264"/>
                    <a:pt x="31001" y="121610"/>
                    <a:pt x="35572" y="121610"/>
                  </a:cubicBezTo>
                  <a:cubicBezTo>
                    <a:pt x="40142" y="121610"/>
                    <a:pt x="46551" y="124740"/>
                    <a:pt x="44713" y="131000"/>
                  </a:cubicBezTo>
                  <a:cubicBezTo>
                    <a:pt x="42875" y="137260"/>
                    <a:pt x="47445" y="146699"/>
                    <a:pt x="41981" y="146699"/>
                  </a:cubicBezTo>
                  <a:cubicBezTo>
                    <a:pt x="36516" y="146699"/>
                    <a:pt x="37410" y="164485"/>
                    <a:pt x="32839" y="167614"/>
                  </a:cubicBezTo>
                  <a:cubicBezTo>
                    <a:pt x="28269" y="170744"/>
                    <a:pt x="31945" y="189573"/>
                    <a:pt x="35572" y="191709"/>
                  </a:cubicBezTo>
                  <a:cubicBezTo>
                    <a:pt x="39248" y="193796"/>
                    <a:pt x="47445" y="199013"/>
                    <a:pt x="46551" y="206365"/>
                  </a:cubicBezTo>
                  <a:cubicBezTo>
                    <a:pt x="45607" y="213668"/>
                    <a:pt x="65778" y="225194"/>
                    <a:pt x="72186" y="226238"/>
                  </a:cubicBezTo>
                  <a:cubicBezTo>
                    <a:pt x="78545" y="227281"/>
                    <a:pt x="79489" y="237763"/>
                    <a:pt x="83166" y="241937"/>
                  </a:cubicBezTo>
                  <a:cubicBezTo>
                    <a:pt x="86842" y="246159"/>
                    <a:pt x="80433" y="254506"/>
                    <a:pt x="81328" y="259722"/>
                  </a:cubicBezTo>
                  <a:cubicBezTo>
                    <a:pt x="82222" y="264939"/>
                    <a:pt x="90469" y="269161"/>
                    <a:pt x="89575" y="277508"/>
                  </a:cubicBezTo>
                  <a:cubicBezTo>
                    <a:pt x="89028" y="282575"/>
                    <a:pt x="96480" y="291021"/>
                    <a:pt x="102641" y="298374"/>
                  </a:cubicBezTo>
                  <a:cubicBezTo>
                    <a:pt x="104677" y="297678"/>
                    <a:pt x="106665" y="297231"/>
                    <a:pt x="108255" y="297231"/>
                  </a:cubicBezTo>
                  <a:cubicBezTo>
                    <a:pt x="114415" y="297231"/>
                    <a:pt x="114067" y="289431"/>
                    <a:pt x="118886" y="294101"/>
                  </a:cubicBezTo>
                  <a:cubicBezTo>
                    <a:pt x="123705" y="298821"/>
                    <a:pt x="130164" y="293704"/>
                    <a:pt x="134982" y="293306"/>
                  </a:cubicBezTo>
                  <a:cubicBezTo>
                    <a:pt x="139802" y="292909"/>
                    <a:pt x="152768" y="321127"/>
                    <a:pt x="158581" y="334839"/>
                  </a:cubicBezTo>
                  <a:cubicBezTo>
                    <a:pt x="164443" y="348551"/>
                    <a:pt x="164045" y="353271"/>
                    <a:pt x="171945" y="359133"/>
                  </a:cubicBezTo>
                  <a:cubicBezTo>
                    <a:pt x="179844" y="364995"/>
                    <a:pt x="188737" y="361865"/>
                    <a:pt x="200015" y="375180"/>
                  </a:cubicBezTo>
                  <a:cubicBezTo>
                    <a:pt x="211341" y="388494"/>
                    <a:pt x="240404" y="397536"/>
                    <a:pt x="252726" y="398281"/>
                  </a:cubicBezTo>
                  <a:cubicBezTo>
                    <a:pt x="265046" y="399076"/>
                    <a:pt x="274287" y="383029"/>
                    <a:pt x="290085" y="386507"/>
                  </a:cubicBezTo>
                  <a:cubicBezTo>
                    <a:pt x="305834" y="390034"/>
                    <a:pt x="302058" y="413136"/>
                    <a:pt x="307871" y="421383"/>
                  </a:cubicBezTo>
                  <a:cubicBezTo>
                    <a:pt x="309361" y="423469"/>
                    <a:pt x="314628" y="425407"/>
                    <a:pt x="321831" y="427146"/>
                  </a:cubicBezTo>
                  <a:cubicBezTo>
                    <a:pt x="325756" y="420836"/>
                    <a:pt x="332512" y="416365"/>
                    <a:pt x="342151" y="416514"/>
                  </a:cubicBezTo>
                  <a:cubicBezTo>
                    <a:pt x="364904" y="416862"/>
                    <a:pt x="388403" y="421432"/>
                    <a:pt x="408474" y="432909"/>
                  </a:cubicBezTo>
                  <a:cubicBezTo>
                    <a:pt x="409816" y="432809"/>
                    <a:pt x="411107" y="432660"/>
                    <a:pt x="412448" y="43261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86" name="Freeform: Shape 220">
              <a:extLst>
                <a:ext uri="{FF2B5EF4-FFF2-40B4-BE49-F238E27FC236}">
                  <a16:creationId xmlns:a16="http://schemas.microsoft.com/office/drawing/2014/main" xmlns="" id="{2031B0B1-073D-6533-10EA-88D904C59A16}"/>
                </a:ext>
              </a:extLst>
            </p:cNvPr>
            <p:cNvSpPr/>
            <p:nvPr/>
          </p:nvSpPr>
          <p:spPr>
            <a:xfrm>
              <a:off x="5387933" y="2661056"/>
              <a:ext cx="942161" cy="501794"/>
            </a:xfrm>
            <a:custGeom>
              <a:avLst/>
              <a:gdLst>
                <a:gd name="connsiteX0" fmla="*/ 936796 w 942161"/>
                <a:gd name="connsiteY0" fmla="*/ 205678 h 501794"/>
                <a:gd name="connsiteX1" fmla="*/ 928599 w 942161"/>
                <a:gd name="connsiteY1" fmla="*/ 204883 h 501794"/>
                <a:gd name="connsiteX2" fmla="*/ 910118 w 942161"/>
                <a:gd name="connsiteY2" fmla="*/ 208808 h 501794"/>
                <a:gd name="connsiteX3" fmla="*/ 898492 w 942161"/>
                <a:gd name="connsiteY3" fmla="*/ 197828 h 501794"/>
                <a:gd name="connsiteX4" fmla="*/ 893524 w 942161"/>
                <a:gd name="connsiteY4" fmla="*/ 187843 h 501794"/>
                <a:gd name="connsiteX5" fmla="*/ 879166 w 942161"/>
                <a:gd name="connsiteY5" fmla="*/ 174330 h 501794"/>
                <a:gd name="connsiteX6" fmla="*/ 864262 w 942161"/>
                <a:gd name="connsiteY6" fmla="*/ 160220 h 501794"/>
                <a:gd name="connsiteX7" fmla="*/ 841161 w 942161"/>
                <a:gd name="connsiteY7" fmla="*/ 167821 h 501794"/>
                <a:gd name="connsiteX8" fmla="*/ 818556 w 942161"/>
                <a:gd name="connsiteY8" fmla="*/ 163698 h 501794"/>
                <a:gd name="connsiteX9" fmla="*/ 800572 w 942161"/>
                <a:gd name="connsiteY9" fmla="*/ 148992 h 501794"/>
                <a:gd name="connsiteX10" fmla="*/ 787208 w 942161"/>
                <a:gd name="connsiteY10" fmla="*/ 166033 h 501794"/>
                <a:gd name="connsiteX11" fmla="*/ 763063 w 942161"/>
                <a:gd name="connsiteY11" fmla="*/ 118389 h 501794"/>
                <a:gd name="connsiteX12" fmla="*/ 720437 w 942161"/>
                <a:gd name="connsiteY12" fmla="*/ 60809 h 501794"/>
                <a:gd name="connsiteX13" fmla="*/ 713731 w 942161"/>
                <a:gd name="connsiteY13" fmla="*/ 40838 h 501794"/>
                <a:gd name="connsiteX14" fmla="*/ 698330 w 942161"/>
                <a:gd name="connsiteY14" fmla="*/ 39049 h 501794"/>
                <a:gd name="connsiteX15" fmla="*/ 677265 w 942161"/>
                <a:gd name="connsiteY15" fmla="*/ 52562 h 501794"/>
                <a:gd name="connsiteX16" fmla="*/ 652077 w 942161"/>
                <a:gd name="connsiteY16" fmla="*/ 64337 h 501794"/>
                <a:gd name="connsiteX17" fmla="*/ 634639 w 942161"/>
                <a:gd name="connsiteY17" fmla="*/ 69056 h 501794"/>
                <a:gd name="connsiteX18" fmla="*/ 642886 w 942161"/>
                <a:gd name="connsiteY18" fmla="*/ 52016 h 501794"/>
                <a:gd name="connsiteX19" fmla="*/ 630565 w 942161"/>
                <a:gd name="connsiteY19" fmla="*/ 50227 h 501794"/>
                <a:gd name="connsiteX20" fmla="*/ 619784 w 942161"/>
                <a:gd name="connsiteY20" fmla="*/ 48439 h 501794"/>
                <a:gd name="connsiteX21" fmla="*/ 613127 w 942161"/>
                <a:gd name="connsiteY21" fmla="*/ 46700 h 501794"/>
                <a:gd name="connsiteX22" fmla="*/ 604384 w 942161"/>
                <a:gd name="connsiteY22" fmla="*/ 40242 h 501794"/>
                <a:gd name="connsiteX23" fmla="*/ 583319 w 942161"/>
                <a:gd name="connsiteY23" fmla="*/ 44365 h 501794"/>
                <a:gd name="connsiteX24" fmla="*/ 585903 w 942161"/>
                <a:gd name="connsiteY24" fmla="*/ 33187 h 501794"/>
                <a:gd name="connsiteX25" fmla="*/ 581779 w 942161"/>
                <a:gd name="connsiteY25" fmla="*/ 14408 h 501794"/>
                <a:gd name="connsiteX26" fmla="*/ 566875 w 942161"/>
                <a:gd name="connsiteY26" fmla="*/ 3826 h 501794"/>
                <a:gd name="connsiteX27" fmla="*/ 548890 w 942161"/>
                <a:gd name="connsiteY27" fmla="*/ 895 h 501794"/>
                <a:gd name="connsiteX28" fmla="*/ 520126 w 942161"/>
                <a:gd name="connsiteY28" fmla="*/ 8546 h 501794"/>
                <a:gd name="connsiteX29" fmla="*/ 486243 w 942161"/>
                <a:gd name="connsiteY29" fmla="*/ 21463 h 501794"/>
                <a:gd name="connsiteX30" fmla="*/ 453355 w 942161"/>
                <a:gd name="connsiteY30" fmla="*/ 28517 h 501794"/>
                <a:gd name="connsiteX31" fmla="*/ 429707 w 942161"/>
                <a:gd name="connsiteY31" fmla="*/ 36764 h 501794"/>
                <a:gd name="connsiteX32" fmla="*/ 394781 w 942161"/>
                <a:gd name="connsiteY32" fmla="*/ 45011 h 501794"/>
                <a:gd name="connsiteX33" fmla="*/ 367060 w 942161"/>
                <a:gd name="connsiteY33" fmla="*/ 48538 h 501794"/>
                <a:gd name="connsiteX34" fmla="*/ 347535 w 942161"/>
                <a:gd name="connsiteY34" fmla="*/ 49731 h 501794"/>
                <a:gd name="connsiteX35" fmla="*/ 348579 w 942161"/>
                <a:gd name="connsiteY35" fmla="*/ 72087 h 501794"/>
                <a:gd name="connsiteX36" fmla="*/ 369146 w 942161"/>
                <a:gd name="connsiteY36" fmla="*/ 83861 h 501794"/>
                <a:gd name="connsiteX37" fmla="*/ 344504 w 942161"/>
                <a:gd name="connsiteY37" fmla="*/ 88581 h 501794"/>
                <a:gd name="connsiteX38" fmla="*/ 340381 w 942161"/>
                <a:gd name="connsiteY38" fmla="*/ 107410 h 501794"/>
                <a:gd name="connsiteX39" fmla="*/ 326023 w 942161"/>
                <a:gd name="connsiteY39" fmla="*/ 121519 h 501794"/>
                <a:gd name="connsiteX40" fmla="*/ 332184 w 942161"/>
                <a:gd name="connsiteY40" fmla="*/ 135628 h 501794"/>
                <a:gd name="connsiteX41" fmla="*/ 348628 w 942161"/>
                <a:gd name="connsiteY41" fmla="*/ 141491 h 501794"/>
                <a:gd name="connsiteX42" fmla="*/ 354789 w 942161"/>
                <a:gd name="connsiteY42" fmla="*/ 160320 h 501794"/>
                <a:gd name="connsiteX43" fmla="*/ 340431 w 942161"/>
                <a:gd name="connsiteY43" fmla="*/ 169709 h 501794"/>
                <a:gd name="connsiteX44" fmla="*/ 322993 w 942161"/>
                <a:gd name="connsiteY44" fmla="*/ 161462 h 501794"/>
                <a:gd name="connsiteX45" fmla="*/ 314746 w 942161"/>
                <a:gd name="connsiteY45" fmla="*/ 174379 h 501794"/>
                <a:gd name="connsiteX46" fmla="*/ 303468 w 942161"/>
                <a:gd name="connsiteY46" fmla="*/ 166132 h 501794"/>
                <a:gd name="connsiteX47" fmla="*/ 288067 w 942161"/>
                <a:gd name="connsiteY47" fmla="*/ 157885 h 501794"/>
                <a:gd name="connsiteX48" fmla="*/ 265463 w 942161"/>
                <a:gd name="connsiteY48" fmla="*/ 156743 h 501794"/>
                <a:gd name="connsiteX49" fmla="*/ 252099 w 942161"/>
                <a:gd name="connsiteY49" fmla="*/ 155550 h 501794"/>
                <a:gd name="connsiteX50" fmla="*/ 229494 w 942161"/>
                <a:gd name="connsiteY50" fmla="*/ 163797 h 501794"/>
                <a:gd name="connsiteX51" fmla="*/ 207933 w 942161"/>
                <a:gd name="connsiteY51" fmla="*/ 166132 h 501794"/>
                <a:gd name="connsiteX52" fmla="*/ 194569 w 942161"/>
                <a:gd name="connsiteY52" fmla="*/ 166132 h 501794"/>
                <a:gd name="connsiteX53" fmla="*/ 188408 w 942161"/>
                <a:gd name="connsiteY53" fmla="*/ 162605 h 501794"/>
                <a:gd name="connsiteX54" fmla="*/ 168884 w 942161"/>
                <a:gd name="connsiteY54" fmla="*/ 143776 h 501794"/>
                <a:gd name="connsiteX55" fmla="*/ 142156 w 942161"/>
                <a:gd name="connsiteY55" fmla="*/ 134386 h 501794"/>
                <a:gd name="connsiteX56" fmla="*/ 125712 w 942161"/>
                <a:gd name="connsiteY56" fmla="*/ 134386 h 501794"/>
                <a:gd name="connsiteX57" fmla="*/ 113391 w 942161"/>
                <a:gd name="connsiteY57" fmla="*/ 134386 h 501794"/>
                <a:gd name="connsiteX58" fmla="*/ 95953 w 942161"/>
                <a:gd name="connsiteY58" fmla="*/ 140249 h 501794"/>
                <a:gd name="connsiteX59" fmla="*/ 71311 w 942161"/>
                <a:gd name="connsiteY59" fmla="*/ 153166 h 501794"/>
                <a:gd name="connsiteX60" fmla="*/ 58990 w 942161"/>
                <a:gd name="connsiteY60" fmla="*/ 166083 h 501794"/>
                <a:gd name="connsiteX61" fmla="*/ 52830 w 942161"/>
                <a:gd name="connsiteY61" fmla="*/ 180192 h 501794"/>
                <a:gd name="connsiteX62" fmla="*/ 50793 w 942161"/>
                <a:gd name="connsiteY62" fmla="*/ 196636 h 501794"/>
                <a:gd name="connsiteX63" fmla="*/ 32312 w 942161"/>
                <a:gd name="connsiteY63" fmla="*/ 178999 h 501794"/>
                <a:gd name="connsiteX64" fmla="*/ 18948 w 942161"/>
                <a:gd name="connsiteY64" fmla="*/ 188389 h 501794"/>
                <a:gd name="connsiteX65" fmla="*/ 6627 w 942161"/>
                <a:gd name="connsiteY65" fmla="*/ 204833 h 501794"/>
                <a:gd name="connsiteX66" fmla="*/ 13831 w 942161"/>
                <a:gd name="connsiteY66" fmla="*/ 217750 h 501794"/>
                <a:gd name="connsiteX67" fmla="*/ 5634 w 942161"/>
                <a:gd name="connsiteY67" fmla="*/ 225997 h 501794"/>
                <a:gd name="connsiteX68" fmla="*/ 467 w 942161"/>
                <a:gd name="connsiteY68" fmla="*/ 242441 h 501794"/>
                <a:gd name="connsiteX69" fmla="*/ 13831 w 942161"/>
                <a:gd name="connsiteY69" fmla="*/ 253023 h 501794"/>
                <a:gd name="connsiteX70" fmla="*/ 17954 w 942161"/>
                <a:gd name="connsiteY70" fmla="*/ 267133 h 501794"/>
                <a:gd name="connsiteX71" fmla="*/ 34398 w 942161"/>
                <a:gd name="connsiteY71" fmla="*/ 265940 h 501794"/>
                <a:gd name="connsiteX72" fmla="*/ 48806 w 942161"/>
                <a:gd name="connsiteY72" fmla="*/ 284769 h 501794"/>
                <a:gd name="connsiteX73" fmla="*/ 51886 w 942161"/>
                <a:gd name="connsiteY73" fmla="*/ 301214 h 501794"/>
                <a:gd name="connsiteX74" fmla="*/ 57003 w 942161"/>
                <a:gd name="connsiteY74" fmla="*/ 312988 h 501794"/>
                <a:gd name="connsiteX75" fmla="*/ 64455 w 942161"/>
                <a:gd name="connsiteY75" fmla="*/ 318105 h 501794"/>
                <a:gd name="connsiteX76" fmla="*/ 68628 w 942161"/>
                <a:gd name="connsiteY76" fmla="*/ 314528 h 501794"/>
                <a:gd name="connsiteX77" fmla="*/ 117266 w 942161"/>
                <a:gd name="connsiteY77" fmla="*/ 296494 h 501794"/>
                <a:gd name="connsiteX78" fmla="*/ 152887 w 942161"/>
                <a:gd name="connsiteY78" fmla="*/ 304344 h 501794"/>
                <a:gd name="connsiteX79" fmla="*/ 155619 w 942161"/>
                <a:gd name="connsiteY79" fmla="*/ 343541 h 501794"/>
                <a:gd name="connsiteX80" fmla="*/ 133015 w 942161"/>
                <a:gd name="connsiteY80" fmla="*/ 350596 h 501794"/>
                <a:gd name="connsiteX81" fmla="*/ 104249 w 942161"/>
                <a:gd name="connsiteY81" fmla="*/ 362370 h 501794"/>
                <a:gd name="connsiteX82" fmla="*/ 100822 w 942161"/>
                <a:gd name="connsiteY82" fmla="*/ 377275 h 501794"/>
                <a:gd name="connsiteX83" fmla="*/ 89196 w 942161"/>
                <a:gd name="connsiteY83" fmla="*/ 385869 h 501794"/>
                <a:gd name="connsiteX84" fmla="*/ 106982 w 942161"/>
                <a:gd name="connsiteY84" fmla="*/ 403109 h 501794"/>
                <a:gd name="connsiteX85" fmla="*/ 114534 w 942161"/>
                <a:gd name="connsiteY85" fmla="*/ 423477 h 501794"/>
                <a:gd name="connsiteX86" fmla="*/ 130977 w 942161"/>
                <a:gd name="connsiteY86" fmla="*/ 434457 h 501794"/>
                <a:gd name="connsiteX87" fmla="*/ 141957 w 942161"/>
                <a:gd name="connsiteY87" fmla="*/ 447771 h 501794"/>
                <a:gd name="connsiteX88" fmla="*/ 149508 w 942161"/>
                <a:gd name="connsiteY88" fmla="*/ 479915 h 501794"/>
                <a:gd name="connsiteX89" fmla="*/ 152440 w 942161"/>
                <a:gd name="connsiteY89" fmla="*/ 461980 h 501794"/>
                <a:gd name="connsiteX90" fmla="*/ 176386 w 942161"/>
                <a:gd name="connsiteY90" fmla="*/ 447523 h 501794"/>
                <a:gd name="connsiteX91" fmla="*/ 204703 w 942161"/>
                <a:gd name="connsiteY91" fmla="*/ 472661 h 501794"/>
                <a:gd name="connsiteX92" fmla="*/ 221148 w 942161"/>
                <a:gd name="connsiteY92" fmla="*/ 476834 h 501794"/>
                <a:gd name="connsiteX93" fmla="*/ 223880 w 942161"/>
                <a:gd name="connsiteY93" fmla="*/ 359638 h 501794"/>
                <a:gd name="connsiteX94" fmla="*/ 282453 w 942161"/>
                <a:gd name="connsiteY94" fmla="*/ 341753 h 501794"/>
                <a:gd name="connsiteX95" fmla="*/ 284391 w 942161"/>
                <a:gd name="connsiteY95" fmla="*/ 337282 h 501794"/>
                <a:gd name="connsiteX96" fmla="*/ 305654 w 942161"/>
                <a:gd name="connsiteY96" fmla="*/ 338077 h 501794"/>
                <a:gd name="connsiteX97" fmla="*/ 315242 w 942161"/>
                <a:gd name="connsiteY97" fmla="*/ 325557 h 501794"/>
                <a:gd name="connsiteX98" fmla="*/ 320758 w 942161"/>
                <a:gd name="connsiteY98" fmla="*/ 341206 h 501794"/>
                <a:gd name="connsiteX99" fmla="*/ 333078 w 942161"/>
                <a:gd name="connsiteY99" fmla="*/ 375983 h 501794"/>
                <a:gd name="connsiteX100" fmla="*/ 360154 w 942161"/>
                <a:gd name="connsiteY100" fmla="*/ 409865 h 501794"/>
                <a:gd name="connsiteX101" fmla="*/ 390360 w 942161"/>
                <a:gd name="connsiteY101" fmla="*/ 407778 h 501794"/>
                <a:gd name="connsiteX102" fmla="*/ 437010 w 942161"/>
                <a:gd name="connsiteY102" fmla="*/ 409865 h 501794"/>
                <a:gd name="connsiteX103" fmla="*/ 455292 w 942161"/>
                <a:gd name="connsiteY103" fmla="*/ 425564 h 501794"/>
                <a:gd name="connsiteX104" fmla="*/ 460807 w 942161"/>
                <a:gd name="connsiteY104" fmla="*/ 450653 h 501794"/>
                <a:gd name="connsiteX105" fmla="*/ 473624 w 942161"/>
                <a:gd name="connsiteY105" fmla="*/ 477878 h 501794"/>
                <a:gd name="connsiteX106" fmla="*/ 493745 w 942161"/>
                <a:gd name="connsiteY106" fmla="*/ 484137 h 501794"/>
                <a:gd name="connsiteX107" fmla="*/ 512922 w 942161"/>
                <a:gd name="connsiteY107" fmla="*/ 497750 h 501794"/>
                <a:gd name="connsiteX108" fmla="*/ 523901 w 942161"/>
                <a:gd name="connsiteY108" fmla="*/ 493577 h 501794"/>
                <a:gd name="connsiteX109" fmla="*/ 547698 w 942161"/>
                <a:gd name="connsiteY109" fmla="*/ 472661 h 501794"/>
                <a:gd name="connsiteX110" fmla="*/ 561062 w 942161"/>
                <a:gd name="connsiteY110" fmla="*/ 471171 h 501794"/>
                <a:gd name="connsiteX111" fmla="*/ 568067 w 942161"/>
                <a:gd name="connsiteY111" fmla="*/ 456416 h 501794"/>
                <a:gd name="connsiteX112" fmla="*/ 582474 w 942161"/>
                <a:gd name="connsiteY112" fmla="*/ 438382 h 501794"/>
                <a:gd name="connsiteX113" fmla="*/ 613972 w 942161"/>
                <a:gd name="connsiteY113" fmla="*/ 437587 h 501794"/>
                <a:gd name="connsiteX114" fmla="*/ 634539 w 942161"/>
                <a:gd name="connsiteY114" fmla="*/ 433712 h 501794"/>
                <a:gd name="connsiteX115" fmla="*/ 658536 w 942161"/>
                <a:gd name="connsiteY115" fmla="*/ 422732 h 501794"/>
                <a:gd name="connsiteX116" fmla="*/ 689337 w 942161"/>
                <a:gd name="connsiteY116" fmla="*/ 432917 h 501794"/>
                <a:gd name="connsiteX117" fmla="*/ 748954 w 942161"/>
                <a:gd name="connsiteY117" fmla="*/ 436842 h 501794"/>
                <a:gd name="connsiteX118" fmla="*/ 770863 w 942161"/>
                <a:gd name="connsiteY118" fmla="*/ 443896 h 501794"/>
                <a:gd name="connsiteX119" fmla="*/ 790288 w 942161"/>
                <a:gd name="connsiteY119" fmla="*/ 452491 h 501794"/>
                <a:gd name="connsiteX120" fmla="*/ 789692 w 942161"/>
                <a:gd name="connsiteY120" fmla="*/ 441710 h 501794"/>
                <a:gd name="connsiteX121" fmla="*/ 802013 w 942161"/>
                <a:gd name="connsiteY121" fmla="*/ 421739 h 501794"/>
                <a:gd name="connsiteX122" fmla="*/ 792772 w 942161"/>
                <a:gd name="connsiteY122" fmla="*/ 392328 h 501794"/>
                <a:gd name="connsiteX123" fmla="*/ 787655 w 942161"/>
                <a:gd name="connsiteY123" fmla="*/ 369425 h 501794"/>
                <a:gd name="connsiteX124" fmla="*/ 800969 w 942161"/>
                <a:gd name="connsiteY124" fmla="*/ 359042 h 501794"/>
                <a:gd name="connsiteX125" fmla="*/ 822779 w 942161"/>
                <a:gd name="connsiteY125" fmla="*/ 354173 h 501794"/>
                <a:gd name="connsiteX126" fmla="*/ 839372 w 942161"/>
                <a:gd name="connsiteY126" fmla="*/ 359042 h 501794"/>
                <a:gd name="connsiteX127" fmla="*/ 839372 w 942161"/>
                <a:gd name="connsiteY127" fmla="*/ 346572 h 501794"/>
                <a:gd name="connsiteX128" fmla="*/ 853581 w 942161"/>
                <a:gd name="connsiteY128" fmla="*/ 295600 h 501794"/>
                <a:gd name="connsiteX129" fmla="*/ 869230 w 942161"/>
                <a:gd name="connsiteY129" fmla="*/ 295600 h 501794"/>
                <a:gd name="connsiteX130" fmla="*/ 890543 w 942161"/>
                <a:gd name="connsiteY130" fmla="*/ 297736 h 501794"/>
                <a:gd name="connsiteX131" fmla="*/ 912353 w 942161"/>
                <a:gd name="connsiteY131" fmla="*/ 288495 h 501794"/>
                <a:gd name="connsiteX132" fmla="*/ 909024 w 942161"/>
                <a:gd name="connsiteY132" fmla="*/ 267332 h 501794"/>
                <a:gd name="connsiteX133" fmla="*/ 924177 w 942161"/>
                <a:gd name="connsiteY133" fmla="*/ 247261 h 501794"/>
                <a:gd name="connsiteX134" fmla="*/ 934113 w 942161"/>
                <a:gd name="connsiteY134" fmla="*/ 232654 h 501794"/>
                <a:gd name="connsiteX135" fmla="*/ 942162 w 942161"/>
                <a:gd name="connsiteY135" fmla="*/ 215564 h 501794"/>
                <a:gd name="connsiteX136" fmla="*/ 936796 w 942161"/>
                <a:gd name="connsiteY136" fmla="*/ 205678 h 501794"/>
                <a:gd name="connsiteX137" fmla="*/ 350665 w 942161"/>
                <a:gd name="connsiteY137" fmla="*/ 320539 h 501794"/>
                <a:gd name="connsiteX138" fmla="*/ 318571 w 942161"/>
                <a:gd name="connsiteY138" fmla="*/ 310504 h 501794"/>
                <a:gd name="connsiteX139" fmla="*/ 350665 w 942161"/>
                <a:gd name="connsiteY139" fmla="*/ 320539 h 501794"/>
                <a:gd name="connsiteX140" fmla="*/ 739564 w 942161"/>
                <a:gd name="connsiteY140" fmla="*/ 317708 h 501794"/>
                <a:gd name="connsiteX141" fmla="*/ 660821 w 942161"/>
                <a:gd name="connsiteY141" fmla="*/ 327892 h 501794"/>
                <a:gd name="connsiteX142" fmla="*/ 648500 w 942161"/>
                <a:gd name="connsiteY142" fmla="*/ 361576 h 501794"/>
                <a:gd name="connsiteX143" fmla="*/ 645767 w 942161"/>
                <a:gd name="connsiteY143" fmla="*/ 318453 h 501794"/>
                <a:gd name="connsiteX144" fmla="*/ 705384 w 942161"/>
                <a:gd name="connsiteY144" fmla="*/ 308268 h 501794"/>
                <a:gd name="connsiteX145" fmla="*/ 763609 w 942161"/>
                <a:gd name="connsiteY145" fmla="*/ 305138 h 501794"/>
                <a:gd name="connsiteX146" fmla="*/ 739564 w 942161"/>
                <a:gd name="connsiteY146" fmla="*/ 317708 h 501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</a:cxnLst>
              <a:rect l="l" t="t" r="r" b="b"/>
              <a:pathLst>
                <a:path w="942161" h="501794">
                  <a:moveTo>
                    <a:pt x="936796" y="205678"/>
                  </a:moveTo>
                  <a:cubicBezTo>
                    <a:pt x="936150" y="200213"/>
                    <a:pt x="931977" y="202548"/>
                    <a:pt x="928599" y="204883"/>
                  </a:cubicBezTo>
                  <a:cubicBezTo>
                    <a:pt x="925171" y="207218"/>
                    <a:pt x="914191" y="208808"/>
                    <a:pt x="910118" y="208808"/>
                  </a:cubicBezTo>
                  <a:cubicBezTo>
                    <a:pt x="905994" y="208808"/>
                    <a:pt x="898492" y="202548"/>
                    <a:pt x="898492" y="197828"/>
                  </a:cubicBezTo>
                  <a:cubicBezTo>
                    <a:pt x="898492" y="193109"/>
                    <a:pt x="897598" y="187843"/>
                    <a:pt x="893524" y="187843"/>
                  </a:cubicBezTo>
                  <a:cubicBezTo>
                    <a:pt x="889401" y="187843"/>
                    <a:pt x="883241" y="185458"/>
                    <a:pt x="879166" y="174330"/>
                  </a:cubicBezTo>
                  <a:cubicBezTo>
                    <a:pt x="875043" y="163151"/>
                    <a:pt x="868883" y="163151"/>
                    <a:pt x="864262" y="160220"/>
                  </a:cubicBezTo>
                  <a:cubicBezTo>
                    <a:pt x="859642" y="157289"/>
                    <a:pt x="846824" y="165486"/>
                    <a:pt x="841161" y="167821"/>
                  </a:cubicBezTo>
                  <a:cubicBezTo>
                    <a:pt x="835498" y="170206"/>
                    <a:pt x="825760" y="165486"/>
                    <a:pt x="818556" y="163698"/>
                  </a:cubicBezTo>
                  <a:cubicBezTo>
                    <a:pt x="811353" y="161909"/>
                    <a:pt x="807229" y="147254"/>
                    <a:pt x="800572" y="148992"/>
                  </a:cubicBezTo>
                  <a:cubicBezTo>
                    <a:pt x="793865" y="150781"/>
                    <a:pt x="792325" y="166033"/>
                    <a:pt x="787208" y="166033"/>
                  </a:cubicBezTo>
                  <a:cubicBezTo>
                    <a:pt x="782091" y="166033"/>
                    <a:pt x="772851" y="135479"/>
                    <a:pt x="763063" y="118389"/>
                  </a:cubicBezTo>
                  <a:cubicBezTo>
                    <a:pt x="753326" y="101349"/>
                    <a:pt x="735838" y="67268"/>
                    <a:pt x="720437" y="60809"/>
                  </a:cubicBezTo>
                  <a:cubicBezTo>
                    <a:pt x="705036" y="54351"/>
                    <a:pt x="709656" y="45508"/>
                    <a:pt x="713731" y="40838"/>
                  </a:cubicBezTo>
                  <a:cubicBezTo>
                    <a:pt x="717854" y="36118"/>
                    <a:pt x="704490" y="34976"/>
                    <a:pt x="698330" y="39049"/>
                  </a:cubicBezTo>
                  <a:cubicBezTo>
                    <a:pt x="692169" y="43173"/>
                    <a:pt x="684469" y="50824"/>
                    <a:pt x="677265" y="52562"/>
                  </a:cubicBezTo>
                  <a:cubicBezTo>
                    <a:pt x="670061" y="54351"/>
                    <a:pt x="659778" y="67268"/>
                    <a:pt x="652077" y="64337"/>
                  </a:cubicBezTo>
                  <a:cubicBezTo>
                    <a:pt x="644376" y="61406"/>
                    <a:pt x="640750" y="75515"/>
                    <a:pt x="634639" y="69056"/>
                  </a:cubicBezTo>
                  <a:cubicBezTo>
                    <a:pt x="628479" y="62598"/>
                    <a:pt x="642886" y="57878"/>
                    <a:pt x="642886" y="52016"/>
                  </a:cubicBezTo>
                  <a:cubicBezTo>
                    <a:pt x="642886" y="46154"/>
                    <a:pt x="633099" y="53804"/>
                    <a:pt x="630565" y="50227"/>
                  </a:cubicBezTo>
                  <a:cubicBezTo>
                    <a:pt x="627982" y="46700"/>
                    <a:pt x="619784" y="43173"/>
                    <a:pt x="619784" y="48439"/>
                  </a:cubicBezTo>
                  <a:cubicBezTo>
                    <a:pt x="619784" y="53755"/>
                    <a:pt x="613127" y="50774"/>
                    <a:pt x="613127" y="46700"/>
                  </a:cubicBezTo>
                  <a:cubicBezTo>
                    <a:pt x="613127" y="42577"/>
                    <a:pt x="608507" y="34926"/>
                    <a:pt x="604384" y="40242"/>
                  </a:cubicBezTo>
                  <a:cubicBezTo>
                    <a:pt x="600260" y="45508"/>
                    <a:pt x="586399" y="48489"/>
                    <a:pt x="583319" y="44365"/>
                  </a:cubicBezTo>
                  <a:cubicBezTo>
                    <a:pt x="580239" y="40242"/>
                    <a:pt x="585356" y="38503"/>
                    <a:pt x="585903" y="33187"/>
                  </a:cubicBezTo>
                  <a:cubicBezTo>
                    <a:pt x="586399" y="27871"/>
                    <a:pt x="580785" y="20866"/>
                    <a:pt x="581779" y="14408"/>
                  </a:cubicBezTo>
                  <a:cubicBezTo>
                    <a:pt x="582822" y="7949"/>
                    <a:pt x="571992" y="1491"/>
                    <a:pt x="566875" y="3826"/>
                  </a:cubicBezTo>
                  <a:cubicBezTo>
                    <a:pt x="561758" y="6211"/>
                    <a:pt x="554554" y="3826"/>
                    <a:pt x="548890" y="895"/>
                  </a:cubicBezTo>
                  <a:cubicBezTo>
                    <a:pt x="543227" y="-2036"/>
                    <a:pt x="521169" y="2683"/>
                    <a:pt x="520126" y="8546"/>
                  </a:cubicBezTo>
                  <a:cubicBezTo>
                    <a:pt x="519082" y="14408"/>
                    <a:pt x="491360" y="19128"/>
                    <a:pt x="486243" y="21463"/>
                  </a:cubicBezTo>
                  <a:cubicBezTo>
                    <a:pt x="481126" y="23797"/>
                    <a:pt x="460558" y="27325"/>
                    <a:pt x="453355" y="28517"/>
                  </a:cubicBezTo>
                  <a:cubicBezTo>
                    <a:pt x="446151" y="29709"/>
                    <a:pt x="438947" y="36764"/>
                    <a:pt x="429707" y="36764"/>
                  </a:cubicBezTo>
                  <a:cubicBezTo>
                    <a:pt x="420466" y="36764"/>
                    <a:pt x="402978" y="37956"/>
                    <a:pt x="394781" y="45011"/>
                  </a:cubicBezTo>
                  <a:cubicBezTo>
                    <a:pt x="386584" y="52066"/>
                    <a:pt x="373220" y="46203"/>
                    <a:pt x="367060" y="48538"/>
                  </a:cubicBezTo>
                  <a:cubicBezTo>
                    <a:pt x="360899" y="50873"/>
                    <a:pt x="350616" y="47346"/>
                    <a:pt x="347535" y="49731"/>
                  </a:cubicBezTo>
                  <a:cubicBezTo>
                    <a:pt x="344455" y="52066"/>
                    <a:pt x="345498" y="66175"/>
                    <a:pt x="348579" y="72087"/>
                  </a:cubicBezTo>
                  <a:cubicBezTo>
                    <a:pt x="351659" y="77949"/>
                    <a:pt x="368103" y="80334"/>
                    <a:pt x="369146" y="83861"/>
                  </a:cubicBezTo>
                  <a:cubicBezTo>
                    <a:pt x="370189" y="87389"/>
                    <a:pt x="352702" y="87389"/>
                    <a:pt x="344504" y="88581"/>
                  </a:cubicBezTo>
                  <a:cubicBezTo>
                    <a:pt x="336308" y="89773"/>
                    <a:pt x="338344" y="101498"/>
                    <a:pt x="340381" y="107410"/>
                  </a:cubicBezTo>
                  <a:cubicBezTo>
                    <a:pt x="342418" y="113272"/>
                    <a:pt x="332184" y="119184"/>
                    <a:pt x="326023" y="121519"/>
                  </a:cubicBezTo>
                  <a:cubicBezTo>
                    <a:pt x="319863" y="123854"/>
                    <a:pt x="326023" y="135628"/>
                    <a:pt x="332184" y="135628"/>
                  </a:cubicBezTo>
                  <a:cubicBezTo>
                    <a:pt x="338344" y="135628"/>
                    <a:pt x="343511" y="141491"/>
                    <a:pt x="348628" y="141491"/>
                  </a:cubicBezTo>
                  <a:cubicBezTo>
                    <a:pt x="353745" y="141491"/>
                    <a:pt x="354789" y="153265"/>
                    <a:pt x="354789" y="160320"/>
                  </a:cubicBezTo>
                  <a:cubicBezTo>
                    <a:pt x="354789" y="167374"/>
                    <a:pt x="348628" y="169709"/>
                    <a:pt x="340431" y="169709"/>
                  </a:cubicBezTo>
                  <a:cubicBezTo>
                    <a:pt x="332233" y="169709"/>
                    <a:pt x="328110" y="162655"/>
                    <a:pt x="322993" y="161462"/>
                  </a:cubicBezTo>
                  <a:cubicBezTo>
                    <a:pt x="317876" y="160320"/>
                    <a:pt x="318870" y="172044"/>
                    <a:pt x="314746" y="174379"/>
                  </a:cubicBezTo>
                  <a:cubicBezTo>
                    <a:pt x="310672" y="176714"/>
                    <a:pt x="309629" y="166132"/>
                    <a:pt x="303468" y="166132"/>
                  </a:cubicBezTo>
                  <a:cubicBezTo>
                    <a:pt x="297308" y="166132"/>
                    <a:pt x="290104" y="164940"/>
                    <a:pt x="288067" y="157885"/>
                  </a:cubicBezTo>
                  <a:cubicBezTo>
                    <a:pt x="286031" y="150831"/>
                    <a:pt x="271623" y="149638"/>
                    <a:pt x="265463" y="156743"/>
                  </a:cubicBezTo>
                  <a:cubicBezTo>
                    <a:pt x="259303" y="163797"/>
                    <a:pt x="257216" y="160270"/>
                    <a:pt x="252099" y="155550"/>
                  </a:cubicBezTo>
                  <a:cubicBezTo>
                    <a:pt x="246932" y="150831"/>
                    <a:pt x="231531" y="157885"/>
                    <a:pt x="229494" y="163797"/>
                  </a:cubicBezTo>
                  <a:cubicBezTo>
                    <a:pt x="227457" y="169660"/>
                    <a:pt x="216130" y="172044"/>
                    <a:pt x="207933" y="166132"/>
                  </a:cubicBezTo>
                  <a:cubicBezTo>
                    <a:pt x="199686" y="160270"/>
                    <a:pt x="194569" y="157885"/>
                    <a:pt x="194569" y="166132"/>
                  </a:cubicBezTo>
                  <a:cubicBezTo>
                    <a:pt x="194569" y="174379"/>
                    <a:pt x="188408" y="167325"/>
                    <a:pt x="188408" y="162605"/>
                  </a:cubicBezTo>
                  <a:cubicBezTo>
                    <a:pt x="188408" y="157885"/>
                    <a:pt x="175044" y="148496"/>
                    <a:pt x="168884" y="143776"/>
                  </a:cubicBezTo>
                  <a:cubicBezTo>
                    <a:pt x="162723" y="139056"/>
                    <a:pt x="143199" y="139056"/>
                    <a:pt x="142156" y="134386"/>
                  </a:cubicBezTo>
                  <a:cubicBezTo>
                    <a:pt x="141112" y="129667"/>
                    <a:pt x="128792" y="126139"/>
                    <a:pt x="125712" y="134386"/>
                  </a:cubicBezTo>
                  <a:cubicBezTo>
                    <a:pt x="122631" y="142633"/>
                    <a:pt x="117464" y="136721"/>
                    <a:pt x="113391" y="134386"/>
                  </a:cubicBezTo>
                  <a:cubicBezTo>
                    <a:pt x="109267" y="132051"/>
                    <a:pt x="100027" y="137914"/>
                    <a:pt x="95953" y="140249"/>
                  </a:cubicBezTo>
                  <a:cubicBezTo>
                    <a:pt x="91829" y="142584"/>
                    <a:pt x="78515" y="153166"/>
                    <a:pt x="71311" y="153166"/>
                  </a:cubicBezTo>
                  <a:cubicBezTo>
                    <a:pt x="64108" y="153166"/>
                    <a:pt x="68231" y="163748"/>
                    <a:pt x="58990" y="166083"/>
                  </a:cubicBezTo>
                  <a:cubicBezTo>
                    <a:pt x="49750" y="168418"/>
                    <a:pt x="51787" y="175472"/>
                    <a:pt x="52830" y="180192"/>
                  </a:cubicBezTo>
                  <a:cubicBezTo>
                    <a:pt x="53873" y="184911"/>
                    <a:pt x="58990" y="193109"/>
                    <a:pt x="50793" y="196636"/>
                  </a:cubicBezTo>
                  <a:cubicBezTo>
                    <a:pt x="42596" y="200163"/>
                    <a:pt x="39466" y="184862"/>
                    <a:pt x="32312" y="178999"/>
                  </a:cubicBezTo>
                  <a:cubicBezTo>
                    <a:pt x="25108" y="173137"/>
                    <a:pt x="18948" y="180192"/>
                    <a:pt x="18948" y="188389"/>
                  </a:cubicBezTo>
                  <a:cubicBezTo>
                    <a:pt x="18948" y="196636"/>
                    <a:pt x="10751" y="196636"/>
                    <a:pt x="6627" y="204833"/>
                  </a:cubicBezTo>
                  <a:cubicBezTo>
                    <a:pt x="2553" y="213080"/>
                    <a:pt x="13831" y="214223"/>
                    <a:pt x="13831" y="217750"/>
                  </a:cubicBezTo>
                  <a:cubicBezTo>
                    <a:pt x="13831" y="221278"/>
                    <a:pt x="7671" y="224805"/>
                    <a:pt x="5634" y="225997"/>
                  </a:cubicBezTo>
                  <a:cubicBezTo>
                    <a:pt x="3597" y="227190"/>
                    <a:pt x="-1570" y="238914"/>
                    <a:pt x="467" y="242441"/>
                  </a:cubicBezTo>
                  <a:cubicBezTo>
                    <a:pt x="2504" y="245969"/>
                    <a:pt x="14824" y="244776"/>
                    <a:pt x="13831" y="253023"/>
                  </a:cubicBezTo>
                  <a:cubicBezTo>
                    <a:pt x="12788" y="261270"/>
                    <a:pt x="11794" y="269468"/>
                    <a:pt x="17954" y="267133"/>
                  </a:cubicBezTo>
                  <a:cubicBezTo>
                    <a:pt x="24115" y="264798"/>
                    <a:pt x="30275" y="265940"/>
                    <a:pt x="34398" y="265940"/>
                  </a:cubicBezTo>
                  <a:cubicBezTo>
                    <a:pt x="38522" y="265940"/>
                    <a:pt x="41602" y="275330"/>
                    <a:pt x="48806" y="284769"/>
                  </a:cubicBezTo>
                  <a:cubicBezTo>
                    <a:pt x="56010" y="294159"/>
                    <a:pt x="59090" y="298879"/>
                    <a:pt x="51886" y="301214"/>
                  </a:cubicBezTo>
                  <a:cubicBezTo>
                    <a:pt x="44682" y="303549"/>
                    <a:pt x="47763" y="308268"/>
                    <a:pt x="57003" y="312988"/>
                  </a:cubicBezTo>
                  <a:cubicBezTo>
                    <a:pt x="59438" y="314230"/>
                    <a:pt x="62021" y="316118"/>
                    <a:pt x="64455" y="318105"/>
                  </a:cubicBezTo>
                  <a:cubicBezTo>
                    <a:pt x="65946" y="316962"/>
                    <a:pt x="67386" y="315820"/>
                    <a:pt x="68628" y="314528"/>
                  </a:cubicBezTo>
                  <a:cubicBezTo>
                    <a:pt x="80254" y="302803"/>
                    <a:pt x="101517" y="291774"/>
                    <a:pt x="117266" y="296494"/>
                  </a:cubicBezTo>
                  <a:cubicBezTo>
                    <a:pt x="133015" y="301214"/>
                    <a:pt x="146031" y="293364"/>
                    <a:pt x="152887" y="304344"/>
                  </a:cubicBezTo>
                  <a:cubicBezTo>
                    <a:pt x="159693" y="315323"/>
                    <a:pt x="152887" y="335692"/>
                    <a:pt x="155619" y="343541"/>
                  </a:cubicBezTo>
                  <a:cubicBezTo>
                    <a:pt x="158351" y="351391"/>
                    <a:pt x="143298" y="352186"/>
                    <a:pt x="133015" y="350596"/>
                  </a:cubicBezTo>
                  <a:cubicBezTo>
                    <a:pt x="122730" y="349056"/>
                    <a:pt x="101467" y="355316"/>
                    <a:pt x="104249" y="362370"/>
                  </a:cubicBezTo>
                  <a:cubicBezTo>
                    <a:pt x="106982" y="369425"/>
                    <a:pt x="114534" y="385919"/>
                    <a:pt x="100822" y="377275"/>
                  </a:cubicBezTo>
                  <a:cubicBezTo>
                    <a:pt x="87159" y="368680"/>
                    <a:pt x="81645" y="385869"/>
                    <a:pt x="89196" y="385869"/>
                  </a:cubicBezTo>
                  <a:cubicBezTo>
                    <a:pt x="96748" y="385869"/>
                    <a:pt x="106982" y="396054"/>
                    <a:pt x="106982" y="403109"/>
                  </a:cubicBezTo>
                  <a:cubicBezTo>
                    <a:pt x="106982" y="410163"/>
                    <a:pt x="107678" y="425812"/>
                    <a:pt x="114534" y="423477"/>
                  </a:cubicBezTo>
                  <a:cubicBezTo>
                    <a:pt x="121389" y="421142"/>
                    <a:pt x="121389" y="435252"/>
                    <a:pt x="130977" y="434457"/>
                  </a:cubicBezTo>
                  <a:cubicBezTo>
                    <a:pt x="140566" y="433662"/>
                    <a:pt x="149458" y="437587"/>
                    <a:pt x="141957" y="447771"/>
                  </a:cubicBezTo>
                  <a:cubicBezTo>
                    <a:pt x="134455" y="457956"/>
                    <a:pt x="146726" y="486174"/>
                    <a:pt x="149508" y="479915"/>
                  </a:cubicBezTo>
                  <a:cubicBezTo>
                    <a:pt x="151248" y="475990"/>
                    <a:pt x="149707" y="467395"/>
                    <a:pt x="152440" y="461980"/>
                  </a:cubicBezTo>
                  <a:cubicBezTo>
                    <a:pt x="147074" y="447573"/>
                    <a:pt x="169778" y="447523"/>
                    <a:pt x="176386" y="447523"/>
                  </a:cubicBezTo>
                  <a:cubicBezTo>
                    <a:pt x="183688" y="447523"/>
                    <a:pt x="196506" y="460092"/>
                    <a:pt x="204703" y="472661"/>
                  </a:cubicBezTo>
                  <a:cubicBezTo>
                    <a:pt x="212950" y="485230"/>
                    <a:pt x="221148" y="476834"/>
                    <a:pt x="221148" y="476834"/>
                  </a:cubicBezTo>
                  <a:lnTo>
                    <a:pt x="223880" y="359638"/>
                  </a:lnTo>
                  <a:lnTo>
                    <a:pt x="282453" y="341753"/>
                  </a:lnTo>
                  <a:cubicBezTo>
                    <a:pt x="283000" y="340064"/>
                    <a:pt x="283646" y="338524"/>
                    <a:pt x="284391" y="337282"/>
                  </a:cubicBezTo>
                  <a:cubicBezTo>
                    <a:pt x="291943" y="324712"/>
                    <a:pt x="302078" y="335096"/>
                    <a:pt x="305654" y="338077"/>
                  </a:cubicBezTo>
                  <a:cubicBezTo>
                    <a:pt x="308635" y="340511"/>
                    <a:pt x="306996" y="324762"/>
                    <a:pt x="315242" y="325557"/>
                  </a:cubicBezTo>
                  <a:cubicBezTo>
                    <a:pt x="323440" y="326352"/>
                    <a:pt x="314547" y="341206"/>
                    <a:pt x="320758" y="341206"/>
                  </a:cubicBezTo>
                  <a:cubicBezTo>
                    <a:pt x="325527" y="341206"/>
                    <a:pt x="336506" y="360681"/>
                    <a:pt x="333078" y="375983"/>
                  </a:cubicBezTo>
                  <a:cubicBezTo>
                    <a:pt x="342219" y="384578"/>
                    <a:pt x="358713" y="404748"/>
                    <a:pt x="360154" y="409865"/>
                  </a:cubicBezTo>
                  <a:cubicBezTo>
                    <a:pt x="361992" y="416125"/>
                    <a:pt x="385739" y="405692"/>
                    <a:pt x="390360" y="407778"/>
                  </a:cubicBezTo>
                  <a:cubicBezTo>
                    <a:pt x="394930" y="409865"/>
                    <a:pt x="430601" y="409865"/>
                    <a:pt x="437010" y="409865"/>
                  </a:cubicBezTo>
                  <a:cubicBezTo>
                    <a:pt x="443418" y="409865"/>
                    <a:pt x="447940" y="423477"/>
                    <a:pt x="455292" y="425564"/>
                  </a:cubicBezTo>
                  <a:cubicBezTo>
                    <a:pt x="462595" y="427651"/>
                    <a:pt x="459863" y="441263"/>
                    <a:pt x="460807" y="450653"/>
                  </a:cubicBezTo>
                  <a:cubicBezTo>
                    <a:pt x="461751" y="460092"/>
                    <a:pt x="472730" y="469531"/>
                    <a:pt x="473624" y="477878"/>
                  </a:cubicBezTo>
                  <a:cubicBezTo>
                    <a:pt x="474568" y="486224"/>
                    <a:pt x="486442" y="482051"/>
                    <a:pt x="493745" y="484137"/>
                  </a:cubicBezTo>
                  <a:cubicBezTo>
                    <a:pt x="501048" y="486224"/>
                    <a:pt x="512028" y="489354"/>
                    <a:pt x="512922" y="497750"/>
                  </a:cubicBezTo>
                  <a:cubicBezTo>
                    <a:pt x="513816" y="506146"/>
                    <a:pt x="523007" y="499836"/>
                    <a:pt x="523901" y="493577"/>
                  </a:cubicBezTo>
                  <a:cubicBezTo>
                    <a:pt x="524795" y="487317"/>
                    <a:pt x="533986" y="478971"/>
                    <a:pt x="547698" y="472661"/>
                  </a:cubicBezTo>
                  <a:cubicBezTo>
                    <a:pt x="553908" y="469829"/>
                    <a:pt x="557982" y="469829"/>
                    <a:pt x="561062" y="471171"/>
                  </a:cubicBezTo>
                  <a:cubicBezTo>
                    <a:pt x="563596" y="463669"/>
                    <a:pt x="566229" y="457310"/>
                    <a:pt x="568067" y="456416"/>
                  </a:cubicBezTo>
                  <a:cubicBezTo>
                    <a:pt x="572837" y="454081"/>
                    <a:pt x="581779" y="446231"/>
                    <a:pt x="582474" y="438382"/>
                  </a:cubicBezTo>
                  <a:cubicBezTo>
                    <a:pt x="583170" y="430532"/>
                    <a:pt x="601651" y="430532"/>
                    <a:pt x="613972" y="437587"/>
                  </a:cubicBezTo>
                  <a:cubicBezTo>
                    <a:pt x="626293" y="444641"/>
                    <a:pt x="633844" y="444691"/>
                    <a:pt x="634539" y="433712"/>
                  </a:cubicBezTo>
                  <a:cubicBezTo>
                    <a:pt x="635235" y="422732"/>
                    <a:pt x="653021" y="419602"/>
                    <a:pt x="658536" y="422732"/>
                  </a:cubicBezTo>
                  <a:cubicBezTo>
                    <a:pt x="664000" y="425862"/>
                    <a:pt x="681140" y="436842"/>
                    <a:pt x="689337" y="432917"/>
                  </a:cubicBezTo>
                  <a:cubicBezTo>
                    <a:pt x="697584" y="428992"/>
                    <a:pt x="738670" y="433712"/>
                    <a:pt x="748954" y="436842"/>
                  </a:cubicBezTo>
                  <a:cubicBezTo>
                    <a:pt x="759238" y="439922"/>
                    <a:pt x="761970" y="432122"/>
                    <a:pt x="770863" y="443896"/>
                  </a:cubicBezTo>
                  <a:cubicBezTo>
                    <a:pt x="778315" y="453783"/>
                    <a:pt x="781992" y="444890"/>
                    <a:pt x="790288" y="452491"/>
                  </a:cubicBezTo>
                  <a:cubicBezTo>
                    <a:pt x="790239" y="449510"/>
                    <a:pt x="789692" y="445734"/>
                    <a:pt x="789692" y="441710"/>
                  </a:cubicBezTo>
                  <a:cubicBezTo>
                    <a:pt x="789692" y="434059"/>
                    <a:pt x="799976" y="427601"/>
                    <a:pt x="802013" y="421739"/>
                  </a:cubicBezTo>
                  <a:cubicBezTo>
                    <a:pt x="804049" y="415876"/>
                    <a:pt x="792772" y="398240"/>
                    <a:pt x="792772" y="392328"/>
                  </a:cubicBezTo>
                  <a:cubicBezTo>
                    <a:pt x="792772" y="386466"/>
                    <a:pt x="792772" y="372356"/>
                    <a:pt x="787655" y="369425"/>
                  </a:cubicBezTo>
                  <a:cubicBezTo>
                    <a:pt x="782538" y="366494"/>
                    <a:pt x="797442" y="358843"/>
                    <a:pt x="800969" y="359042"/>
                  </a:cubicBezTo>
                  <a:cubicBezTo>
                    <a:pt x="808620" y="359489"/>
                    <a:pt x="819451" y="350397"/>
                    <a:pt x="822779" y="354173"/>
                  </a:cubicBezTo>
                  <a:cubicBezTo>
                    <a:pt x="826108" y="357999"/>
                    <a:pt x="832715" y="359042"/>
                    <a:pt x="839372" y="359042"/>
                  </a:cubicBezTo>
                  <a:cubicBezTo>
                    <a:pt x="845980" y="359042"/>
                    <a:pt x="843148" y="350397"/>
                    <a:pt x="839372" y="346572"/>
                  </a:cubicBezTo>
                  <a:cubicBezTo>
                    <a:pt x="835547" y="342796"/>
                    <a:pt x="851196" y="307523"/>
                    <a:pt x="853581" y="295600"/>
                  </a:cubicBezTo>
                  <a:cubicBezTo>
                    <a:pt x="855966" y="283676"/>
                    <a:pt x="861630" y="294507"/>
                    <a:pt x="869230" y="295600"/>
                  </a:cubicBezTo>
                  <a:cubicBezTo>
                    <a:pt x="876832" y="296643"/>
                    <a:pt x="885824" y="295053"/>
                    <a:pt x="890543" y="297736"/>
                  </a:cubicBezTo>
                  <a:cubicBezTo>
                    <a:pt x="895263" y="300419"/>
                    <a:pt x="909024" y="294507"/>
                    <a:pt x="912353" y="288495"/>
                  </a:cubicBezTo>
                  <a:cubicBezTo>
                    <a:pt x="915682" y="282534"/>
                    <a:pt x="908528" y="280894"/>
                    <a:pt x="909024" y="267332"/>
                  </a:cubicBezTo>
                  <a:cubicBezTo>
                    <a:pt x="909522" y="253769"/>
                    <a:pt x="916626" y="247261"/>
                    <a:pt x="924177" y="247261"/>
                  </a:cubicBezTo>
                  <a:cubicBezTo>
                    <a:pt x="931779" y="247261"/>
                    <a:pt x="934113" y="239113"/>
                    <a:pt x="934113" y="232654"/>
                  </a:cubicBezTo>
                  <a:cubicBezTo>
                    <a:pt x="934113" y="226743"/>
                    <a:pt x="940274" y="223066"/>
                    <a:pt x="942162" y="215564"/>
                  </a:cubicBezTo>
                  <a:cubicBezTo>
                    <a:pt x="939231" y="212633"/>
                    <a:pt x="937194" y="208659"/>
                    <a:pt x="936796" y="205678"/>
                  </a:cubicBezTo>
                  <a:close/>
                  <a:moveTo>
                    <a:pt x="350665" y="320539"/>
                  </a:moveTo>
                  <a:cubicBezTo>
                    <a:pt x="347933" y="324862"/>
                    <a:pt x="320856" y="316813"/>
                    <a:pt x="318571" y="310504"/>
                  </a:cubicBezTo>
                  <a:cubicBezTo>
                    <a:pt x="316137" y="303698"/>
                    <a:pt x="356577" y="311299"/>
                    <a:pt x="350665" y="320539"/>
                  </a:cubicBezTo>
                  <a:close/>
                  <a:moveTo>
                    <a:pt x="739564" y="317708"/>
                  </a:moveTo>
                  <a:cubicBezTo>
                    <a:pt x="720388" y="317708"/>
                    <a:pt x="677910" y="306728"/>
                    <a:pt x="660821" y="327892"/>
                  </a:cubicBezTo>
                  <a:cubicBezTo>
                    <a:pt x="643681" y="349056"/>
                    <a:pt x="656052" y="360035"/>
                    <a:pt x="648500" y="361576"/>
                  </a:cubicBezTo>
                  <a:cubicBezTo>
                    <a:pt x="640402" y="363265"/>
                    <a:pt x="636179" y="329432"/>
                    <a:pt x="645767" y="318453"/>
                  </a:cubicBezTo>
                  <a:cubicBezTo>
                    <a:pt x="655356" y="307473"/>
                    <a:pt x="686207" y="302803"/>
                    <a:pt x="705384" y="308268"/>
                  </a:cubicBezTo>
                  <a:cubicBezTo>
                    <a:pt x="724561" y="313783"/>
                    <a:pt x="758791" y="303598"/>
                    <a:pt x="763609" y="305138"/>
                  </a:cubicBezTo>
                  <a:cubicBezTo>
                    <a:pt x="768329" y="306728"/>
                    <a:pt x="758741" y="317708"/>
                    <a:pt x="739564" y="31770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grpSp>
          <p:nvGrpSpPr>
            <p:cNvPr id="287" name="Graphic 4">
              <a:extLst>
                <a:ext uri="{FF2B5EF4-FFF2-40B4-BE49-F238E27FC236}">
                  <a16:creationId xmlns:a16="http://schemas.microsoft.com/office/drawing/2014/main" xmlns="" id="{A12D9971-0D54-04C1-76A1-650D4E6B17F7}"/>
                </a:ext>
              </a:extLst>
            </p:cNvPr>
            <p:cNvGrpSpPr/>
            <p:nvPr/>
          </p:nvGrpSpPr>
          <p:grpSpPr>
            <a:xfrm>
              <a:off x="4766250" y="1419514"/>
              <a:ext cx="3949206" cy="1723469"/>
              <a:chOff x="4766250" y="1419514"/>
              <a:chExt cx="3949206" cy="1723469"/>
            </a:xfrm>
            <a:grpFill/>
          </p:grpSpPr>
          <p:grpSp>
            <p:nvGrpSpPr>
              <p:cNvPr id="320" name="Graphic 4">
                <a:extLst>
                  <a:ext uri="{FF2B5EF4-FFF2-40B4-BE49-F238E27FC236}">
                    <a16:creationId xmlns:a16="http://schemas.microsoft.com/office/drawing/2014/main" xmlns="" id="{12A94928-EA79-0114-DC2C-2DB3E9881189}"/>
                  </a:ext>
                </a:extLst>
              </p:cNvPr>
              <p:cNvGrpSpPr/>
              <p:nvPr/>
            </p:nvGrpSpPr>
            <p:grpSpPr>
              <a:xfrm>
                <a:off x="4766250" y="1419514"/>
                <a:ext cx="3949206" cy="1723469"/>
                <a:chOff x="4766250" y="1419514"/>
                <a:chExt cx="3949206" cy="1723469"/>
              </a:xfrm>
              <a:grpFill/>
            </p:grpSpPr>
            <p:sp>
              <p:nvSpPr>
                <p:cNvPr id="347" name="Freeform: Shape 281">
                  <a:extLst>
                    <a:ext uri="{FF2B5EF4-FFF2-40B4-BE49-F238E27FC236}">
                      <a16:creationId xmlns:a16="http://schemas.microsoft.com/office/drawing/2014/main" xmlns="" id="{63CBC64C-4876-79C5-D960-DDD21E6F438F}"/>
                    </a:ext>
                  </a:extLst>
                </p:cNvPr>
                <p:cNvSpPr/>
                <p:nvPr/>
              </p:nvSpPr>
              <p:spPr>
                <a:xfrm>
                  <a:off x="6484949" y="1497375"/>
                  <a:ext cx="122660" cy="80844"/>
                </a:xfrm>
                <a:custGeom>
                  <a:avLst/>
                  <a:gdLst>
                    <a:gd name="connsiteX0" fmla="*/ 122661 w 122660"/>
                    <a:gd name="connsiteY0" fmla="*/ 31512 h 80844"/>
                    <a:gd name="connsiteX1" fmla="*/ 119531 w 122660"/>
                    <a:gd name="connsiteY1" fmla="*/ 16707 h 80844"/>
                    <a:gd name="connsiteX2" fmla="*/ 88381 w 122660"/>
                    <a:gd name="connsiteY2" fmla="*/ 14273 h 80844"/>
                    <a:gd name="connsiteX3" fmla="*/ 71242 w 122660"/>
                    <a:gd name="connsiteY3" fmla="*/ 2498 h 80844"/>
                    <a:gd name="connsiteX4" fmla="*/ 6856 w 122660"/>
                    <a:gd name="connsiteY4" fmla="*/ 18197 h 80844"/>
                    <a:gd name="connsiteX5" fmla="*/ 0 w 122660"/>
                    <a:gd name="connsiteY5" fmla="*/ 27935 h 80844"/>
                    <a:gd name="connsiteX6" fmla="*/ 5713 w 122660"/>
                    <a:gd name="connsiteY6" fmla="*/ 32207 h 80844"/>
                    <a:gd name="connsiteX7" fmla="*/ 13115 w 122660"/>
                    <a:gd name="connsiteY7" fmla="*/ 48205 h 80844"/>
                    <a:gd name="connsiteX8" fmla="*/ 14755 w 122660"/>
                    <a:gd name="connsiteY8" fmla="*/ 48751 h 80844"/>
                    <a:gd name="connsiteX9" fmla="*/ 31795 w 122660"/>
                    <a:gd name="connsiteY9" fmla="*/ 65046 h 80844"/>
                    <a:gd name="connsiteX10" fmla="*/ 53505 w 122660"/>
                    <a:gd name="connsiteY10" fmla="*/ 69319 h 80844"/>
                    <a:gd name="connsiteX11" fmla="*/ 66124 w 122660"/>
                    <a:gd name="connsiteY11" fmla="*/ 68425 h 80844"/>
                    <a:gd name="connsiteX12" fmla="*/ 86941 w 122660"/>
                    <a:gd name="connsiteY12" fmla="*/ 79702 h 80844"/>
                    <a:gd name="connsiteX13" fmla="*/ 96579 w 122660"/>
                    <a:gd name="connsiteY13" fmla="*/ 80845 h 80844"/>
                    <a:gd name="connsiteX14" fmla="*/ 112328 w 122660"/>
                    <a:gd name="connsiteY14" fmla="*/ 61271 h 80844"/>
                    <a:gd name="connsiteX15" fmla="*/ 122661 w 122660"/>
                    <a:gd name="connsiteY15" fmla="*/ 31512 h 80844"/>
                    <a:gd name="connsiteX16" fmla="*/ 122661 w 122660"/>
                    <a:gd name="connsiteY16" fmla="*/ 31512 h 8084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2660" h="80844">
                      <a:moveTo>
                        <a:pt x="122661" y="31512"/>
                      </a:moveTo>
                      <a:cubicBezTo>
                        <a:pt x="120177" y="26991"/>
                        <a:pt x="118985" y="21973"/>
                        <a:pt x="119531" y="16707"/>
                      </a:cubicBezTo>
                      <a:cubicBezTo>
                        <a:pt x="109744" y="7864"/>
                        <a:pt x="88381" y="4585"/>
                        <a:pt x="88381" y="14273"/>
                      </a:cubicBezTo>
                      <a:cubicBezTo>
                        <a:pt x="88381" y="28382"/>
                        <a:pt x="75365" y="11143"/>
                        <a:pt x="71242" y="2498"/>
                      </a:cubicBezTo>
                      <a:cubicBezTo>
                        <a:pt x="67118" y="-6096"/>
                        <a:pt x="6856" y="9553"/>
                        <a:pt x="6856" y="18197"/>
                      </a:cubicBezTo>
                      <a:cubicBezTo>
                        <a:pt x="6856" y="21476"/>
                        <a:pt x="3627" y="24805"/>
                        <a:pt x="0" y="27935"/>
                      </a:cubicBezTo>
                      <a:cubicBezTo>
                        <a:pt x="2136" y="29127"/>
                        <a:pt x="4123" y="30618"/>
                        <a:pt x="5713" y="32207"/>
                      </a:cubicBezTo>
                      <a:cubicBezTo>
                        <a:pt x="9389" y="35983"/>
                        <a:pt x="12768" y="42442"/>
                        <a:pt x="13115" y="48205"/>
                      </a:cubicBezTo>
                      <a:cubicBezTo>
                        <a:pt x="13662" y="48403"/>
                        <a:pt x="14209" y="48552"/>
                        <a:pt x="14755" y="48751"/>
                      </a:cubicBezTo>
                      <a:cubicBezTo>
                        <a:pt x="22406" y="51633"/>
                        <a:pt x="29013" y="57346"/>
                        <a:pt x="31795" y="65046"/>
                      </a:cubicBezTo>
                      <a:cubicBezTo>
                        <a:pt x="36813" y="64251"/>
                        <a:pt x="44613" y="66338"/>
                        <a:pt x="53505" y="69319"/>
                      </a:cubicBezTo>
                      <a:cubicBezTo>
                        <a:pt x="57729" y="68921"/>
                        <a:pt x="61902" y="68524"/>
                        <a:pt x="66124" y="68425"/>
                      </a:cubicBezTo>
                      <a:cubicBezTo>
                        <a:pt x="76160" y="68226"/>
                        <a:pt x="83115" y="72995"/>
                        <a:pt x="86941" y="79702"/>
                      </a:cubicBezTo>
                      <a:cubicBezTo>
                        <a:pt x="90369" y="80398"/>
                        <a:pt x="93648" y="80845"/>
                        <a:pt x="96579" y="80845"/>
                      </a:cubicBezTo>
                      <a:cubicBezTo>
                        <a:pt x="116451" y="80845"/>
                        <a:pt x="118488" y="62065"/>
                        <a:pt x="112328" y="61271"/>
                      </a:cubicBezTo>
                      <a:cubicBezTo>
                        <a:pt x="106217" y="60525"/>
                        <a:pt x="111732" y="49546"/>
                        <a:pt x="122661" y="31512"/>
                      </a:cubicBezTo>
                      <a:cubicBezTo>
                        <a:pt x="122661" y="31512"/>
                        <a:pt x="122661" y="31512"/>
                        <a:pt x="122661" y="31512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48" name="Freeform: Shape 282">
                  <a:extLst>
                    <a:ext uri="{FF2B5EF4-FFF2-40B4-BE49-F238E27FC236}">
                      <a16:creationId xmlns:a16="http://schemas.microsoft.com/office/drawing/2014/main" xmlns="" id="{C7AE102E-2AA9-974F-8268-C3B3A16DE06F}"/>
                    </a:ext>
                  </a:extLst>
                </p:cNvPr>
                <p:cNvSpPr/>
                <p:nvPr/>
              </p:nvSpPr>
              <p:spPr>
                <a:xfrm>
                  <a:off x="8450206" y="1975843"/>
                  <a:ext cx="89793" cy="32440"/>
                </a:xfrm>
                <a:custGeom>
                  <a:avLst/>
                  <a:gdLst>
                    <a:gd name="connsiteX0" fmla="*/ 36671 w 89793"/>
                    <a:gd name="connsiteY0" fmla="*/ 23519 h 32440"/>
                    <a:gd name="connsiteX1" fmla="*/ 89133 w 89793"/>
                    <a:gd name="connsiteY1" fmla="*/ 20488 h 32440"/>
                    <a:gd name="connsiteX2" fmla="*/ 59325 w 89793"/>
                    <a:gd name="connsiteY2" fmla="*/ 566 h 32440"/>
                    <a:gd name="connsiteX3" fmla="*/ 3136 w 89793"/>
                    <a:gd name="connsiteY3" fmla="*/ 30325 h 32440"/>
                    <a:gd name="connsiteX4" fmla="*/ 27281 w 89793"/>
                    <a:gd name="connsiteY4" fmla="*/ 27295 h 32440"/>
                    <a:gd name="connsiteX5" fmla="*/ 36671 w 89793"/>
                    <a:gd name="connsiteY5" fmla="*/ 23519 h 324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89793" h="32440">
                      <a:moveTo>
                        <a:pt x="36671" y="23519"/>
                      </a:moveTo>
                      <a:cubicBezTo>
                        <a:pt x="54456" y="20091"/>
                        <a:pt x="71745" y="19693"/>
                        <a:pt x="89133" y="20488"/>
                      </a:cubicBezTo>
                      <a:cubicBezTo>
                        <a:pt x="92362" y="15123"/>
                        <a:pt x="83967" y="4342"/>
                        <a:pt x="59325" y="566"/>
                      </a:cubicBezTo>
                      <a:cubicBezTo>
                        <a:pt x="28523" y="-4153"/>
                        <a:pt x="-11569" y="21929"/>
                        <a:pt x="3136" y="30325"/>
                      </a:cubicBezTo>
                      <a:cubicBezTo>
                        <a:pt x="13023" y="35989"/>
                        <a:pt x="20028" y="28636"/>
                        <a:pt x="27281" y="27295"/>
                      </a:cubicBezTo>
                      <a:cubicBezTo>
                        <a:pt x="29864" y="25556"/>
                        <a:pt x="32945" y="24214"/>
                        <a:pt x="36671" y="23519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49" name="Freeform: Shape 283">
                  <a:extLst>
                    <a:ext uri="{FF2B5EF4-FFF2-40B4-BE49-F238E27FC236}">
                      <a16:creationId xmlns:a16="http://schemas.microsoft.com/office/drawing/2014/main" xmlns="" id="{2A13EEC8-6023-CAF5-4474-ABA2C0691DF8}"/>
                    </a:ext>
                  </a:extLst>
                </p:cNvPr>
                <p:cNvSpPr/>
                <p:nvPr/>
              </p:nvSpPr>
              <p:spPr>
                <a:xfrm>
                  <a:off x="6147583" y="1892571"/>
                  <a:ext cx="19763" cy="16635"/>
                </a:xfrm>
                <a:custGeom>
                  <a:avLst/>
                  <a:gdLst>
                    <a:gd name="connsiteX0" fmla="*/ 1824 w 19763"/>
                    <a:gd name="connsiteY0" fmla="*/ 13292 h 16635"/>
                    <a:gd name="connsiteX1" fmla="*/ 19609 w 19763"/>
                    <a:gd name="connsiteY1" fmla="*/ 4647 h 16635"/>
                    <a:gd name="connsiteX2" fmla="*/ 1824 w 19763"/>
                    <a:gd name="connsiteY2" fmla="*/ 13292 h 1663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9763" h="16635">
                      <a:moveTo>
                        <a:pt x="1824" y="13292"/>
                      </a:moveTo>
                      <a:cubicBezTo>
                        <a:pt x="12803" y="19551"/>
                        <a:pt x="21001" y="17216"/>
                        <a:pt x="19609" y="4647"/>
                      </a:cubicBezTo>
                      <a:cubicBezTo>
                        <a:pt x="18268" y="-7872"/>
                        <a:pt x="-6870" y="8324"/>
                        <a:pt x="1824" y="13292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50" name="Freeform: Shape 284">
                  <a:extLst>
                    <a:ext uri="{FF2B5EF4-FFF2-40B4-BE49-F238E27FC236}">
                      <a16:creationId xmlns:a16="http://schemas.microsoft.com/office/drawing/2014/main" xmlns="" id="{72154936-30DE-8067-D224-CA14DFA89A9F}"/>
                    </a:ext>
                  </a:extLst>
                </p:cNvPr>
                <p:cNvSpPr/>
                <p:nvPr/>
              </p:nvSpPr>
              <p:spPr>
                <a:xfrm>
                  <a:off x="6404953" y="1431316"/>
                  <a:ext cx="32918" cy="14922"/>
                </a:xfrm>
                <a:custGeom>
                  <a:avLst/>
                  <a:gdLst>
                    <a:gd name="connsiteX0" fmla="*/ 32800 w 32918"/>
                    <a:gd name="connsiteY0" fmla="*/ 6705 h 14922"/>
                    <a:gd name="connsiteX1" fmla="*/ 1998 w 32918"/>
                    <a:gd name="connsiteY1" fmla="*/ 11375 h 14922"/>
                    <a:gd name="connsiteX2" fmla="*/ 32800 w 32918"/>
                    <a:gd name="connsiteY2" fmla="*/ 6705 h 1492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2918" h="14922">
                      <a:moveTo>
                        <a:pt x="32800" y="6705"/>
                      </a:moveTo>
                      <a:cubicBezTo>
                        <a:pt x="35532" y="-5069"/>
                        <a:pt x="-9926" y="48"/>
                        <a:pt x="1998" y="11375"/>
                      </a:cubicBezTo>
                      <a:cubicBezTo>
                        <a:pt x="6072" y="15300"/>
                        <a:pt x="30067" y="18430"/>
                        <a:pt x="32800" y="6705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51" name="Freeform: Shape 285">
                  <a:extLst>
                    <a:ext uri="{FF2B5EF4-FFF2-40B4-BE49-F238E27FC236}">
                      <a16:creationId xmlns:a16="http://schemas.microsoft.com/office/drawing/2014/main" xmlns="" id="{E0B69CFC-F369-0D70-A242-F988E9E0BB63}"/>
                    </a:ext>
                  </a:extLst>
                </p:cNvPr>
                <p:cNvSpPr/>
                <p:nvPr/>
              </p:nvSpPr>
              <p:spPr>
                <a:xfrm>
                  <a:off x="6430531" y="1449299"/>
                  <a:ext cx="119405" cy="79786"/>
                </a:xfrm>
                <a:custGeom>
                  <a:avLst/>
                  <a:gdLst>
                    <a:gd name="connsiteX0" fmla="*/ 118853 w 119405"/>
                    <a:gd name="connsiteY0" fmla="*/ 30802 h 79786"/>
                    <a:gd name="connsiteX1" fmla="*/ 100422 w 119405"/>
                    <a:gd name="connsiteY1" fmla="*/ 39297 h 79786"/>
                    <a:gd name="connsiteX2" fmla="*/ 75184 w 119405"/>
                    <a:gd name="connsiteY2" fmla="*/ 13563 h 79786"/>
                    <a:gd name="connsiteX3" fmla="*/ 75184 w 119405"/>
                    <a:gd name="connsiteY3" fmla="*/ 5365 h 79786"/>
                    <a:gd name="connsiteX4" fmla="*/ 72998 w 119405"/>
                    <a:gd name="connsiteY4" fmla="*/ 3428 h 79786"/>
                    <a:gd name="connsiteX5" fmla="*/ 55809 w 119405"/>
                    <a:gd name="connsiteY5" fmla="*/ 4918 h 79786"/>
                    <a:gd name="connsiteX6" fmla="*/ 34048 w 119405"/>
                    <a:gd name="connsiteY6" fmla="*/ 0 h 79786"/>
                    <a:gd name="connsiteX7" fmla="*/ 34645 w 119405"/>
                    <a:gd name="connsiteY7" fmla="*/ 8247 h 79786"/>
                    <a:gd name="connsiteX8" fmla="*/ 24361 w 119405"/>
                    <a:gd name="connsiteY8" fmla="*/ 26281 h 79786"/>
                    <a:gd name="connsiteX9" fmla="*/ 25057 w 119405"/>
                    <a:gd name="connsiteY9" fmla="*/ 44315 h 79786"/>
                    <a:gd name="connsiteX10" fmla="*/ 19592 w 119405"/>
                    <a:gd name="connsiteY10" fmla="*/ 54500 h 79786"/>
                    <a:gd name="connsiteX11" fmla="*/ 3147 w 119405"/>
                    <a:gd name="connsiteY11" fmla="*/ 63889 h 79786"/>
                    <a:gd name="connsiteX12" fmla="*/ 23715 w 119405"/>
                    <a:gd name="connsiteY12" fmla="*/ 79539 h 79786"/>
                    <a:gd name="connsiteX13" fmla="*/ 25057 w 119405"/>
                    <a:gd name="connsiteY13" fmla="*/ 79787 h 79786"/>
                    <a:gd name="connsiteX14" fmla="*/ 42345 w 119405"/>
                    <a:gd name="connsiteY14" fmla="*/ 72732 h 79786"/>
                    <a:gd name="connsiteX15" fmla="*/ 45774 w 119405"/>
                    <a:gd name="connsiteY15" fmla="*/ 72931 h 79786"/>
                    <a:gd name="connsiteX16" fmla="*/ 51139 w 119405"/>
                    <a:gd name="connsiteY16" fmla="*/ 60710 h 79786"/>
                    <a:gd name="connsiteX17" fmla="*/ 114829 w 119405"/>
                    <a:gd name="connsiteY17" fmla="*/ 38751 h 79786"/>
                    <a:gd name="connsiteX18" fmla="*/ 118853 w 119405"/>
                    <a:gd name="connsiteY18" fmla="*/ 30802 h 7978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19405" h="79786">
                      <a:moveTo>
                        <a:pt x="118853" y="30802"/>
                      </a:moveTo>
                      <a:cubicBezTo>
                        <a:pt x="114183" y="35820"/>
                        <a:pt x="107626" y="38999"/>
                        <a:pt x="100422" y="39297"/>
                      </a:cubicBezTo>
                      <a:cubicBezTo>
                        <a:pt x="86760" y="39943"/>
                        <a:pt x="75184" y="27026"/>
                        <a:pt x="75184" y="13563"/>
                      </a:cubicBezTo>
                      <a:lnTo>
                        <a:pt x="75184" y="5365"/>
                      </a:lnTo>
                      <a:cubicBezTo>
                        <a:pt x="74389" y="4769"/>
                        <a:pt x="73743" y="4074"/>
                        <a:pt x="72998" y="3428"/>
                      </a:cubicBezTo>
                      <a:cubicBezTo>
                        <a:pt x="67583" y="5962"/>
                        <a:pt x="61422" y="6707"/>
                        <a:pt x="55809" y="4918"/>
                      </a:cubicBezTo>
                      <a:cubicBezTo>
                        <a:pt x="48705" y="2683"/>
                        <a:pt x="41203" y="2136"/>
                        <a:pt x="34048" y="0"/>
                      </a:cubicBezTo>
                      <a:cubicBezTo>
                        <a:pt x="30372" y="2881"/>
                        <a:pt x="30224" y="5713"/>
                        <a:pt x="34645" y="8247"/>
                      </a:cubicBezTo>
                      <a:cubicBezTo>
                        <a:pt x="44233" y="13762"/>
                        <a:pt x="34645" y="27076"/>
                        <a:pt x="24361" y="26281"/>
                      </a:cubicBezTo>
                      <a:cubicBezTo>
                        <a:pt x="14077" y="25486"/>
                        <a:pt x="12040" y="38055"/>
                        <a:pt x="25057" y="44315"/>
                      </a:cubicBezTo>
                      <a:cubicBezTo>
                        <a:pt x="38073" y="50575"/>
                        <a:pt x="33304" y="54500"/>
                        <a:pt x="19592" y="54500"/>
                      </a:cubicBezTo>
                      <a:cubicBezTo>
                        <a:pt x="5930" y="54500"/>
                        <a:pt x="-5845" y="59766"/>
                        <a:pt x="3147" y="63889"/>
                      </a:cubicBezTo>
                      <a:cubicBezTo>
                        <a:pt x="10003" y="67019"/>
                        <a:pt x="9308" y="75663"/>
                        <a:pt x="23715" y="79539"/>
                      </a:cubicBezTo>
                      <a:cubicBezTo>
                        <a:pt x="24162" y="79638"/>
                        <a:pt x="24610" y="79737"/>
                        <a:pt x="25057" y="79787"/>
                      </a:cubicBezTo>
                      <a:cubicBezTo>
                        <a:pt x="29578" y="75117"/>
                        <a:pt x="36086" y="72981"/>
                        <a:pt x="42345" y="72732"/>
                      </a:cubicBezTo>
                      <a:cubicBezTo>
                        <a:pt x="43438" y="72683"/>
                        <a:pt x="44630" y="72782"/>
                        <a:pt x="45774" y="72931"/>
                      </a:cubicBezTo>
                      <a:cubicBezTo>
                        <a:pt x="49500" y="69205"/>
                        <a:pt x="51685" y="64634"/>
                        <a:pt x="51139" y="60710"/>
                      </a:cubicBezTo>
                      <a:cubicBezTo>
                        <a:pt x="49748" y="51320"/>
                        <a:pt x="101117" y="42676"/>
                        <a:pt x="114829" y="38751"/>
                      </a:cubicBezTo>
                      <a:cubicBezTo>
                        <a:pt x="119797" y="37409"/>
                        <a:pt x="119946" y="34280"/>
                        <a:pt x="118853" y="30802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52" name="Freeform: Shape 286">
                  <a:extLst>
                    <a:ext uri="{FF2B5EF4-FFF2-40B4-BE49-F238E27FC236}">
                      <a16:creationId xmlns:a16="http://schemas.microsoft.com/office/drawing/2014/main" xmlns="" id="{11F8042D-8017-380A-613B-5A02697EF317}"/>
                    </a:ext>
                  </a:extLst>
                </p:cNvPr>
                <p:cNvSpPr/>
                <p:nvPr/>
              </p:nvSpPr>
              <p:spPr>
                <a:xfrm>
                  <a:off x="6595639" y="1553429"/>
                  <a:ext cx="143565" cy="74289"/>
                </a:xfrm>
                <a:custGeom>
                  <a:avLst/>
                  <a:gdLst>
                    <a:gd name="connsiteX0" fmla="*/ 134980 w 143565"/>
                    <a:gd name="connsiteY0" fmla="*/ 24145 h 74289"/>
                    <a:gd name="connsiteX1" fmla="*/ 120523 w 143565"/>
                    <a:gd name="connsiteY1" fmla="*/ 24393 h 74289"/>
                    <a:gd name="connsiteX2" fmla="*/ 86840 w 143565"/>
                    <a:gd name="connsiteY2" fmla="*/ 12669 h 74289"/>
                    <a:gd name="connsiteX3" fmla="*/ 79735 w 143565"/>
                    <a:gd name="connsiteY3" fmla="*/ 20170 h 74289"/>
                    <a:gd name="connsiteX4" fmla="*/ 79536 w 143565"/>
                    <a:gd name="connsiteY4" fmla="*/ 9787 h 74289"/>
                    <a:gd name="connsiteX5" fmla="*/ 71339 w 143565"/>
                    <a:gd name="connsiteY5" fmla="*/ 5962 h 74289"/>
                    <a:gd name="connsiteX6" fmla="*/ 51318 w 143565"/>
                    <a:gd name="connsiteY6" fmla="*/ 3825 h 74289"/>
                    <a:gd name="connsiteX7" fmla="*/ 44015 w 143565"/>
                    <a:gd name="connsiteY7" fmla="*/ 0 h 74289"/>
                    <a:gd name="connsiteX8" fmla="*/ 35917 w 143565"/>
                    <a:gd name="connsiteY8" fmla="*/ 20170 h 74289"/>
                    <a:gd name="connsiteX9" fmla="*/ 18777 w 143565"/>
                    <a:gd name="connsiteY9" fmla="*/ 35074 h 74289"/>
                    <a:gd name="connsiteX10" fmla="*/ 2333 w 143565"/>
                    <a:gd name="connsiteY10" fmla="*/ 72683 h 74289"/>
                    <a:gd name="connsiteX11" fmla="*/ 63291 w 143565"/>
                    <a:gd name="connsiteY11" fmla="*/ 65628 h 74289"/>
                    <a:gd name="connsiteX12" fmla="*/ 143425 w 143565"/>
                    <a:gd name="connsiteY12" fmla="*/ 35074 h 74289"/>
                    <a:gd name="connsiteX13" fmla="*/ 134980 w 143565"/>
                    <a:gd name="connsiteY13" fmla="*/ 24145 h 742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43565" h="74289">
                      <a:moveTo>
                        <a:pt x="134980" y="24145"/>
                      </a:moveTo>
                      <a:cubicBezTo>
                        <a:pt x="130359" y="25834"/>
                        <a:pt x="125293" y="26132"/>
                        <a:pt x="120523" y="24393"/>
                      </a:cubicBezTo>
                      <a:cubicBezTo>
                        <a:pt x="109345" y="20270"/>
                        <a:pt x="97918" y="16891"/>
                        <a:pt x="86840" y="12669"/>
                      </a:cubicBezTo>
                      <a:cubicBezTo>
                        <a:pt x="83660" y="14854"/>
                        <a:pt x="81126" y="17488"/>
                        <a:pt x="79735" y="20170"/>
                      </a:cubicBezTo>
                      <a:cubicBezTo>
                        <a:pt x="75363" y="28765"/>
                        <a:pt x="70445" y="22307"/>
                        <a:pt x="79536" y="9787"/>
                      </a:cubicBezTo>
                      <a:cubicBezTo>
                        <a:pt x="76755" y="8595"/>
                        <a:pt x="74022" y="7303"/>
                        <a:pt x="71339" y="5962"/>
                      </a:cubicBezTo>
                      <a:cubicBezTo>
                        <a:pt x="64781" y="7700"/>
                        <a:pt x="57478" y="6955"/>
                        <a:pt x="51318" y="3825"/>
                      </a:cubicBezTo>
                      <a:cubicBezTo>
                        <a:pt x="48884" y="2583"/>
                        <a:pt x="46400" y="1292"/>
                        <a:pt x="44015" y="0"/>
                      </a:cubicBezTo>
                      <a:cubicBezTo>
                        <a:pt x="43369" y="7899"/>
                        <a:pt x="35271" y="11923"/>
                        <a:pt x="35917" y="20170"/>
                      </a:cubicBezTo>
                      <a:cubicBezTo>
                        <a:pt x="36612" y="28765"/>
                        <a:pt x="19473" y="15451"/>
                        <a:pt x="18777" y="35074"/>
                      </a:cubicBezTo>
                      <a:cubicBezTo>
                        <a:pt x="18081" y="54698"/>
                        <a:pt x="-7752" y="66075"/>
                        <a:pt x="2333" y="72683"/>
                      </a:cubicBezTo>
                      <a:cubicBezTo>
                        <a:pt x="11921" y="78942"/>
                        <a:pt x="42723" y="64833"/>
                        <a:pt x="63291" y="65628"/>
                      </a:cubicBezTo>
                      <a:cubicBezTo>
                        <a:pt x="83858" y="66423"/>
                        <a:pt x="141339" y="47594"/>
                        <a:pt x="143425" y="35074"/>
                      </a:cubicBezTo>
                      <a:cubicBezTo>
                        <a:pt x="144370" y="29560"/>
                        <a:pt x="140445" y="26629"/>
                        <a:pt x="134980" y="24145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53" name="Freeform: Shape 287">
                  <a:extLst>
                    <a:ext uri="{FF2B5EF4-FFF2-40B4-BE49-F238E27FC236}">
                      <a16:creationId xmlns:a16="http://schemas.microsoft.com/office/drawing/2014/main" xmlns="" id="{89B7362D-5077-4C47-7C07-15E4B40907E3}"/>
                    </a:ext>
                  </a:extLst>
                </p:cNvPr>
                <p:cNvSpPr/>
                <p:nvPr/>
              </p:nvSpPr>
              <p:spPr>
                <a:xfrm>
                  <a:off x="7495969" y="1739997"/>
                  <a:ext cx="165256" cy="66554"/>
                </a:xfrm>
                <a:custGeom>
                  <a:avLst/>
                  <a:gdLst>
                    <a:gd name="connsiteX0" fmla="*/ 151952 w 165256"/>
                    <a:gd name="connsiteY0" fmla="*/ 11459 h 66554"/>
                    <a:gd name="connsiteX1" fmla="*/ 123336 w 165256"/>
                    <a:gd name="connsiteY1" fmla="*/ 4355 h 66554"/>
                    <a:gd name="connsiteX2" fmla="*/ 103464 w 165256"/>
                    <a:gd name="connsiteY2" fmla="*/ 13794 h 66554"/>
                    <a:gd name="connsiteX3" fmla="*/ 69284 w 165256"/>
                    <a:gd name="connsiteY3" fmla="*/ 8180 h 66554"/>
                    <a:gd name="connsiteX4" fmla="*/ 69085 w 165256"/>
                    <a:gd name="connsiteY4" fmla="*/ 9869 h 66554"/>
                    <a:gd name="connsiteX5" fmla="*/ 48666 w 165256"/>
                    <a:gd name="connsiteY5" fmla="*/ 3262 h 66554"/>
                    <a:gd name="connsiteX6" fmla="*/ 31676 w 165256"/>
                    <a:gd name="connsiteY6" fmla="*/ 281 h 66554"/>
                    <a:gd name="connsiteX7" fmla="*/ 6338 w 165256"/>
                    <a:gd name="connsiteY7" fmla="*/ 54433 h 66554"/>
                    <a:gd name="connsiteX8" fmla="*/ 13443 w 165256"/>
                    <a:gd name="connsiteY8" fmla="*/ 66555 h 66554"/>
                    <a:gd name="connsiteX9" fmla="*/ 38283 w 165256"/>
                    <a:gd name="connsiteY9" fmla="*/ 58407 h 66554"/>
                    <a:gd name="connsiteX10" fmla="*/ 60193 w 165256"/>
                    <a:gd name="connsiteY10" fmla="*/ 63127 h 66554"/>
                    <a:gd name="connsiteX11" fmla="*/ 101278 w 165256"/>
                    <a:gd name="connsiteY11" fmla="*/ 58407 h 66554"/>
                    <a:gd name="connsiteX12" fmla="*/ 99241 w 165256"/>
                    <a:gd name="connsiteY12" fmla="*/ 27854 h 66554"/>
                    <a:gd name="connsiteX13" fmla="*/ 111562 w 165256"/>
                    <a:gd name="connsiteY13" fmla="*/ 32573 h 66554"/>
                    <a:gd name="connsiteX14" fmla="*/ 141668 w 165256"/>
                    <a:gd name="connsiteY14" fmla="*/ 56867 h 66554"/>
                    <a:gd name="connsiteX15" fmla="*/ 158113 w 165256"/>
                    <a:gd name="connsiteY15" fmla="*/ 34163 h 66554"/>
                    <a:gd name="connsiteX16" fmla="*/ 151952 w 165256"/>
                    <a:gd name="connsiteY16" fmla="*/ 11459 h 665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65256" h="66554">
                      <a:moveTo>
                        <a:pt x="151952" y="11459"/>
                      </a:moveTo>
                      <a:cubicBezTo>
                        <a:pt x="143209" y="5398"/>
                        <a:pt x="133024" y="4852"/>
                        <a:pt x="123336" y="4355"/>
                      </a:cubicBezTo>
                      <a:cubicBezTo>
                        <a:pt x="119362" y="10217"/>
                        <a:pt x="112754" y="14142"/>
                        <a:pt x="103464" y="13794"/>
                      </a:cubicBezTo>
                      <a:cubicBezTo>
                        <a:pt x="91740" y="13347"/>
                        <a:pt x="80462" y="10913"/>
                        <a:pt x="69284" y="8180"/>
                      </a:cubicBezTo>
                      <a:cubicBezTo>
                        <a:pt x="69234" y="8727"/>
                        <a:pt x="69135" y="9273"/>
                        <a:pt x="69085" y="9869"/>
                      </a:cubicBezTo>
                      <a:cubicBezTo>
                        <a:pt x="68688" y="19557"/>
                        <a:pt x="59397" y="12403"/>
                        <a:pt x="48666" y="3262"/>
                      </a:cubicBezTo>
                      <a:cubicBezTo>
                        <a:pt x="43052" y="2020"/>
                        <a:pt x="37389" y="977"/>
                        <a:pt x="31676" y="281"/>
                      </a:cubicBezTo>
                      <a:cubicBezTo>
                        <a:pt x="-319" y="-3445"/>
                        <a:pt x="-6678" y="30686"/>
                        <a:pt x="6338" y="54433"/>
                      </a:cubicBezTo>
                      <a:cubicBezTo>
                        <a:pt x="8624" y="58606"/>
                        <a:pt x="11009" y="62630"/>
                        <a:pt x="13443" y="66555"/>
                      </a:cubicBezTo>
                      <a:cubicBezTo>
                        <a:pt x="21789" y="65412"/>
                        <a:pt x="32769" y="60544"/>
                        <a:pt x="38283" y="58407"/>
                      </a:cubicBezTo>
                      <a:cubicBezTo>
                        <a:pt x="46481" y="55277"/>
                        <a:pt x="47176" y="72517"/>
                        <a:pt x="60193" y="63127"/>
                      </a:cubicBezTo>
                      <a:cubicBezTo>
                        <a:pt x="73209" y="53737"/>
                        <a:pt x="86225" y="58407"/>
                        <a:pt x="101278" y="58407"/>
                      </a:cubicBezTo>
                      <a:cubicBezTo>
                        <a:pt x="116331" y="58407"/>
                        <a:pt x="98546" y="37243"/>
                        <a:pt x="99241" y="27854"/>
                      </a:cubicBezTo>
                      <a:cubicBezTo>
                        <a:pt x="99937" y="18464"/>
                        <a:pt x="117027" y="24724"/>
                        <a:pt x="111562" y="32573"/>
                      </a:cubicBezTo>
                      <a:cubicBezTo>
                        <a:pt x="106097" y="40423"/>
                        <a:pt x="119809" y="58457"/>
                        <a:pt x="141668" y="56867"/>
                      </a:cubicBezTo>
                      <a:cubicBezTo>
                        <a:pt x="163577" y="55327"/>
                        <a:pt x="147133" y="39628"/>
                        <a:pt x="158113" y="34163"/>
                      </a:cubicBezTo>
                      <a:cubicBezTo>
                        <a:pt x="169092" y="28748"/>
                        <a:pt x="167701" y="22488"/>
                        <a:pt x="151952" y="11459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54" name="Freeform: Shape 288">
                  <a:extLst>
                    <a:ext uri="{FF2B5EF4-FFF2-40B4-BE49-F238E27FC236}">
                      <a16:creationId xmlns:a16="http://schemas.microsoft.com/office/drawing/2014/main" xmlns="" id="{D262639F-7AA2-8A1E-5B4E-32818B07E118}"/>
                    </a:ext>
                  </a:extLst>
                </p:cNvPr>
                <p:cNvSpPr/>
                <p:nvPr/>
              </p:nvSpPr>
              <p:spPr>
                <a:xfrm>
                  <a:off x="7686973" y="1766162"/>
                  <a:ext cx="113727" cy="41681"/>
                </a:xfrm>
                <a:custGeom>
                  <a:avLst/>
                  <a:gdLst>
                    <a:gd name="connsiteX0" fmla="*/ 37903 w 113727"/>
                    <a:gd name="connsiteY0" fmla="*/ 28466 h 41681"/>
                    <a:gd name="connsiteX1" fmla="*/ 88975 w 113727"/>
                    <a:gd name="connsiteY1" fmla="*/ 41681 h 41681"/>
                    <a:gd name="connsiteX2" fmla="*/ 113715 w 113727"/>
                    <a:gd name="connsiteY2" fmla="*/ 29957 h 41681"/>
                    <a:gd name="connsiteX3" fmla="*/ 76058 w 113727"/>
                    <a:gd name="connsiteY3" fmla="*/ 16642 h 41681"/>
                    <a:gd name="connsiteX4" fmla="*/ 49330 w 113727"/>
                    <a:gd name="connsiteY4" fmla="*/ 10383 h 41681"/>
                    <a:gd name="connsiteX5" fmla="*/ 17832 w 113727"/>
                    <a:gd name="connsiteY5" fmla="*/ 2533 h 41681"/>
                    <a:gd name="connsiteX6" fmla="*/ 2083 w 113727"/>
                    <a:gd name="connsiteY6" fmla="*/ 20567 h 41681"/>
                    <a:gd name="connsiteX7" fmla="*/ 21111 w 113727"/>
                    <a:gd name="connsiteY7" fmla="*/ 29112 h 41681"/>
                    <a:gd name="connsiteX8" fmla="*/ 37903 w 113727"/>
                    <a:gd name="connsiteY8" fmla="*/ 28466 h 4168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3727" h="41681">
                      <a:moveTo>
                        <a:pt x="37903" y="28466"/>
                      </a:moveTo>
                      <a:cubicBezTo>
                        <a:pt x="54745" y="33882"/>
                        <a:pt x="71586" y="39148"/>
                        <a:pt x="88975" y="41681"/>
                      </a:cubicBezTo>
                      <a:cubicBezTo>
                        <a:pt x="103829" y="39545"/>
                        <a:pt x="113269" y="34875"/>
                        <a:pt x="113715" y="29957"/>
                      </a:cubicBezTo>
                      <a:cubicBezTo>
                        <a:pt x="114411" y="22107"/>
                        <a:pt x="84950" y="10383"/>
                        <a:pt x="76058" y="16642"/>
                      </a:cubicBezTo>
                      <a:cubicBezTo>
                        <a:pt x="67165" y="22902"/>
                        <a:pt x="60309" y="6458"/>
                        <a:pt x="49330" y="10383"/>
                      </a:cubicBezTo>
                      <a:cubicBezTo>
                        <a:pt x="38350" y="14307"/>
                        <a:pt x="23296" y="13513"/>
                        <a:pt x="17832" y="2533"/>
                      </a:cubicBezTo>
                      <a:cubicBezTo>
                        <a:pt x="12367" y="-8446"/>
                        <a:pt x="-6164" y="19772"/>
                        <a:pt x="2083" y="20567"/>
                      </a:cubicBezTo>
                      <a:cubicBezTo>
                        <a:pt x="9088" y="21263"/>
                        <a:pt x="14652" y="24939"/>
                        <a:pt x="21111" y="29112"/>
                      </a:cubicBezTo>
                      <a:cubicBezTo>
                        <a:pt x="25781" y="26926"/>
                        <a:pt x="31444" y="26429"/>
                        <a:pt x="37903" y="28466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55" name="Freeform: Shape 289">
                  <a:extLst>
                    <a:ext uri="{FF2B5EF4-FFF2-40B4-BE49-F238E27FC236}">
                      <a16:creationId xmlns:a16="http://schemas.microsoft.com/office/drawing/2014/main" xmlns="" id="{FEB801E1-05BA-811A-7B19-9DB9306B9AF1}"/>
                    </a:ext>
                  </a:extLst>
                </p:cNvPr>
                <p:cNvSpPr/>
                <p:nvPr/>
              </p:nvSpPr>
              <p:spPr>
                <a:xfrm>
                  <a:off x="5778163" y="1443784"/>
                  <a:ext cx="52245" cy="16952"/>
                </a:xfrm>
                <a:custGeom>
                  <a:avLst/>
                  <a:gdLst>
                    <a:gd name="connsiteX0" fmla="*/ 30883 w 52245"/>
                    <a:gd name="connsiteY0" fmla="*/ 0 h 16952"/>
                    <a:gd name="connsiteX1" fmla="*/ 28100 w 52245"/>
                    <a:gd name="connsiteY1" fmla="*/ 447 h 16952"/>
                    <a:gd name="connsiteX2" fmla="*/ 727 w 52245"/>
                    <a:gd name="connsiteY2" fmla="*/ 12221 h 16952"/>
                    <a:gd name="connsiteX3" fmla="*/ 39080 w 52245"/>
                    <a:gd name="connsiteY3" fmla="*/ 14556 h 16952"/>
                    <a:gd name="connsiteX4" fmla="*/ 52245 w 52245"/>
                    <a:gd name="connsiteY4" fmla="*/ 10930 h 16952"/>
                    <a:gd name="connsiteX5" fmla="*/ 30883 w 52245"/>
                    <a:gd name="connsiteY5" fmla="*/ 0 h 169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2245" h="16952">
                      <a:moveTo>
                        <a:pt x="30883" y="0"/>
                      </a:moveTo>
                      <a:cubicBezTo>
                        <a:pt x="30038" y="397"/>
                        <a:pt x="29094" y="596"/>
                        <a:pt x="28100" y="447"/>
                      </a:cubicBezTo>
                      <a:cubicBezTo>
                        <a:pt x="21245" y="-348"/>
                        <a:pt x="-4639" y="5415"/>
                        <a:pt x="727" y="12221"/>
                      </a:cubicBezTo>
                      <a:cubicBezTo>
                        <a:pt x="6887" y="20071"/>
                        <a:pt x="26064" y="16146"/>
                        <a:pt x="39080" y="14556"/>
                      </a:cubicBezTo>
                      <a:cubicBezTo>
                        <a:pt x="44694" y="13861"/>
                        <a:pt x="48966" y="12569"/>
                        <a:pt x="52245" y="10930"/>
                      </a:cubicBezTo>
                      <a:cubicBezTo>
                        <a:pt x="44942" y="7651"/>
                        <a:pt x="37937" y="3825"/>
                        <a:pt x="30883" y="0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56" name="Freeform: Shape 290">
                  <a:extLst>
                    <a:ext uri="{FF2B5EF4-FFF2-40B4-BE49-F238E27FC236}">
                      <a16:creationId xmlns:a16="http://schemas.microsoft.com/office/drawing/2014/main" xmlns="" id="{5F150DA8-44C4-BD22-5FBD-68F074B2E8D6}"/>
                    </a:ext>
                  </a:extLst>
                </p:cNvPr>
                <p:cNvSpPr/>
                <p:nvPr/>
              </p:nvSpPr>
              <p:spPr>
                <a:xfrm>
                  <a:off x="7544237" y="1831909"/>
                  <a:ext cx="25636" cy="15817"/>
                </a:xfrm>
                <a:custGeom>
                  <a:avLst/>
                  <a:gdLst>
                    <a:gd name="connsiteX0" fmla="*/ 25636 w 25636"/>
                    <a:gd name="connsiteY0" fmla="*/ 4202 h 15817"/>
                    <a:gd name="connsiteX1" fmla="*/ 3727 w 25636"/>
                    <a:gd name="connsiteY1" fmla="*/ 14387 h 15817"/>
                    <a:gd name="connsiteX2" fmla="*/ 25636 w 25636"/>
                    <a:gd name="connsiteY2" fmla="*/ 4202 h 158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25636" h="15817">
                      <a:moveTo>
                        <a:pt x="25636" y="4202"/>
                      </a:moveTo>
                      <a:cubicBezTo>
                        <a:pt x="25636" y="-7572"/>
                        <a:pt x="-11674" y="8525"/>
                        <a:pt x="3727" y="14387"/>
                      </a:cubicBezTo>
                      <a:cubicBezTo>
                        <a:pt x="11924" y="17566"/>
                        <a:pt x="25636" y="15977"/>
                        <a:pt x="25636" y="4202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57" name="Freeform: Shape 291">
                  <a:extLst>
                    <a:ext uri="{FF2B5EF4-FFF2-40B4-BE49-F238E27FC236}">
                      <a16:creationId xmlns:a16="http://schemas.microsoft.com/office/drawing/2014/main" xmlns="" id="{4E1F595E-D141-B2C6-2336-07195A44507D}"/>
                    </a:ext>
                  </a:extLst>
                </p:cNvPr>
                <p:cNvSpPr/>
                <p:nvPr/>
              </p:nvSpPr>
              <p:spPr>
                <a:xfrm>
                  <a:off x="7555925" y="1854433"/>
                  <a:ext cx="72383" cy="34293"/>
                </a:xfrm>
                <a:custGeom>
                  <a:avLst/>
                  <a:gdLst>
                    <a:gd name="connsiteX0" fmla="*/ 68746 w 72383"/>
                    <a:gd name="connsiteY0" fmla="*/ 33395 h 34293"/>
                    <a:gd name="connsiteX1" fmla="*/ 38590 w 72383"/>
                    <a:gd name="connsiteY1" fmla="*/ 507 h 34293"/>
                    <a:gd name="connsiteX2" fmla="*/ 237 w 72383"/>
                    <a:gd name="connsiteY2" fmla="*/ 20876 h 34293"/>
                    <a:gd name="connsiteX3" fmla="*/ 68746 w 72383"/>
                    <a:gd name="connsiteY3" fmla="*/ 33395 h 342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72383" h="34293">
                      <a:moveTo>
                        <a:pt x="68746" y="33395"/>
                      </a:moveTo>
                      <a:cubicBezTo>
                        <a:pt x="81066" y="30266"/>
                        <a:pt x="59853" y="4432"/>
                        <a:pt x="38590" y="507"/>
                      </a:cubicBezTo>
                      <a:cubicBezTo>
                        <a:pt x="17376" y="-3418"/>
                        <a:pt x="-2397" y="16603"/>
                        <a:pt x="237" y="20876"/>
                      </a:cubicBezTo>
                      <a:cubicBezTo>
                        <a:pt x="6397" y="31060"/>
                        <a:pt x="56375" y="36575"/>
                        <a:pt x="68746" y="33395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58" name="Freeform: Shape 292">
                  <a:extLst>
                    <a:ext uri="{FF2B5EF4-FFF2-40B4-BE49-F238E27FC236}">
                      <a16:creationId xmlns:a16="http://schemas.microsoft.com/office/drawing/2014/main" xmlns="" id="{5CA73321-BB76-AC39-40D9-DDB870095ABB}"/>
                    </a:ext>
                  </a:extLst>
                </p:cNvPr>
                <p:cNvSpPr/>
                <p:nvPr/>
              </p:nvSpPr>
              <p:spPr>
                <a:xfrm>
                  <a:off x="5532133" y="1482210"/>
                  <a:ext cx="29652" cy="12759"/>
                </a:xfrm>
                <a:custGeom>
                  <a:avLst/>
                  <a:gdLst>
                    <a:gd name="connsiteX0" fmla="*/ 29652 w 29652"/>
                    <a:gd name="connsiteY0" fmla="*/ 5193 h 12759"/>
                    <a:gd name="connsiteX1" fmla="*/ 887 w 29652"/>
                    <a:gd name="connsiteY1" fmla="*/ 9118 h 12759"/>
                    <a:gd name="connsiteX2" fmla="*/ 29652 w 29652"/>
                    <a:gd name="connsiteY2" fmla="*/ 5193 h 1275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29652" h="12759">
                      <a:moveTo>
                        <a:pt x="29652" y="5193"/>
                      </a:moveTo>
                      <a:cubicBezTo>
                        <a:pt x="29652" y="-7376"/>
                        <a:pt x="-6018" y="6485"/>
                        <a:pt x="887" y="9118"/>
                      </a:cubicBezTo>
                      <a:cubicBezTo>
                        <a:pt x="7048" y="11453"/>
                        <a:pt x="29652" y="17713"/>
                        <a:pt x="29652" y="5193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59" name="Freeform: Shape 293">
                  <a:extLst>
                    <a:ext uri="{FF2B5EF4-FFF2-40B4-BE49-F238E27FC236}">
                      <a16:creationId xmlns:a16="http://schemas.microsoft.com/office/drawing/2014/main" xmlns="" id="{6ACF3676-8627-3E4C-D004-BC22313B3CA3}"/>
                    </a:ext>
                  </a:extLst>
                </p:cNvPr>
                <p:cNvSpPr/>
                <p:nvPr/>
              </p:nvSpPr>
              <p:spPr>
                <a:xfrm>
                  <a:off x="4766250" y="2657423"/>
                  <a:ext cx="72782" cy="35704"/>
                </a:xfrm>
                <a:custGeom>
                  <a:avLst/>
                  <a:gdLst>
                    <a:gd name="connsiteX0" fmla="*/ 59964 w 72782"/>
                    <a:gd name="connsiteY0" fmla="*/ 8055 h 35704"/>
                    <a:gd name="connsiteX1" fmla="*/ 46104 w 72782"/>
                    <a:gd name="connsiteY1" fmla="*/ 2193 h 35704"/>
                    <a:gd name="connsiteX2" fmla="*/ 32044 w 72782"/>
                    <a:gd name="connsiteY2" fmla="*/ 752 h 35704"/>
                    <a:gd name="connsiteX3" fmla="*/ 35671 w 72782"/>
                    <a:gd name="connsiteY3" fmla="*/ 4776 h 35704"/>
                    <a:gd name="connsiteX4" fmla="*/ 28119 w 72782"/>
                    <a:gd name="connsiteY4" fmla="*/ 19283 h 35704"/>
                    <a:gd name="connsiteX5" fmla="*/ 17140 w 72782"/>
                    <a:gd name="connsiteY5" fmla="*/ 19283 h 35704"/>
                    <a:gd name="connsiteX6" fmla="*/ 1391 w 72782"/>
                    <a:gd name="connsiteY6" fmla="*/ 20475 h 35704"/>
                    <a:gd name="connsiteX7" fmla="*/ 0 w 72782"/>
                    <a:gd name="connsiteY7" fmla="*/ 26735 h 35704"/>
                    <a:gd name="connsiteX8" fmla="*/ 11725 w 72782"/>
                    <a:gd name="connsiteY8" fmla="*/ 31604 h 35704"/>
                    <a:gd name="connsiteX9" fmla="*/ 71938 w 72782"/>
                    <a:gd name="connsiteY9" fmla="*/ 34535 h 35704"/>
                    <a:gd name="connsiteX10" fmla="*/ 72782 w 72782"/>
                    <a:gd name="connsiteY10" fmla="*/ 16948 h 35704"/>
                    <a:gd name="connsiteX11" fmla="*/ 59964 w 72782"/>
                    <a:gd name="connsiteY11" fmla="*/ 8055 h 3570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72782" h="35704">
                      <a:moveTo>
                        <a:pt x="59964" y="8055"/>
                      </a:moveTo>
                      <a:cubicBezTo>
                        <a:pt x="56884" y="9794"/>
                        <a:pt x="48637" y="6266"/>
                        <a:pt x="46104" y="2193"/>
                      </a:cubicBezTo>
                      <a:cubicBezTo>
                        <a:pt x="44067" y="-1136"/>
                        <a:pt x="37658" y="156"/>
                        <a:pt x="32044" y="752"/>
                      </a:cubicBezTo>
                      <a:cubicBezTo>
                        <a:pt x="33336" y="1646"/>
                        <a:pt x="34677" y="2789"/>
                        <a:pt x="35671" y="4776"/>
                      </a:cubicBezTo>
                      <a:cubicBezTo>
                        <a:pt x="38751" y="11036"/>
                        <a:pt x="23350" y="11831"/>
                        <a:pt x="28119" y="19283"/>
                      </a:cubicBezTo>
                      <a:cubicBezTo>
                        <a:pt x="32889" y="26735"/>
                        <a:pt x="17140" y="27132"/>
                        <a:pt x="17140" y="19283"/>
                      </a:cubicBezTo>
                      <a:cubicBezTo>
                        <a:pt x="17140" y="11433"/>
                        <a:pt x="696" y="15358"/>
                        <a:pt x="1391" y="20475"/>
                      </a:cubicBezTo>
                      <a:cubicBezTo>
                        <a:pt x="1640" y="22313"/>
                        <a:pt x="1143" y="24549"/>
                        <a:pt x="0" y="26735"/>
                      </a:cubicBezTo>
                      <a:cubicBezTo>
                        <a:pt x="4471" y="28573"/>
                        <a:pt x="9688" y="30709"/>
                        <a:pt x="11725" y="31604"/>
                      </a:cubicBezTo>
                      <a:cubicBezTo>
                        <a:pt x="14805" y="33044"/>
                        <a:pt x="55891" y="37913"/>
                        <a:pt x="71938" y="34535"/>
                      </a:cubicBezTo>
                      <a:cubicBezTo>
                        <a:pt x="71093" y="31107"/>
                        <a:pt x="72782" y="20873"/>
                        <a:pt x="72782" y="16948"/>
                      </a:cubicBezTo>
                      <a:cubicBezTo>
                        <a:pt x="72782" y="12178"/>
                        <a:pt x="63045" y="6316"/>
                        <a:pt x="59964" y="8055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60" name="Freeform: Shape 294">
                  <a:extLst>
                    <a:ext uri="{FF2B5EF4-FFF2-40B4-BE49-F238E27FC236}">
                      <a16:creationId xmlns:a16="http://schemas.microsoft.com/office/drawing/2014/main" xmlns="" id="{B0AC74E8-6D4A-CAF8-9744-8282340D7967}"/>
                    </a:ext>
                  </a:extLst>
                </p:cNvPr>
                <p:cNvSpPr/>
                <p:nvPr/>
              </p:nvSpPr>
              <p:spPr>
                <a:xfrm>
                  <a:off x="7584176" y="2735180"/>
                  <a:ext cx="41542" cy="258059"/>
                </a:xfrm>
                <a:custGeom>
                  <a:avLst/>
                  <a:gdLst>
                    <a:gd name="connsiteX0" fmla="*/ 33638 w 41542"/>
                    <a:gd name="connsiteY0" fmla="*/ 234194 h 258059"/>
                    <a:gd name="connsiteX1" fmla="*/ 17840 w 41542"/>
                    <a:gd name="connsiteY1" fmla="*/ 202846 h 258059"/>
                    <a:gd name="connsiteX2" fmla="*/ 24696 w 41542"/>
                    <a:gd name="connsiteY2" fmla="*/ 159723 h 258059"/>
                    <a:gd name="connsiteX3" fmla="*/ 40296 w 41542"/>
                    <a:gd name="connsiteY3" fmla="*/ 148694 h 258059"/>
                    <a:gd name="connsiteX4" fmla="*/ 35378 w 41542"/>
                    <a:gd name="connsiteY4" fmla="*/ 117047 h 258059"/>
                    <a:gd name="connsiteX5" fmla="*/ 21417 w 41542"/>
                    <a:gd name="connsiteY5" fmla="*/ 50575 h 258059"/>
                    <a:gd name="connsiteX6" fmla="*/ 1644 w 41542"/>
                    <a:gd name="connsiteY6" fmla="*/ 0 h 258059"/>
                    <a:gd name="connsiteX7" fmla="*/ 1346 w 41542"/>
                    <a:gd name="connsiteY7" fmla="*/ 26529 h 258059"/>
                    <a:gd name="connsiteX8" fmla="*/ 8898 w 41542"/>
                    <a:gd name="connsiteY8" fmla="*/ 79042 h 258059"/>
                    <a:gd name="connsiteX9" fmla="*/ 6861 w 41542"/>
                    <a:gd name="connsiteY9" fmla="*/ 180936 h 258059"/>
                    <a:gd name="connsiteX10" fmla="*/ 2737 w 41542"/>
                    <a:gd name="connsiteY10" fmla="*/ 255358 h 258059"/>
                    <a:gd name="connsiteX11" fmla="*/ 17791 w 41542"/>
                    <a:gd name="connsiteY11" fmla="*/ 238119 h 258059"/>
                    <a:gd name="connsiteX12" fmla="*/ 37663 w 41542"/>
                    <a:gd name="connsiteY12" fmla="*/ 257693 h 258059"/>
                    <a:gd name="connsiteX13" fmla="*/ 33638 w 41542"/>
                    <a:gd name="connsiteY13" fmla="*/ 234194 h 25805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41542" h="258059">
                      <a:moveTo>
                        <a:pt x="33638" y="234194"/>
                      </a:moveTo>
                      <a:cubicBezTo>
                        <a:pt x="26783" y="235784"/>
                        <a:pt x="21318" y="215365"/>
                        <a:pt x="17840" y="202846"/>
                      </a:cubicBezTo>
                      <a:cubicBezTo>
                        <a:pt x="14412" y="190326"/>
                        <a:pt x="24696" y="175422"/>
                        <a:pt x="24696" y="159723"/>
                      </a:cubicBezTo>
                      <a:cubicBezTo>
                        <a:pt x="24696" y="149340"/>
                        <a:pt x="32248" y="146210"/>
                        <a:pt x="40296" y="148694"/>
                      </a:cubicBezTo>
                      <a:cubicBezTo>
                        <a:pt x="38309" y="137416"/>
                        <a:pt x="36967" y="126437"/>
                        <a:pt x="35378" y="117047"/>
                      </a:cubicBezTo>
                      <a:cubicBezTo>
                        <a:pt x="31701" y="94939"/>
                        <a:pt x="27428" y="72086"/>
                        <a:pt x="21417" y="50575"/>
                      </a:cubicBezTo>
                      <a:cubicBezTo>
                        <a:pt x="16250" y="32044"/>
                        <a:pt x="5718" y="17835"/>
                        <a:pt x="1644" y="0"/>
                      </a:cubicBezTo>
                      <a:cubicBezTo>
                        <a:pt x="-939" y="4471"/>
                        <a:pt x="4575" y="14308"/>
                        <a:pt x="1346" y="26529"/>
                      </a:cubicBezTo>
                      <a:cubicBezTo>
                        <a:pt x="-2777" y="42179"/>
                        <a:pt x="3383" y="64932"/>
                        <a:pt x="8898" y="79042"/>
                      </a:cubicBezTo>
                      <a:cubicBezTo>
                        <a:pt x="14362" y="93151"/>
                        <a:pt x="1346" y="168367"/>
                        <a:pt x="6861" y="180936"/>
                      </a:cubicBezTo>
                      <a:cubicBezTo>
                        <a:pt x="12326" y="193506"/>
                        <a:pt x="-2082" y="248949"/>
                        <a:pt x="2737" y="255358"/>
                      </a:cubicBezTo>
                      <a:cubicBezTo>
                        <a:pt x="10984" y="266337"/>
                        <a:pt x="5470" y="240454"/>
                        <a:pt x="17791" y="238119"/>
                      </a:cubicBezTo>
                      <a:cubicBezTo>
                        <a:pt x="30111" y="235784"/>
                        <a:pt x="30111" y="253768"/>
                        <a:pt x="37663" y="257693"/>
                      </a:cubicBezTo>
                      <a:cubicBezTo>
                        <a:pt x="45264" y="261618"/>
                        <a:pt x="40494" y="232604"/>
                        <a:pt x="33638" y="234194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61" name="Freeform: Shape 295">
                  <a:extLst>
                    <a:ext uri="{FF2B5EF4-FFF2-40B4-BE49-F238E27FC236}">
                      <a16:creationId xmlns:a16="http://schemas.microsoft.com/office/drawing/2014/main" xmlns="" id="{F4BA520B-5B21-2242-39B4-B00BD468E6D7}"/>
                    </a:ext>
                  </a:extLst>
                </p:cNvPr>
                <p:cNvSpPr/>
                <p:nvPr/>
              </p:nvSpPr>
              <p:spPr>
                <a:xfrm>
                  <a:off x="5431232" y="2066534"/>
                  <a:ext cx="50441" cy="35107"/>
                </a:xfrm>
                <a:custGeom>
                  <a:avLst/>
                  <a:gdLst>
                    <a:gd name="connsiteX0" fmla="*/ 4514 w 50441"/>
                    <a:gd name="connsiteY0" fmla="*/ 28214 h 35107"/>
                    <a:gd name="connsiteX1" fmla="*/ 47686 w 50441"/>
                    <a:gd name="connsiteY1" fmla="*/ 18030 h 35107"/>
                    <a:gd name="connsiteX2" fmla="*/ 27118 w 50441"/>
                    <a:gd name="connsiteY2" fmla="*/ 791 h 35107"/>
                    <a:gd name="connsiteX3" fmla="*/ 4514 w 50441"/>
                    <a:gd name="connsiteY3" fmla="*/ 28214 h 3510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50441" h="35107">
                      <a:moveTo>
                        <a:pt x="4514" y="28214"/>
                      </a:moveTo>
                      <a:cubicBezTo>
                        <a:pt x="22995" y="47788"/>
                        <a:pt x="38794" y="19619"/>
                        <a:pt x="47686" y="18030"/>
                      </a:cubicBezTo>
                      <a:cubicBezTo>
                        <a:pt x="56629" y="16490"/>
                        <a:pt x="42222" y="5460"/>
                        <a:pt x="27118" y="791"/>
                      </a:cubicBezTo>
                      <a:cubicBezTo>
                        <a:pt x="12065" y="-3929"/>
                        <a:pt x="-9446" y="13409"/>
                        <a:pt x="4514" y="28214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62" name="Freeform: Shape 296">
                  <a:extLst>
                    <a:ext uri="{FF2B5EF4-FFF2-40B4-BE49-F238E27FC236}">
                      <a16:creationId xmlns:a16="http://schemas.microsoft.com/office/drawing/2014/main" xmlns="" id="{15427A84-28D2-453E-71E8-277DA6404241}"/>
                    </a:ext>
                  </a:extLst>
                </p:cNvPr>
                <p:cNvSpPr/>
                <p:nvPr/>
              </p:nvSpPr>
              <p:spPr>
                <a:xfrm>
                  <a:off x="5699868" y="1442154"/>
                  <a:ext cx="68399" cy="35413"/>
                </a:xfrm>
                <a:custGeom>
                  <a:avLst/>
                  <a:gdLst>
                    <a:gd name="connsiteX0" fmla="*/ 67396 w 68399"/>
                    <a:gd name="connsiteY0" fmla="*/ 20111 h 35413"/>
                    <a:gd name="connsiteX1" fmla="*/ 57112 w 68399"/>
                    <a:gd name="connsiteY1" fmla="*/ 6002 h 35413"/>
                    <a:gd name="connsiteX2" fmla="*/ 19454 w 68399"/>
                    <a:gd name="connsiteY2" fmla="*/ 5207 h 35413"/>
                    <a:gd name="connsiteX3" fmla="*/ 1669 w 68399"/>
                    <a:gd name="connsiteY3" fmla="*/ 29501 h 35413"/>
                    <a:gd name="connsiteX4" fmla="*/ 67396 w 68399"/>
                    <a:gd name="connsiteY4" fmla="*/ 20111 h 354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68399" h="35413">
                      <a:moveTo>
                        <a:pt x="67396" y="20111"/>
                      </a:moveTo>
                      <a:cubicBezTo>
                        <a:pt x="72166" y="13057"/>
                        <a:pt x="58454" y="13057"/>
                        <a:pt x="57112" y="6002"/>
                      </a:cubicBezTo>
                      <a:cubicBezTo>
                        <a:pt x="55771" y="-1053"/>
                        <a:pt x="17368" y="-2593"/>
                        <a:pt x="19454" y="5207"/>
                      </a:cubicBezTo>
                      <a:cubicBezTo>
                        <a:pt x="21491" y="13057"/>
                        <a:pt x="-7075" y="21552"/>
                        <a:pt x="1669" y="29501"/>
                      </a:cubicBezTo>
                      <a:cubicBezTo>
                        <a:pt x="18063" y="44455"/>
                        <a:pt x="62577" y="27166"/>
                        <a:pt x="67396" y="20111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63" name="Freeform: Shape 297">
                  <a:extLst>
                    <a:ext uri="{FF2B5EF4-FFF2-40B4-BE49-F238E27FC236}">
                      <a16:creationId xmlns:a16="http://schemas.microsoft.com/office/drawing/2014/main" xmlns="" id="{D4EA8913-BA3A-4E5A-0611-70FC81E1AFB3}"/>
                    </a:ext>
                  </a:extLst>
                </p:cNvPr>
                <p:cNvSpPr/>
                <p:nvPr/>
              </p:nvSpPr>
              <p:spPr>
                <a:xfrm>
                  <a:off x="6879504" y="1817269"/>
                  <a:ext cx="42449" cy="22616"/>
                </a:xfrm>
                <a:custGeom>
                  <a:avLst/>
                  <a:gdLst>
                    <a:gd name="connsiteX0" fmla="*/ 14366 w 42449"/>
                    <a:gd name="connsiteY0" fmla="*/ 4734 h 22616"/>
                    <a:gd name="connsiteX1" fmla="*/ 654 w 42449"/>
                    <a:gd name="connsiteY1" fmla="*/ 17303 h 22616"/>
                    <a:gd name="connsiteX2" fmla="*/ 42436 w 42449"/>
                    <a:gd name="connsiteY2" fmla="*/ 9453 h 22616"/>
                    <a:gd name="connsiteX3" fmla="*/ 14366 w 42449"/>
                    <a:gd name="connsiteY3" fmla="*/ 4734 h 226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2449" h="22616">
                      <a:moveTo>
                        <a:pt x="14366" y="4734"/>
                      </a:moveTo>
                      <a:cubicBezTo>
                        <a:pt x="11634" y="10993"/>
                        <a:pt x="-3270" y="11440"/>
                        <a:pt x="654" y="17303"/>
                      </a:cubicBezTo>
                      <a:cubicBezTo>
                        <a:pt x="7510" y="27487"/>
                        <a:pt x="41740" y="22022"/>
                        <a:pt x="42436" y="9453"/>
                      </a:cubicBezTo>
                      <a:cubicBezTo>
                        <a:pt x="43131" y="-3066"/>
                        <a:pt x="17148" y="-1526"/>
                        <a:pt x="14366" y="4734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64" name="Freeform: Shape 298">
                  <a:extLst>
                    <a:ext uri="{FF2B5EF4-FFF2-40B4-BE49-F238E27FC236}">
                      <a16:creationId xmlns:a16="http://schemas.microsoft.com/office/drawing/2014/main" xmlns="" id="{4C30CFFC-D454-B46D-6551-680C538E6E0A}"/>
                    </a:ext>
                  </a:extLst>
                </p:cNvPr>
                <p:cNvSpPr/>
                <p:nvPr/>
              </p:nvSpPr>
              <p:spPr>
                <a:xfrm>
                  <a:off x="7665905" y="1927738"/>
                  <a:ext cx="25201" cy="4699"/>
                </a:xfrm>
                <a:custGeom>
                  <a:avLst/>
                  <a:gdLst>
                    <a:gd name="connsiteX0" fmla="*/ 0 w 25201"/>
                    <a:gd name="connsiteY0" fmla="*/ 1574 h 4699"/>
                    <a:gd name="connsiteX1" fmla="*/ 1888 w 25201"/>
                    <a:gd name="connsiteY1" fmla="*/ 2022 h 4699"/>
                    <a:gd name="connsiteX2" fmla="*/ 25188 w 25201"/>
                    <a:gd name="connsiteY2" fmla="*/ 2022 h 4699"/>
                    <a:gd name="connsiteX3" fmla="*/ 25039 w 25201"/>
                    <a:gd name="connsiteY3" fmla="*/ 1078 h 4699"/>
                    <a:gd name="connsiteX4" fmla="*/ 0 w 25201"/>
                    <a:gd name="connsiteY4" fmla="*/ 1574 h 469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201" h="4699">
                      <a:moveTo>
                        <a:pt x="0" y="1574"/>
                      </a:moveTo>
                      <a:cubicBezTo>
                        <a:pt x="646" y="1723"/>
                        <a:pt x="1242" y="1823"/>
                        <a:pt x="1888" y="2022"/>
                      </a:cubicBezTo>
                      <a:cubicBezTo>
                        <a:pt x="10135" y="4754"/>
                        <a:pt x="24492" y="6344"/>
                        <a:pt x="25188" y="2022"/>
                      </a:cubicBezTo>
                      <a:cubicBezTo>
                        <a:pt x="25238" y="1674"/>
                        <a:pt x="25138" y="1376"/>
                        <a:pt x="25039" y="1078"/>
                      </a:cubicBezTo>
                      <a:cubicBezTo>
                        <a:pt x="16593" y="-363"/>
                        <a:pt x="8247" y="-512"/>
                        <a:pt x="0" y="1574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65" name="Freeform: Shape 299">
                  <a:extLst>
                    <a:ext uri="{FF2B5EF4-FFF2-40B4-BE49-F238E27FC236}">
                      <a16:creationId xmlns:a16="http://schemas.microsoft.com/office/drawing/2014/main" xmlns="" id="{502AEDE7-5F5F-EE98-E95F-E5A2A096AA19}"/>
                    </a:ext>
                  </a:extLst>
                </p:cNvPr>
                <p:cNvSpPr/>
                <p:nvPr/>
              </p:nvSpPr>
              <p:spPr>
                <a:xfrm>
                  <a:off x="4945054" y="1642431"/>
                  <a:ext cx="3770402" cy="1500552"/>
                </a:xfrm>
                <a:custGeom>
                  <a:avLst/>
                  <a:gdLst>
                    <a:gd name="connsiteX0" fmla="*/ 3667613 w 3770402"/>
                    <a:gd name="connsiteY0" fmla="*/ 540401 h 1500552"/>
                    <a:gd name="connsiteX1" fmla="*/ 3664831 w 3770402"/>
                    <a:gd name="connsiteY1" fmla="*/ 542835 h 1500552"/>
                    <a:gd name="connsiteX2" fmla="*/ 3675463 w 3770402"/>
                    <a:gd name="connsiteY2" fmla="*/ 555007 h 1500552"/>
                    <a:gd name="connsiteX3" fmla="*/ 3672035 w 3770402"/>
                    <a:gd name="connsiteY3" fmla="*/ 571849 h 1500552"/>
                    <a:gd name="connsiteX4" fmla="*/ 3657329 w 3770402"/>
                    <a:gd name="connsiteY4" fmla="*/ 564397 h 1500552"/>
                    <a:gd name="connsiteX5" fmla="*/ 3656286 w 3770402"/>
                    <a:gd name="connsiteY5" fmla="*/ 537370 h 1500552"/>
                    <a:gd name="connsiteX6" fmla="*/ 3656336 w 3770402"/>
                    <a:gd name="connsiteY6" fmla="*/ 535731 h 1500552"/>
                    <a:gd name="connsiteX7" fmla="*/ 3641034 w 3770402"/>
                    <a:gd name="connsiteY7" fmla="*/ 515511 h 1500552"/>
                    <a:gd name="connsiteX8" fmla="*/ 3640289 w 3770402"/>
                    <a:gd name="connsiteY8" fmla="*/ 514915 h 1500552"/>
                    <a:gd name="connsiteX9" fmla="*/ 3619174 w 3770402"/>
                    <a:gd name="connsiteY9" fmla="*/ 512431 h 1500552"/>
                    <a:gd name="connsiteX10" fmla="*/ 3565917 w 3770402"/>
                    <a:gd name="connsiteY10" fmla="*/ 504432 h 1500552"/>
                    <a:gd name="connsiteX11" fmla="*/ 3552255 w 3770402"/>
                    <a:gd name="connsiteY11" fmla="*/ 465135 h 1500552"/>
                    <a:gd name="connsiteX12" fmla="*/ 3531687 w 3770402"/>
                    <a:gd name="connsiteY12" fmla="*/ 454304 h 1500552"/>
                    <a:gd name="connsiteX13" fmla="*/ 3466953 w 3770402"/>
                    <a:gd name="connsiteY13" fmla="*/ 423751 h 1500552"/>
                    <a:gd name="connsiteX14" fmla="*/ 3449664 w 3770402"/>
                    <a:gd name="connsiteY14" fmla="*/ 414063 h 1500552"/>
                    <a:gd name="connsiteX15" fmla="*/ 3441666 w 3770402"/>
                    <a:gd name="connsiteY15" fmla="*/ 416895 h 1500552"/>
                    <a:gd name="connsiteX16" fmla="*/ 3343597 w 3770402"/>
                    <a:gd name="connsiteY16" fmla="*/ 414312 h 1500552"/>
                    <a:gd name="connsiteX17" fmla="*/ 3327649 w 3770402"/>
                    <a:gd name="connsiteY17" fmla="*/ 400451 h 1500552"/>
                    <a:gd name="connsiteX18" fmla="*/ 3316620 w 3770402"/>
                    <a:gd name="connsiteY18" fmla="*/ 401047 h 1500552"/>
                    <a:gd name="connsiteX19" fmla="*/ 3309119 w 3770402"/>
                    <a:gd name="connsiteY19" fmla="*/ 417889 h 1500552"/>
                    <a:gd name="connsiteX20" fmla="*/ 3320445 w 3770402"/>
                    <a:gd name="connsiteY20" fmla="*/ 439053 h 1500552"/>
                    <a:gd name="connsiteX21" fmla="*/ 3314633 w 3770402"/>
                    <a:gd name="connsiteY21" fmla="*/ 464936 h 1500552"/>
                    <a:gd name="connsiteX22" fmla="*/ 3282788 w 3770402"/>
                    <a:gd name="connsiteY22" fmla="*/ 451224 h 1500552"/>
                    <a:gd name="connsiteX23" fmla="*/ 3260382 w 3770402"/>
                    <a:gd name="connsiteY23" fmla="*/ 434929 h 1500552"/>
                    <a:gd name="connsiteX24" fmla="*/ 3179353 w 3770402"/>
                    <a:gd name="connsiteY24" fmla="*/ 436171 h 1500552"/>
                    <a:gd name="connsiteX25" fmla="*/ 3141645 w 3770402"/>
                    <a:gd name="connsiteY25" fmla="*/ 422111 h 1500552"/>
                    <a:gd name="connsiteX26" fmla="*/ 3104037 w 3770402"/>
                    <a:gd name="connsiteY26" fmla="*/ 428123 h 1500552"/>
                    <a:gd name="connsiteX27" fmla="*/ 3099268 w 3770402"/>
                    <a:gd name="connsiteY27" fmla="*/ 452814 h 1500552"/>
                    <a:gd name="connsiteX28" fmla="*/ 3093107 w 3770402"/>
                    <a:gd name="connsiteY28" fmla="*/ 427328 h 1500552"/>
                    <a:gd name="connsiteX29" fmla="*/ 3075272 w 3770402"/>
                    <a:gd name="connsiteY29" fmla="*/ 419876 h 1500552"/>
                    <a:gd name="connsiteX30" fmla="*/ 3062951 w 3770402"/>
                    <a:gd name="connsiteY30" fmla="*/ 414361 h 1500552"/>
                    <a:gd name="connsiteX31" fmla="*/ 3067074 w 3770402"/>
                    <a:gd name="connsiteY31" fmla="*/ 397520 h 1500552"/>
                    <a:gd name="connsiteX32" fmla="*/ 3067869 w 3770402"/>
                    <a:gd name="connsiteY32" fmla="*/ 390316 h 1500552"/>
                    <a:gd name="connsiteX33" fmla="*/ 3019034 w 3770402"/>
                    <a:gd name="connsiteY33" fmla="*/ 375461 h 1500552"/>
                    <a:gd name="connsiteX34" fmla="*/ 2936216 w 3770402"/>
                    <a:gd name="connsiteY34" fmla="*/ 361700 h 1500552"/>
                    <a:gd name="connsiteX35" fmla="*/ 2887628 w 3770402"/>
                    <a:gd name="connsiteY35" fmla="*/ 363787 h 1500552"/>
                    <a:gd name="connsiteX36" fmla="*/ 2881468 w 3770402"/>
                    <a:gd name="connsiteY36" fmla="*/ 350870 h 1500552"/>
                    <a:gd name="connsiteX37" fmla="*/ 2876252 w 3770402"/>
                    <a:gd name="connsiteY37" fmla="*/ 345852 h 1500552"/>
                    <a:gd name="connsiteX38" fmla="*/ 2865024 w 3770402"/>
                    <a:gd name="connsiteY38" fmla="*/ 342225 h 1500552"/>
                    <a:gd name="connsiteX39" fmla="*/ 2858963 w 3770402"/>
                    <a:gd name="connsiteY39" fmla="*/ 339244 h 1500552"/>
                    <a:gd name="connsiteX40" fmla="*/ 2852355 w 3770402"/>
                    <a:gd name="connsiteY40" fmla="*/ 341082 h 1500552"/>
                    <a:gd name="connsiteX41" fmla="*/ 2843462 w 3770402"/>
                    <a:gd name="connsiteY41" fmla="*/ 336760 h 1500552"/>
                    <a:gd name="connsiteX42" fmla="*/ 2814350 w 3770402"/>
                    <a:gd name="connsiteY42" fmla="*/ 325781 h 1500552"/>
                    <a:gd name="connsiteX43" fmla="*/ 2811965 w 3770402"/>
                    <a:gd name="connsiteY43" fmla="*/ 317137 h 1500552"/>
                    <a:gd name="connsiteX44" fmla="*/ 2830894 w 3770402"/>
                    <a:gd name="connsiteY44" fmla="*/ 307101 h 1500552"/>
                    <a:gd name="connsiteX45" fmla="*/ 2812611 w 3770402"/>
                    <a:gd name="connsiteY45" fmla="*/ 306207 h 1500552"/>
                    <a:gd name="connsiteX46" fmla="*/ 2795173 w 3770402"/>
                    <a:gd name="connsiteY46" fmla="*/ 313907 h 1500552"/>
                    <a:gd name="connsiteX47" fmla="*/ 2764719 w 3770402"/>
                    <a:gd name="connsiteY47" fmla="*/ 292246 h 1500552"/>
                    <a:gd name="connsiteX48" fmla="*/ 2756174 w 3770402"/>
                    <a:gd name="connsiteY48" fmla="*/ 292892 h 1500552"/>
                    <a:gd name="connsiteX49" fmla="*/ 2742462 w 3770402"/>
                    <a:gd name="connsiteY49" fmla="*/ 318776 h 1500552"/>
                    <a:gd name="connsiteX50" fmla="*/ 2717821 w 3770402"/>
                    <a:gd name="connsiteY50" fmla="*/ 316441 h 1500552"/>
                    <a:gd name="connsiteX51" fmla="*/ 2735954 w 3770402"/>
                    <a:gd name="connsiteY51" fmla="*/ 303524 h 1500552"/>
                    <a:gd name="connsiteX52" fmla="*/ 2709922 w 3770402"/>
                    <a:gd name="connsiteY52" fmla="*/ 294482 h 1500552"/>
                    <a:gd name="connsiteX53" fmla="*/ 2709872 w 3770402"/>
                    <a:gd name="connsiteY53" fmla="*/ 289713 h 1500552"/>
                    <a:gd name="connsiteX54" fmla="*/ 2687217 w 3770402"/>
                    <a:gd name="connsiteY54" fmla="*/ 271878 h 1500552"/>
                    <a:gd name="connsiteX55" fmla="*/ 2659595 w 3770402"/>
                    <a:gd name="connsiteY55" fmla="*/ 269841 h 1500552"/>
                    <a:gd name="connsiteX56" fmla="*/ 2624670 w 3770402"/>
                    <a:gd name="connsiteY56" fmla="*/ 261594 h 1500552"/>
                    <a:gd name="connsiteX57" fmla="*/ 2619552 w 3770402"/>
                    <a:gd name="connsiteY57" fmla="*/ 273716 h 1500552"/>
                    <a:gd name="connsiteX58" fmla="*/ 2598984 w 3770402"/>
                    <a:gd name="connsiteY58" fmla="*/ 281963 h 1500552"/>
                    <a:gd name="connsiteX59" fmla="*/ 2591036 w 3770402"/>
                    <a:gd name="connsiteY59" fmla="*/ 282161 h 1500552"/>
                    <a:gd name="connsiteX60" fmla="*/ 2592278 w 3770402"/>
                    <a:gd name="connsiteY60" fmla="*/ 288123 h 1500552"/>
                    <a:gd name="connsiteX61" fmla="*/ 2594315 w 3770402"/>
                    <a:gd name="connsiteY61" fmla="*/ 298258 h 1500552"/>
                    <a:gd name="connsiteX62" fmla="*/ 2596203 w 3770402"/>
                    <a:gd name="connsiteY62" fmla="*/ 298755 h 1500552"/>
                    <a:gd name="connsiteX63" fmla="*/ 2594861 w 3770402"/>
                    <a:gd name="connsiteY63" fmla="*/ 303127 h 1500552"/>
                    <a:gd name="connsiteX64" fmla="*/ 2594116 w 3770402"/>
                    <a:gd name="connsiteY64" fmla="*/ 316342 h 1500552"/>
                    <a:gd name="connsiteX65" fmla="*/ 2597196 w 3770402"/>
                    <a:gd name="connsiteY65" fmla="*/ 330898 h 1500552"/>
                    <a:gd name="connsiteX66" fmla="*/ 2582888 w 3770402"/>
                    <a:gd name="connsiteY66" fmla="*/ 334276 h 1500552"/>
                    <a:gd name="connsiteX67" fmla="*/ 2573598 w 3770402"/>
                    <a:gd name="connsiteY67" fmla="*/ 339393 h 1500552"/>
                    <a:gd name="connsiteX68" fmla="*/ 2558893 w 3770402"/>
                    <a:gd name="connsiteY68" fmla="*/ 341530 h 1500552"/>
                    <a:gd name="connsiteX69" fmla="*/ 2549950 w 3770402"/>
                    <a:gd name="connsiteY69" fmla="*/ 345802 h 1500552"/>
                    <a:gd name="connsiteX70" fmla="*/ 2538275 w 3770402"/>
                    <a:gd name="connsiteY70" fmla="*/ 338648 h 1500552"/>
                    <a:gd name="connsiteX71" fmla="*/ 2519346 w 3770402"/>
                    <a:gd name="connsiteY71" fmla="*/ 347044 h 1500552"/>
                    <a:gd name="connsiteX72" fmla="*/ 2488396 w 3770402"/>
                    <a:gd name="connsiteY72" fmla="*/ 344510 h 1500552"/>
                    <a:gd name="connsiteX73" fmla="*/ 2458339 w 3770402"/>
                    <a:gd name="connsiteY73" fmla="*/ 342275 h 1500552"/>
                    <a:gd name="connsiteX74" fmla="*/ 2449645 w 3770402"/>
                    <a:gd name="connsiteY74" fmla="*/ 338449 h 1500552"/>
                    <a:gd name="connsiteX75" fmla="*/ 2442342 w 3770402"/>
                    <a:gd name="connsiteY75" fmla="*/ 337207 h 1500552"/>
                    <a:gd name="connsiteX76" fmla="*/ 2415515 w 3770402"/>
                    <a:gd name="connsiteY76" fmla="*/ 334376 h 1500552"/>
                    <a:gd name="connsiteX77" fmla="*/ 2408509 w 3770402"/>
                    <a:gd name="connsiteY77" fmla="*/ 347392 h 1500552"/>
                    <a:gd name="connsiteX78" fmla="*/ 2393804 w 3770402"/>
                    <a:gd name="connsiteY78" fmla="*/ 367761 h 1500552"/>
                    <a:gd name="connsiteX79" fmla="*/ 2379397 w 3770402"/>
                    <a:gd name="connsiteY79" fmla="*/ 362644 h 1500552"/>
                    <a:gd name="connsiteX80" fmla="*/ 2344819 w 3770402"/>
                    <a:gd name="connsiteY80" fmla="*/ 326973 h 1500552"/>
                    <a:gd name="connsiteX81" fmla="*/ 2323606 w 3770402"/>
                    <a:gd name="connsiteY81" fmla="*/ 299947 h 1500552"/>
                    <a:gd name="connsiteX82" fmla="*/ 2332846 w 3770402"/>
                    <a:gd name="connsiteY82" fmla="*/ 300344 h 1500552"/>
                    <a:gd name="connsiteX83" fmla="*/ 2349638 w 3770402"/>
                    <a:gd name="connsiteY83" fmla="*/ 302282 h 1500552"/>
                    <a:gd name="connsiteX84" fmla="*/ 2352818 w 3770402"/>
                    <a:gd name="connsiteY84" fmla="*/ 295575 h 1500552"/>
                    <a:gd name="connsiteX85" fmla="*/ 2335678 w 3770402"/>
                    <a:gd name="connsiteY85" fmla="*/ 280323 h 1500552"/>
                    <a:gd name="connsiteX86" fmla="*/ 2321916 w 3770402"/>
                    <a:gd name="connsiteY86" fmla="*/ 262488 h 1500552"/>
                    <a:gd name="connsiteX87" fmla="*/ 2315656 w 3770402"/>
                    <a:gd name="connsiteY87" fmla="*/ 254986 h 1500552"/>
                    <a:gd name="connsiteX88" fmla="*/ 2280483 w 3770402"/>
                    <a:gd name="connsiteY88" fmla="*/ 255781 h 1500552"/>
                    <a:gd name="connsiteX89" fmla="*/ 2209439 w 3770402"/>
                    <a:gd name="connsiteY89" fmla="*/ 230941 h 1500552"/>
                    <a:gd name="connsiteX90" fmla="*/ 2210234 w 3770402"/>
                    <a:gd name="connsiteY90" fmla="*/ 233673 h 1500552"/>
                    <a:gd name="connsiteX91" fmla="*/ 2209887 w 3770402"/>
                    <a:gd name="connsiteY91" fmla="*/ 253645 h 1500552"/>
                    <a:gd name="connsiteX92" fmla="*/ 2196175 w 3770402"/>
                    <a:gd name="connsiteY92" fmla="*/ 254837 h 1500552"/>
                    <a:gd name="connsiteX93" fmla="*/ 2168105 w 3770402"/>
                    <a:gd name="connsiteY93" fmla="*/ 257967 h 1500552"/>
                    <a:gd name="connsiteX94" fmla="*/ 2164329 w 3770402"/>
                    <a:gd name="connsiteY94" fmla="*/ 257023 h 1500552"/>
                    <a:gd name="connsiteX95" fmla="*/ 2156877 w 3770402"/>
                    <a:gd name="connsiteY95" fmla="*/ 258166 h 1500552"/>
                    <a:gd name="connsiteX96" fmla="*/ 2127417 w 3770402"/>
                    <a:gd name="connsiteY96" fmla="*/ 252105 h 1500552"/>
                    <a:gd name="connsiteX97" fmla="*/ 2125430 w 3770402"/>
                    <a:gd name="connsiteY97" fmla="*/ 251210 h 1500552"/>
                    <a:gd name="connsiteX98" fmla="*/ 2094479 w 3770402"/>
                    <a:gd name="connsiteY98" fmla="*/ 244255 h 1500552"/>
                    <a:gd name="connsiteX99" fmla="*/ 2094180 w 3770402"/>
                    <a:gd name="connsiteY99" fmla="*/ 240082 h 1500552"/>
                    <a:gd name="connsiteX100" fmla="*/ 2069290 w 3770402"/>
                    <a:gd name="connsiteY100" fmla="*/ 235263 h 1500552"/>
                    <a:gd name="connsiteX101" fmla="*/ 2035458 w 3770402"/>
                    <a:gd name="connsiteY101" fmla="*/ 221154 h 1500552"/>
                    <a:gd name="connsiteX102" fmla="*/ 2034266 w 3770402"/>
                    <a:gd name="connsiteY102" fmla="*/ 220259 h 1500552"/>
                    <a:gd name="connsiteX103" fmla="*/ 1982101 w 3770402"/>
                    <a:gd name="connsiteY103" fmla="*/ 228159 h 1500552"/>
                    <a:gd name="connsiteX104" fmla="*/ 1979021 w 3770402"/>
                    <a:gd name="connsiteY104" fmla="*/ 242268 h 1500552"/>
                    <a:gd name="connsiteX105" fmla="*/ 1975245 w 3770402"/>
                    <a:gd name="connsiteY105" fmla="*/ 216384 h 1500552"/>
                    <a:gd name="connsiteX106" fmla="*/ 1963570 w 3770402"/>
                    <a:gd name="connsiteY106" fmla="*/ 213254 h 1500552"/>
                    <a:gd name="connsiteX107" fmla="*/ 1939624 w 3770402"/>
                    <a:gd name="connsiteY107" fmla="*/ 217179 h 1500552"/>
                    <a:gd name="connsiteX108" fmla="*/ 1912896 w 3770402"/>
                    <a:gd name="connsiteY108" fmla="*/ 201530 h 1500552"/>
                    <a:gd name="connsiteX109" fmla="*/ 1886864 w 3770402"/>
                    <a:gd name="connsiteY109" fmla="*/ 218769 h 1500552"/>
                    <a:gd name="connsiteX110" fmla="*/ 1900873 w 3770402"/>
                    <a:gd name="connsiteY110" fmla="*/ 223042 h 1500552"/>
                    <a:gd name="connsiteX111" fmla="*/ 1872456 w 3770402"/>
                    <a:gd name="connsiteY111" fmla="*/ 232431 h 1500552"/>
                    <a:gd name="connsiteX112" fmla="*/ 1837183 w 3770402"/>
                    <a:gd name="connsiteY112" fmla="*/ 246540 h 1500552"/>
                    <a:gd name="connsiteX113" fmla="*/ 1799177 w 3770402"/>
                    <a:gd name="connsiteY113" fmla="*/ 259855 h 1500552"/>
                    <a:gd name="connsiteX114" fmla="*/ 1804990 w 3770402"/>
                    <a:gd name="connsiteY114" fmla="*/ 241423 h 1500552"/>
                    <a:gd name="connsiteX115" fmla="*/ 1826551 w 3770402"/>
                    <a:gd name="connsiteY115" fmla="*/ 228506 h 1500552"/>
                    <a:gd name="connsiteX116" fmla="*/ 1851888 w 3770402"/>
                    <a:gd name="connsiteY116" fmla="*/ 219465 h 1500552"/>
                    <a:gd name="connsiteX117" fmla="*/ 1870369 w 3770402"/>
                    <a:gd name="connsiteY117" fmla="*/ 205355 h 1500552"/>
                    <a:gd name="connsiteX118" fmla="*/ 1894316 w 3770402"/>
                    <a:gd name="connsiteY118" fmla="*/ 188514 h 1500552"/>
                    <a:gd name="connsiteX119" fmla="*/ 1934060 w 3770402"/>
                    <a:gd name="connsiteY119" fmla="*/ 170082 h 1500552"/>
                    <a:gd name="connsiteX120" fmla="*/ 1944990 w 3770402"/>
                    <a:gd name="connsiteY120" fmla="*/ 155973 h 1500552"/>
                    <a:gd name="connsiteX121" fmla="*/ 1973059 w 3770402"/>
                    <a:gd name="connsiteY121" fmla="*/ 143453 h 1500552"/>
                    <a:gd name="connsiteX122" fmla="*/ 1983691 w 3770402"/>
                    <a:gd name="connsiteY122" fmla="*/ 127406 h 1500552"/>
                    <a:gd name="connsiteX123" fmla="*/ 1973407 w 3770402"/>
                    <a:gd name="connsiteY123" fmla="*/ 118365 h 1500552"/>
                    <a:gd name="connsiteX124" fmla="*/ 1985032 w 3770402"/>
                    <a:gd name="connsiteY124" fmla="*/ 113645 h 1500552"/>
                    <a:gd name="connsiteX125" fmla="*/ 1979220 w 3770402"/>
                    <a:gd name="connsiteY125" fmla="*/ 101523 h 1500552"/>
                    <a:gd name="connsiteX126" fmla="*/ 1977978 w 3770402"/>
                    <a:gd name="connsiteY126" fmla="*/ 98294 h 1500552"/>
                    <a:gd name="connsiteX127" fmla="*/ 1959497 w 3770402"/>
                    <a:gd name="connsiteY127" fmla="*/ 89798 h 1500552"/>
                    <a:gd name="connsiteX128" fmla="*/ 1947722 w 3770402"/>
                    <a:gd name="connsiteY128" fmla="*/ 72013 h 1500552"/>
                    <a:gd name="connsiteX129" fmla="*/ 1884727 w 3770402"/>
                    <a:gd name="connsiteY129" fmla="*/ 58897 h 1500552"/>
                    <a:gd name="connsiteX130" fmla="*/ 1878368 w 3770402"/>
                    <a:gd name="connsiteY130" fmla="*/ 56363 h 1500552"/>
                    <a:gd name="connsiteX131" fmla="*/ 1860732 w 3770402"/>
                    <a:gd name="connsiteY131" fmla="*/ 54873 h 1500552"/>
                    <a:gd name="connsiteX132" fmla="*/ 1845678 w 3770402"/>
                    <a:gd name="connsiteY132" fmla="*/ 64660 h 1500552"/>
                    <a:gd name="connsiteX133" fmla="*/ 1816566 w 3770402"/>
                    <a:gd name="connsiteY133" fmla="*/ 67790 h 1500552"/>
                    <a:gd name="connsiteX134" fmla="*/ 1833358 w 3770402"/>
                    <a:gd name="connsiteY134" fmla="*/ 43099 h 1500552"/>
                    <a:gd name="connsiteX135" fmla="*/ 1795352 w 3770402"/>
                    <a:gd name="connsiteY135" fmla="*/ 39969 h 1500552"/>
                    <a:gd name="connsiteX136" fmla="*/ 1767978 w 3770402"/>
                    <a:gd name="connsiteY136" fmla="*/ 35249 h 1500552"/>
                    <a:gd name="connsiteX137" fmla="*/ 1774834 w 3770402"/>
                    <a:gd name="connsiteY137" fmla="*/ 32119 h 1500552"/>
                    <a:gd name="connsiteX138" fmla="*/ 1796396 w 3770402"/>
                    <a:gd name="connsiteY138" fmla="*/ 22730 h 1500552"/>
                    <a:gd name="connsiteX139" fmla="*/ 1799128 w 3770402"/>
                    <a:gd name="connsiteY139" fmla="*/ 12545 h 1500552"/>
                    <a:gd name="connsiteX140" fmla="*/ 1779603 w 3770402"/>
                    <a:gd name="connsiteY140" fmla="*/ 7080 h 1500552"/>
                    <a:gd name="connsiteX141" fmla="*/ 1755310 w 3770402"/>
                    <a:gd name="connsiteY141" fmla="*/ 26 h 1500552"/>
                    <a:gd name="connsiteX142" fmla="*/ 1724806 w 3770402"/>
                    <a:gd name="connsiteY142" fmla="*/ 7478 h 1500552"/>
                    <a:gd name="connsiteX143" fmla="*/ 1699121 w 3770402"/>
                    <a:gd name="connsiteY143" fmla="*/ 29436 h 1500552"/>
                    <a:gd name="connsiteX144" fmla="*/ 1692017 w 3770402"/>
                    <a:gd name="connsiteY144" fmla="*/ 34852 h 1500552"/>
                    <a:gd name="connsiteX145" fmla="*/ 1687595 w 3770402"/>
                    <a:gd name="connsiteY145" fmla="*/ 61828 h 1500552"/>
                    <a:gd name="connsiteX146" fmla="*/ 1687793 w 3770402"/>
                    <a:gd name="connsiteY146" fmla="*/ 63865 h 1500552"/>
                    <a:gd name="connsiteX147" fmla="*/ 1677013 w 3770402"/>
                    <a:gd name="connsiteY147" fmla="*/ 68932 h 1500552"/>
                    <a:gd name="connsiteX148" fmla="*/ 1669163 w 3770402"/>
                    <a:gd name="connsiteY148" fmla="*/ 70075 h 1500552"/>
                    <a:gd name="connsiteX149" fmla="*/ 1658631 w 3770402"/>
                    <a:gd name="connsiteY149" fmla="*/ 67939 h 1500552"/>
                    <a:gd name="connsiteX150" fmla="*/ 1639504 w 3770402"/>
                    <a:gd name="connsiteY150" fmla="*/ 74050 h 1500552"/>
                    <a:gd name="connsiteX151" fmla="*/ 1654557 w 3770402"/>
                    <a:gd name="connsiteY151" fmla="*/ 87364 h 1500552"/>
                    <a:gd name="connsiteX152" fmla="*/ 1637119 w 3770402"/>
                    <a:gd name="connsiteY152" fmla="*/ 83439 h 1500552"/>
                    <a:gd name="connsiteX153" fmla="*/ 1616900 w 3770402"/>
                    <a:gd name="connsiteY153" fmla="*/ 88507 h 1500552"/>
                    <a:gd name="connsiteX154" fmla="*/ 1601846 w 3770402"/>
                    <a:gd name="connsiteY154" fmla="*/ 92034 h 1500552"/>
                    <a:gd name="connsiteX155" fmla="*/ 1590022 w 3770402"/>
                    <a:gd name="connsiteY155" fmla="*/ 93624 h 1500552"/>
                    <a:gd name="connsiteX156" fmla="*/ 1575714 w 3770402"/>
                    <a:gd name="connsiteY156" fmla="*/ 98343 h 1500552"/>
                    <a:gd name="connsiteX157" fmla="*/ 1562102 w 3770402"/>
                    <a:gd name="connsiteY157" fmla="*/ 94170 h 1500552"/>
                    <a:gd name="connsiteX158" fmla="*/ 1542876 w 3770402"/>
                    <a:gd name="connsiteY158" fmla="*/ 103510 h 1500552"/>
                    <a:gd name="connsiteX159" fmla="*/ 1532294 w 3770402"/>
                    <a:gd name="connsiteY159" fmla="*/ 103510 h 1500552"/>
                    <a:gd name="connsiteX160" fmla="*/ 1532741 w 3770402"/>
                    <a:gd name="connsiteY160" fmla="*/ 104206 h 1500552"/>
                    <a:gd name="connsiteX161" fmla="*/ 1494387 w 3770402"/>
                    <a:gd name="connsiteY161" fmla="*/ 110863 h 1500552"/>
                    <a:gd name="connsiteX162" fmla="*/ 1485842 w 3770402"/>
                    <a:gd name="connsiteY162" fmla="*/ 114589 h 1500552"/>
                    <a:gd name="connsiteX163" fmla="*/ 1385438 w 3770402"/>
                    <a:gd name="connsiteY163" fmla="*/ 156668 h 1500552"/>
                    <a:gd name="connsiteX164" fmla="*/ 1385090 w 3770402"/>
                    <a:gd name="connsiteY164" fmla="*/ 156768 h 1500552"/>
                    <a:gd name="connsiteX165" fmla="*/ 1388916 w 3770402"/>
                    <a:gd name="connsiteY165" fmla="*/ 166108 h 1500552"/>
                    <a:gd name="connsiteX166" fmla="*/ 1369043 w 3770402"/>
                    <a:gd name="connsiteY166" fmla="*/ 164915 h 1500552"/>
                    <a:gd name="connsiteX167" fmla="*/ 1381712 w 3770402"/>
                    <a:gd name="connsiteY167" fmla="*/ 173162 h 1500552"/>
                    <a:gd name="connsiteX168" fmla="*/ 1391996 w 3770402"/>
                    <a:gd name="connsiteY168" fmla="*/ 182204 h 1500552"/>
                    <a:gd name="connsiteX169" fmla="*/ 1374558 w 3770402"/>
                    <a:gd name="connsiteY169" fmla="*/ 183396 h 1500552"/>
                    <a:gd name="connsiteX170" fmla="*/ 1383451 w 3770402"/>
                    <a:gd name="connsiteY170" fmla="*/ 190451 h 1500552"/>
                    <a:gd name="connsiteX171" fmla="*/ 1391002 w 3770402"/>
                    <a:gd name="connsiteY171" fmla="*/ 199841 h 1500552"/>
                    <a:gd name="connsiteX172" fmla="*/ 1392095 w 3770402"/>
                    <a:gd name="connsiteY172" fmla="*/ 201132 h 1500552"/>
                    <a:gd name="connsiteX173" fmla="*/ 1389611 w 3770402"/>
                    <a:gd name="connsiteY173" fmla="*/ 212360 h 1500552"/>
                    <a:gd name="connsiteX174" fmla="*/ 1383103 w 3770402"/>
                    <a:gd name="connsiteY174" fmla="*/ 214695 h 1500552"/>
                    <a:gd name="connsiteX175" fmla="*/ 1361193 w 3770402"/>
                    <a:gd name="connsiteY175" fmla="*/ 213503 h 1500552"/>
                    <a:gd name="connsiteX176" fmla="*/ 1350214 w 3770402"/>
                    <a:gd name="connsiteY176" fmla="*/ 217825 h 1500552"/>
                    <a:gd name="connsiteX177" fmla="*/ 1348724 w 3770402"/>
                    <a:gd name="connsiteY177" fmla="*/ 216881 h 1500552"/>
                    <a:gd name="connsiteX178" fmla="*/ 1338291 w 3770402"/>
                    <a:gd name="connsiteY178" fmla="*/ 219365 h 1500552"/>
                    <a:gd name="connsiteX179" fmla="*/ 1281854 w 3770402"/>
                    <a:gd name="connsiteY179" fmla="*/ 233872 h 1500552"/>
                    <a:gd name="connsiteX180" fmla="*/ 1255921 w 3770402"/>
                    <a:gd name="connsiteY180" fmla="*/ 225724 h 1500552"/>
                    <a:gd name="connsiteX181" fmla="*/ 1248170 w 3770402"/>
                    <a:gd name="connsiteY181" fmla="*/ 251906 h 1500552"/>
                    <a:gd name="connsiteX182" fmla="*/ 1248518 w 3770402"/>
                    <a:gd name="connsiteY182" fmla="*/ 270735 h 1500552"/>
                    <a:gd name="connsiteX183" fmla="*/ 1280016 w 3770402"/>
                    <a:gd name="connsiteY183" fmla="*/ 289912 h 1500552"/>
                    <a:gd name="connsiteX184" fmla="*/ 1293380 w 3770402"/>
                    <a:gd name="connsiteY184" fmla="*/ 315795 h 1500552"/>
                    <a:gd name="connsiteX185" fmla="*/ 1253983 w 3770402"/>
                    <a:gd name="connsiteY185" fmla="*/ 301288 h 1500552"/>
                    <a:gd name="connsiteX186" fmla="*/ 1200924 w 3770402"/>
                    <a:gd name="connsiteY186" fmla="*/ 285639 h 1500552"/>
                    <a:gd name="connsiteX187" fmla="*/ 1184132 w 3770402"/>
                    <a:gd name="connsiteY187" fmla="*/ 275802 h 1500552"/>
                    <a:gd name="connsiteX188" fmla="*/ 1169377 w 3770402"/>
                    <a:gd name="connsiteY188" fmla="*/ 289117 h 1500552"/>
                    <a:gd name="connsiteX189" fmla="*/ 1178966 w 3770402"/>
                    <a:gd name="connsiteY189" fmla="*/ 293041 h 1500552"/>
                    <a:gd name="connsiteX190" fmla="*/ 1191634 w 3770402"/>
                    <a:gd name="connsiteY190" fmla="*/ 301636 h 1500552"/>
                    <a:gd name="connsiteX191" fmla="*/ 1172457 w 3770402"/>
                    <a:gd name="connsiteY191" fmla="*/ 305561 h 1500552"/>
                    <a:gd name="connsiteX192" fmla="*/ 1147468 w 3770402"/>
                    <a:gd name="connsiteY192" fmla="*/ 311423 h 1500552"/>
                    <a:gd name="connsiteX193" fmla="*/ 1178270 w 3770402"/>
                    <a:gd name="connsiteY193" fmla="*/ 338847 h 1500552"/>
                    <a:gd name="connsiteX194" fmla="*/ 1199185 w 3770402"/>
                    <a:gd name="connsiteY194" fmla="*/ 352161 h 1500552"/>
                    <a:gd name="connsiteX195" fmla="*/ 1195758 w 3770402"/>
                    <a:gd name="connsiteY195" fmla="*/ 360011 h 1500552"/>
                    <a:gd name="connsiteX196" fmla="*/ 1169029 w 3770402"/>
                    <a:gd name="connsiteY196" fmla="*/ 344361 h 1500552"/>
                    <a:gd name="connsiteX197" fmla="*/ 1129682 w 3770402"/>
                    <a:gd name="connsiteY197" fmla="*/ 340437 h 1500552"/>
                    <a:gd name="connsiteX198" fmla="*/ 1128291 w 3770402"/>
                    <a:gd name="connsiteY198" fmla="*/ 323198 h 1500552"/>
                    <a:gd name="connsiteX199" fmla="*/ 1133806 w 3770402"/>
                    <a:gd name="connsiteY199" fmla="*/ 296916 h 1500552"/>
                    <a:gd name="connsiteX200" fmla="*/ 1123870 w 3770402"/>
                    <a:gd name="connsiteY200" fmla="*/ 263978 h 1500552"/>
                    <a:gd name="connsiteX201" fmla="*/ 1117709 w 3770402"/>
                    <a:gd name="connsiteY201" fmla="*/ 274560 h 1500552"/>
                    <a:gd name="connsiteX202" fmla="*/ 1111897 w 3770402"/>
                    <a:gd name="connsiteY202" fmla="*/ 302381 h 1500552"/>
                    <a:gd name="connsiteX203" fmla="*/ 1084175 w 3770402"/>
                    <a:gd name="connsiteY203" fmla="*/ 318826 h 1500552"/>
                    <a:gd name="connsiteX204" fmla="*/ 1074934 w 3770402"/>
                    <a:gd name="connsiteY204" fmla="*/ 335270 h 1500552"/>
                    <a:gd name="connsiteX205" fmla="*/ 1101315 w 3770402"/>
                    <a:gd name="connsiteY205" fmla="*/ 371735 h 1500552"/>
                    <a:gd name="connsiteX206" fmla="*/ 1087603 w 3770402"/>
                    <a:gd name="connsiteY206" fmla="*/ 416398 h 1500552"/>
                    <a:gd name="connsiteX207" fmla="*/ 1088646 w 3770402"/>
                    <a:gd name="connsiteY207" fmla="*/ 443027 h 1500552"/>
                    <a:gd name="connsiteX208" fmla="*/ 1106482 w 3770402"/>
                    <a:gd name="connsiteY208" fmla="*/ 446554 h 1500552"/>
                    <a:gd name="connsiteX209" fmla="*/ 1133508 w 3770402"/>
                    <a:gd name="connsiteY209" fmla="*/ 439897 h 1500552"/>
                    <a:gd name="connsiteX210" fmla="*/ 1178021 w 3770402"/>
                    <a:gd name="connsiteY210" fmla="*/ 457136 h 1500552"/>
                    <a:gd name="connsiteX211" fmla="*/ 1186567 w 3770402"/>
                    <a:gd name="connsiteY211" fmla="*/ 477505 h 1500552"/>
                    <a:gd name="connsiteX212" fmla="*/ 1175935 w 3770402"/>
                    <a:gd name="connsiteY212" fmla="*/ 497129 h 1500552"/>
                    <a:gd name="connsiteX213" fmla="*/ 1202663 w 3770402"/>
                    <a:gd name="connsiteY213" fmla="*/ 517498 h 1500552"/>
                    <a:gd name="connsiteX214" fmla="*/ 1176631 w 3770402"/>
                    <a:gd name="connsiteY214" fmla="*/ 515163 h 1500552"/>
                    <a:gd name="connsiteX215" fmla="*/ 1166049 w 3770402"/>
                    <a:gd name="connsiteY215" fmla="*/ 498321 h 1500552"/>
                    <a:gd name="connsiteX216" fmla="*/ 1171861 w 3770402"/>
                    <a:gd name="connsiteY216" fmla="*/ 479095 h 1500552"/>
                    <a:gd name="connsiteX217" fmla="*/ 1160236 w 3770402"/>
                    <a:gd name="connsiteY217" fmla="*/ 462253 h 1500552"/>
                    <a:gd name="connsiteX218" fmla="*/ 1145531 w 3770402"/>
                    <a:gd name="connsiteY218" fmla="*/ 451274 h 1500552"/>
                    <a:gd name="connsiteX219" fmla="*/ 1109909 w 3770402"/>
                    <a:gd name="connsiteY219" fmla="*/ 462253 h 1500552"/>
                    <a:gd name="connsiteX220" fmla="*/ 1114728 w 3770402"/>
                    <a:gd name="connsiteY220" fmla="*/ 499067 h 1500552"/>
                    <a:gd name="connsiteX221" fmla="*/ 1095552 w 3770402"/>
                    <a:gd name="connsiteY221" fmla="*/ 530415 h 1500552"/>
                    <a:gd name="connsiteX222" fmla="*/ 1078114 w 3770402"/>
                    <a:gd name="connsiteY222" fmla="*/ 548052 h 1500552"/>
                    <a:gd name="connsiteX223" fmla="*/ 1056850 w 3770402"/>
                    <a:gd name="connsiteY223" fmla="*/ 569216 h 1500552"/>
                    <a:gd name="connsiteX224" fmla="*/ 1035985 w 3770402"/>
                    <a:gd name="connsiteY224" fmla="*/ 569216 h 1500552"/>
                    <a:gd name="connsiteX225" fmla="*/ 1009257 w 3770402"/>
                    <a:gd name="connsiteY225" fmla="*/ 571551 h 1500552"/>
                    <a:gd name="connsiteX226" fmla="*/ 990776 w 3770402"/>
                    <a:gd name="connsiteY226" fmla="*/ 564893 h 1500552"/>
                    <a:gd name="connsiteX227" fmla="*/ 979498 w 3770402"/>
                    <a:gd name="connsiteY227" fmla="*/ 553517 h 1500552"/>
                    <a:gd name="connsiteX228" fmla="*/ 991819 w 3770402"/>
                    <a:gd name="connsiteY228" fmla="*/ 557044 h 1500552"/>
                    <a:gd name="connsiteX229" fmla="*/ 1005183 w 3770402"/>
                    <a:gd name="connsiteY229" fmla="*/ 555454 h 1500552"/>
                    <a:gd name="connsiteX230" fmla="*/ 1018547 w 3770402"/>
                    <a:gd name="connsiteY230" fmla="*/ 561714 h 1500552"/>
                    <a:gd name="connsiteX231" fmla="*/ 1030520 w 3770402"/>
                    <a:gd name="connsiteY231" fmla="*/ 556597 h 1500552"/>
                    <a:gd name="connsiteX232" fmla="*/ 1035985 w 3770402"/>
                    <a:gd name="connsiteY232" fmla="*/ 550337 h 1500552"/>
                    <a:gd name="connsiteX233" fmla="*/ 1046268 w 3770402"/>
                    <a:gd name="connsiteY233" fmla="*/ 540550 h 1500552"/>
                    <a:gd name="connsiteX234" fmla="*/ 1053472 w 3770402"/>
                    <a:gd name="connsiteY234" fmla="*/ 526441 h 1500552"/>
                    <a:gd name="connsiteX235" fmla="*/ 1059633 w 3770402"/>
                    <a:gd name="connsiteY235" fmla="*/ 517796 h 1500552"/>
                    <a:gd name="connsiteX236" fmla="*/ 1070960 w 3770402"/>
                    <a:gd name="connsiteY236" fmla="*/ 509152 h 1500552"/>
                    <a:gd name="connsiteX237" fmla="*/ 1075083 w 3770402"/>
                    <a:gd name="connsiteY237" fmla="*/ 496632 h 1500552"/>
                    <a:gd name="connsiteX238" fmla="*/ 1081244 w 3770402"/>
                    <a:gd name="connsiteY238" fmla="*/ 478996 h 1500552"/>
                    <a:gd name="connsiteX239" fmla="*/ 1081939 w 3770402"/>
                    <a:gd name="connsiteY239" fmla="*/ 469209 h 1500552"/>
                    <a:gd name="connsiteX240" fmla="*/ 1063756 w 3770402"/>
                    <a:gd name="connsiteY240" fmla="*/ 446505 h 1500552"/>
                    <a:gd name="connsiteX241" fmla="*/ 1063060 w 3770402"/>
                    <a:gd name="connsiteY241" fmla="*/ 419478 h 1500552"/>
                    <a:gd name="connsiteX242" fmla="*/ 1062713 w 3770402"/>
                    <a:gd name="connsiteY242" fmla="*/ 394390 h 1500552"/>
                    <a:gd name="connsiteX243" fmla="*/ 1068575 w 3770402"/>
                    <a:gd name="connsiteY243" fmla="*/ 366569 h 1500552"/>
                    <a:gd name="connsiteX244" fmla="*/ 1049746 w 3770402"/>
                    <a:gd name="connsiteY244" fmla="*/ 336413 h 1500552"/>
                    <a:gd name="connsiteX245" fmla="*/ 1057298 w 3770402"/>
                    <a:gd name="connsiteY245" fmla="*/ 316441 h 1500552"/>
                    <a:gd name="connsiteX246" fmla="*/ 1067234 w 3770402"/>
                    <a:gd name="connsiteY246" fmla="*/ 271381 h 1500552"/>
                    <a:gd name="connsiteX247" fmla="*/ 1038469 w 3770402"/>
                    <a:gd name="connsiteY247" fmla="*/ 260401 h 1500552"/>
                    <a:gd name="connsiteX248" fmla="*/ 1010847 w 3770402"/>
                    <a:gd name="connsiteY248" fmla="*/ 259805 h 1500552"/>
                    <a:gd name="connsiteX249" fmla="*/ 1006872 w 3770402"/>
                    <a:gd name="connsiteY249" fmla="*/ 260501 h 1500552"/>
                    <a:gd name="connsiteX250" fmla="*/ 1004189 w 3770402"/>
                    <a:gd name="connsiteY250" fmla="*/ 278584 h 1500552"/>
                    <a:gd name="connsiteX251" fmla="*/ 953714 w 3770402"/>
                    <a:gd name="connsiteY251" fmla="*/ 341927 h 1500552"/>
                    <a:gd name="connsiteX252" fmla="*/ 950981 w 3770402"/>
                    <a:gd name="connsiteY252" fmla="*/ 342573 h 1500552"/>
                    <a:gd name="connsiteX253" fmla="*/ 938114 w 3770402"/>
                    <a:gd name="connsiteY253" fmla="*/ 364134 h 1500552"/>
                    <a:gd name="connsiteX254" fmla="*/ 938512 w 3770402"/>
                    <a:gd name="connsiteY254" fmla="*/ 364283 h 1500552"/>
                    <a:gd name="connsiteX255" fmla="*/ 935779 w 3770402"/>
                    <a:gd name="connsiteY255" fmla="*/ 385447 h 1500552"/>
                    <a:gd name="connsiteX256" fmla="*/ 934438 w 3770402"/>
                    <a:gd name="connsiteY256" fmla="*/ 397967 h 1500552"/>
                    <a:gd name="connsiteX257" fmla="*/ 926538 w 3770402"/>
                    <a:gd name="connsiteY257" fmla="*/ 416001 h 1500552"/>
                    <a:gd name="connsiteX258" fmla="*/ 953912 w 3770402"/>
                    <a:gd name="connsiteY258" fmla="*/ 427775 h 1500552"/>
                    <a:gd name="connsiteX259" fmla="*/ 963848 w 3770402"/>
                    <a:gd name="connsiteY259" fmla="*/ 449336 h 1500552"/>
                    <a:gd name="connsiteX260" fmla="*/ 977859 w 3770402"/>
                    <a:gd name="connsiteY260" fmla="*/ 457583 h 1500552"/>
                    <a:gd name="connsiteX261" fmla="*/ 963451 w 3770402"/>
                    <a:gd name="connsiteY261" fmla="*/ 483815 h 1500552"/>
                    <a:gd name="connsiteX262" fmla="*/ 935382 w 3770402"/>
                    <a:gd name="connsiteY262" fmla="*/ 458378 h 1500552"/>
                    <a:gd name="connsiteX263" fmla="*/ 898071 w 3770402"/>
                    <a:gd name="connsiteY263" fmla="*/ 439947 h 1500552"/>
                    <a:gd name="connsiteX264" fmla="*/ 867816 w 3770402"/>
                    <a:gd name="connsiteY264" fmla="*/ 425837 h 1500552"/>
                    <a:gd name="connsiteX265" fmla="*/ 855048 w 3770402"/>
                    <a:gd name="connsiteY265" fmla="*/ 427775 h 1500552"/>
                    <a:gd name="connsiteX266" fmla="*/ 819129 w 3770402"/>
                    <a:gd name="connsiteY266" fmla="*/ 420969 h 1500552"/>
                    <a:gd name="connsiteX267" fmla="*/ 804722 w 3770402"/>
                    <a:gd name="connsiteY267" fmla="*/ 411132 h 1500552"/>
                    <a:gd name="connsiteX268" fmla="*/ 782365 w 3770402"/>
                    <a:gd name="connsiteY268" fmla="*/ 408201 h 1500552"/>
                    <a:gd name="connsiteX269" fmla="*/ 765275 w 3770402"/>
                    <a:gd name="connsiteY269" fmla="*/ 393694 h 1500552"/>
                    <a:gd name="connsiteX270" fmla="*/ 737206 w 3770402"/>
                    <a:gd name="connsiteY270" fmla="*/ 383112 h 1500552"/>
                    <a:gd name="connsiteX271" fmla="*/ 743714 w 3770402"/>
                    <a:gd name="connsiteY271" fmla="*/ 405021 h 1500552"/>
                    <a:gd name="connsiteX272" fmla="*/ 760804 w 3770402"/>
                    <a:gd name="connsiteY272" fmla="*/ 412871 h 1500552"/>
                    <a:gd name="connsiteX273" fmla="*/ 775509 w 3770402"/>
                    <a:gd name="connsiteY273" fmla="*/ 424993 h 1500552"/>
                    <a:gd name="connsiteX274" fmla="*/ 786141 w 3770402"/>
                    <a:gd name="connsiteY274" fmla="*/ 446952 h 1500552"/>
                    <a:gd name="connsiteX275" fmla="*/ 778938 w 3770402"/>
                    <a:gd name="connsiteY275" fmla="*/ 461459 h 1500552"/>
                    <a:gd name="connsiteX276" fmla="*/ 763189 w 3770402"/>
                    <a:gd name="connsiteY276" fmla="*/ 470451 h 1500552"/>
                    <a:gd name="connsiteX277" fmla="*/ 751216 w 3770402"/>
                    <a:gd name="connsiteY277" fmla="*/ 475965 h 1500552"/>
                    <a:gd name="connsiteX278" fmla="*/ 751216 w 3770402"/>
                    <a:gd name="connsiteY278" fmla="*/ 460266 h 1500552"/>
                    <a:gd name="connsiteX279" fmla="*/ 737156 w 3770402"/>
                    <a:gd name="connsiteY279" fmla="*/ 448144 h 1500552"/>
                    <a:gd name="connsiteX280" fmla="*/ 701536 w 3770402"/>
                    <a:gd name="connsiteY280" fmla="*/ 468513 h 1500552"/>
                    <a:gd name="connsiteX281" fmla="*/ 662486 w 3770402"/>
                    <a:gd name="connsiteY281" fmla="*/ 468513 h 1500552"/>
                    <a:gd name="connsiteX282" fmla="*/ 640925 w 3770402"/>
                    <a:gd name="connsiteY282" fmla="*/ 486547 h 1500552"/>
                    <a:gd name="connsiteX283" fmla="*/ 609725 w 3770402"/>
                    <a:gd name="connsiteY283" fmla="*/ 483815 h 1500552"/>
                    <a:gd name="connsiteX284" fmla="*/ 615538 w 3770402"/>
                    <a:gd name="connsiteY284" fmla="*/ 476760 h 1500552"/>
                    <a:gd name="connsiteX285" fmla="*/ 621003 w 3770402"/>
                    <a:gd name="connsiteY285" fmla="*/ 468911 h 1500552"/>
                    <a:gd name="connsiteX286" fmla="*/ 626120 w 3770402"/>
                    <a:gd name="connsiteY286" fmla="*/ 450877 h 1500552"/>
                    <a:gd name="connsiteX287" fmla="*/ 594623 w 3770402"/>
                    <a:gd name="connsiteY287" fmla="*/ 461459 h 1500552"/>
                    <a:gd name="connsiteX288" fmla="*/ 590152 w 3770402"/>
                    <a:gd name="connsiteY288" fmla="*/ 476363 h 1500552"/>
                    <a:gd name="connsiteX289" fmla="*/ 579868 w 3770402"/>
                    <a:gd name="connsiteY289" fmla="*/ 469308 h 1500552"/>
                    <a:gd name="connsiteX290" fmla="*/ 526809 w 3770402"/>
                    <a:gd name="connsiteY290" fmla="*/ 487342 h 1500552"/>
                    <a:gd name="connsiteX291" fmla="*/ 504552 w 3770402"/>
                    <a:gd name="connsiteY291" fmla="*/ 503041 h 1500552"/>
                    <a:gd name="connsiteX292" fmla="*/ 479215 w 3770402"/>
                    <a:gd name="connsiteY292" fmla="*/ 512033 h 1500552"/>
                    <a:gd name="connsiteX293" fmla="*/ 474098 w 3770402"/>
                    <a:gd name="connsiteY293" fmla="*/ 539854 h 1500552"/>
                    <a:gd name="connsiteX294" fmla="*/ 434701 w 3770402"/>
                    <a:gd name="connsiteY294" fmla="*/ 545717 h 1500552"/>
                    <a:gd name="connsiteX295" fmla="*/ 416220 w 3770402"/>
                    <a:gd name="connsiteY295" fmla="*/ 525745 h 1500552"/>
                    <a:gd name="connsiteX296" fmla="*/ 415524 w 3770402"/>
                    <a:gd name="connsiteY296" fmla="*/ 508903 h 1500552"/>
                    <a:gd name="connsiteX297" fmla="*/ 431621 w 3770402"/>
                    <a:gd name="connsiteY297" fmla="*/ 501849 h 1500552"/>
                    <a:gd name="connsiteX298" fmla="*/ 452189 w 3770402"/>
                    <a:gd name="connsiteY298" fmla="*/ 500656 h 1500552"/>
                    <a:gd name="connsiteX299" fmla="*/ 438179 w 3770402"/>
                    <a:gd name="connsiteY299" fmla="*/ 475170 h 1500552"/>
                    <a:gd name="connsiteX300" fmla="*/ 408718 w 3770402"/>
                    <a:gd name="connsiteY300" fmla="*/ 465781 h 1500552"/>
                    <a:gd name="connsiteX301" fmla="*/ 394758 w 3770402"/>
                    <a:gd name="connsiteY301" fmla="*/ 466824 h 1500552"/>
                    <a:gd name="connsiteX302" fmla="*/ 390088 w 3770402"/>
                    <a:gd name="connsiteY302" fmla="*/ 477158 h 1500552"/>
                    <a:gd name="connsiteX303" fmla="*/ 390883 w 3770402"/>
                    <a:gd name="connsiteY303" fmla="*/ 490869 h 1500552"/>
                    <a:gd name="connsiteX304" fmla="*/ 381990 w 3770402"/>
                    <a:gd name="connsiteY304" fmla="*/ 520280 h 1500552"/>
                    <a:gd name="connsiteX305" fmla="*/ 389541 w 3770402"/>
                    <a:gd name="connsiteY305" fmla="*/ 529670 h 1500552"/>
                    <a:gd name="connsiteX306" fmla="*/ 398086 w 3770402"/>
                    <a:gd name="connsiteY306" fmla="*/ 553169 h 1500552"/>
                    <a:gd name="connsiteX307" fmla="*/ 390883 w 3770402"/>
                    <a:gd name="connsiteY307" fmla="*/ 573538 h 1500552"/>
                    <a:gd name="connsiteX308" fmla="*/ 380947 w 3770402"/>
                    <a:gd name="connsiteY308" fmla="*/ 573140 h 1500552"/>
                    <a:gd name="connsiteX309" fmla="*/ 374141 w 3770402"/>
                    <a:gd name="connsiteY309" fmla="*/ 565291 h 1500552"/>
                    <a:gd name="connsiteX310" fmla="*/ 350840 w 3770402"/>
                    <a:gd name="connsiteY310" fmla="*/ 560174 h 1500552"/>
                    <a:gd name="connsiteX311" fmla="*/ 336135 w 3770402"/>
                    <a:gd name="connsiteY311" fmla="*/ 568421 h 1500552"/>
                    <a:gd name="connsiteX312" fmla="*/ 315567 w 3770402"/>
                    <a:gd name="connsiteY312" fmla="*/ 578605 h 1500552"/>
                    <a:gd name="connsiteX313" fmla="*/ 293310 w 3770402"/>
                    <a:gd name="connsiteY313" fmla="*/ 597037 h 1500552"/>
                    <a:gd name="connsiteX314" fmla="*/ 294652 w 3770402"/>
                    <a:gd name="connsiteY314" fmla="*/ 620138 h 1500552"/>
                    <a:gd name="connsiteX315" fmla="*/ 304240 w 3770402"/>
                    <a:gd name="connsiteY315" fmla="*/ 640905 h 1500552"/>
                    <a:gd name="connsiteX316" fmla="*/ 276518 w 3770402"/>
                    <a:gd name="connsiteY316" fmla="*/ 638967 h 1500552"/>
                    <a:gd name="connsiteX317" fmla="*/ 252522 w 3770402"/>
                    <a:gd name="connsiteY317" fmla="*/ 632707 h 1500552"/>
                    <a:gd name="connsiteX318" fmla="*/ 226142 w 3770402"/>
                    <a:gd name="connsiteY318" fmla="*/ 614673 h 1500552"/>
                    <a:gd name="connsiteX319" fmla="*/ 212083 w 3770402"/>
                    <a:gd name="connsiteY319" fmla="*/ 629528 h 1500552"/>
                    <a:gd name="connsiteX320" fmla="*/ 218938 w 3770402"/>
                    <a:gd name="connsiteY320" fmla="*/ 644829 h 1500552"/>
                    <a:gd name="connsiteX321" fmla="*/ 241543 w 3770402"/>
                    <a:gd name="connsiteY321" fmla="*/ 653822 h 1500552"/>
                    <a:gd name="connsiteX322" fmla="*/ 243580 w 3770402"/>
                    <a:gd name="connsiteY322" fmla="*/ 669868 h 1500552"/>
                    <a:gd name="connsiteX323" fmla="*/ 226142 w 3770402"/>
                    <a:gd name="connsiteY323" fmla="*/ 672998 h 1500552"/>
                    <a:gd name="connsiteX324" fmla="*/ 208009 w 3770402"/>
                    <a:gd name="connsiteY324" fmla="*/ 666739 h 1500552"/>
                    <a:gd name="connsiteX325" fmla="*/ 186795 w 3770402"/>
                    <a:gd name="connsiteY325" fmla="*/ 653027 h 1500552"/>
                    <a:gd name="connsiteX326" fmla="*/ 174822 w 3770402"/>
                    <a:gd name="connsiteY326" fmla="*/ 637725 h 1500552"/>
                    <a:gd name="connsiteX327" fmla="*/ 169307 w 3770402"/>
                    <a:gd name="connsiteY327" fmla="*/ 618548 h 1500552"/>
                    <a:gd name="connsiteX328" fmla="*/ 170003 w 3770402"/>
                    <a:gd name="connsiteY328" fmla="*/ 601309 h 1500552"/>
                    <a:gd name="connsiteX329" fmla="*/ 171742 w 3770402"/>
                    <a:gd name="connsiteY329" fmla="*/ 584468 h 1500552"/>
                    <a:gd name="connsiteX330" fmla="*/ 153956 w 3770402"/>
                    <a:gd name="connsiteY330" fmla="*/ 569563 h 1500552"/>
                    <a:gd name="connsiteX331" fmla="*/ 139946 w 3770402"/>
                    <a:gd name="connsiteY331" fmla="*/ 557789 h 1500552"/>
                    <a:gd name="connsiteX332" fmla="*/ 117342 w 3770402"/>
                    <a:gd name="connsiteY332" fmla="*/ 536228 h 1500552"/>
                    <a:gd name="connsiteX333" fmla="*/ 109095 w 3770402"/>
                    <a:gd name="connsiteY333" fmla="*/ 527583 h 1500552"/>
                    <a:gd name="connsiteX334" fmla="*/ 127576 w 3770402"/>
                    <a:gd name="connsiteY334" fmla="*/ 535433 h 1500552"/>
                    <a:gd name="connsiteX335" fmla="*/ 159769 w 3770402"/>
                    <a:gd name="connsiteY335" fmla="*/ 551132 h 1500552"/>
                    <a:gd name="connsiteX336" fmla="*/ 200159 w 3770402"/>
                    <a:gd name="connsiteY336" fmla="*/ 565639 h 1500552"/>
                    <a:gd name="connsiteX337" fmla="*/ 254261 w 3770402"/>
                    <a:gd name="connsiteY337" fmla="*/ 575873 h 1500552"/>
                    <a:gd name="connsiteX338" fmla="*/ 321380 w 3770402"/>
                    <a:gd name="connsiteY338" fmla="*/ 542140 h 1500552"/>
                    <a:gd name="connsiteX339" fmla="*/ 319840 w 3770402"/>
                    <a:gd name="connsiteY339" fmla="*/ 514120 h 1500552"/>
                    <a:gd name="connsiteX340" fmla="*/ 291075 w 3770402"/>
                    <a:gd name="connsiteY340" fmla="*/ 496185 h 1500552"/>
                    <a:gd name="connsiteX341" fmla="*/ 289236 w 3770402"/>
                    <a:gd name="connsiteY341" fmla="*/ 494297 h 1500552"/>
                    <a:gd name="connsiteX342" fmla="*/ 284964 w 3770402"/>
                    <a:gd name="connsiteY342" fmla="*/ 493850 h 1500552"/>
                    <a:gd name="connsiteX343" fmla="*/ 256000 w 3770402"/>
                    <a:gd name="connsiteY343" fmla="*/ 479443 h 1500552"/>
                    <a:gd name="connsiteX344" fmla="*/ 249442 w 3770402"/>
                    <a:gd name="connsiteY344" fmla="*/ 465830 h 1500552"/>
                    <a:gd name="connsiteX345" fmla="*/ 235283 w 3770402"/>
                    <a:gd name="connsiteY345" fmla="*/ 455099 h 1500552"/>
                    <a:gd name="connsiteX346" fmla="*/ 221870 w 3770402"/>
                    <a:gd name="connsiteY346" fmla="*/ 448542 h 1500552"/>
                    <a:gd name="connsiteX347" fmla="*/ 208704 w 3770402"/>
                    <a:gd name="connsiteY347" fmla="*/ 448542 h 1500552"/>
                    <a:gd name="connsiteX348" fmla="*/ 193154 w 3770402"/>
                    <a:gd name="connsiteY348" fmla="*/ 442779 h 1500552"/>
                    <a:gd name="connsiteX349" fmla="*/ 172487 w 3770402"/>
                    <a:gd name="connsiteY349" fmla="*/ 432048 h 1500552"/>
                    <a:gd name="connsiteX350" fmla="*/ 169457 w 3770402"/>
                    <a:gd name="connsiteY350" fmla="*/ 430458 h 1500552"/>
                    <a:gd name="connsiteX351" fmla="*/ 164787 w 3770402"/>
                    <a:gd name="connsiteY351" fmla="*/ 427974 h 1500552"/>
                    <a:gd name="connsiteX352" fmla="*/ 158129 w 3770402"/>
                    <a:gd name="connsiteY352" fmla="*/ 424198 h 1500552"/>
                    <a:gd name="connsiteX353" fmla="*/ 150876 w 3770402"/>
                    <a:gd name="connsiteY353" fmla="*/ 427725 h 1500552"/>
                    <a:gd name="connsiteX354" fmla="*/ 129613 w 3770402"/>
                    <a:gd name="connsiteY354" fmla="*/ 426136 h 1500552"/>
                    <a:gd name="connsiteX355" fmla="*/ 116597 w 3770402"/>
                    <a:gd name="connsiteY355" fmla="*/ 417541 h 1500552"/>
                    <a:gd name="connsiteX356" fmla="*/ 133736 w 3770402"/>
                    <a:gd name="connsiteY356" fmla="*/ 411281 h 1500552"/>
                    <a:gd name="connsiteX357" fmla="*/ 118335 w 3770402"/>
                    <a:gd name="connsiteY357" fmla="*/ 404226 h 1500552"/>
                    <a:gd name="connsiteX358" fmla="*/ 101891 w 3770402"/>
                    <a:gd name="connsiteY358" fmla="*/ 407754 h 1500552"/>
                    <a:gd name="connsiteX359" fmla="*/ 87832 w 3770402"/>
                    <a:gd name="connsiteY359" fmla="*/ 406959 h 1500552"/>
                    <a:gd name="connsiteX360" fmla="*/ 86242 w 3770402"/>
                    <a:gd name="connsiteY360" fmla="*/ 405667 h 1500552"/>
                    <a:gd name="connsiteX361" fmla="*/ 74467 w 3770402"/>
                    <a:gd name="connsiteY361" fmla="*/ 415156 h 1500552"/>
                    <a:gd name="connsiteX362" fmla="*/ 55291 w 3770402"/>
                    <a:gd name="connsiteY362" fmla="*/ 425341 h 1500552"/>
                    <a:gd name="connsiteX363" fmla="*/ 39542 w 3770402"/>
                    <a:gd name="connsiteY363" fmla="*/ 440990 h 1500552"/>
                    <a:gd name="connsiteX364" fmla="*/ 30649 w 3770402"/>
                    <a:gd name="connsiteY364" fmla="*/ 448840 h 1500552"/>
                    <a:gd name="connsiteX365" fmla="*/ 27221 w 3770402"/>
                    <a:gd name="connsiteY365" fmla="*/ 462949 h 1500552"/>
                    <a:gd name="connsiteX366" fmla="*/ 30649 w 3770402"/>
                    <a:gd name="connsiteY366" fmla="*/ 477853 h 1500552"/>
                    <a:gd name="connsiteX367" fmla="*/ 45007 w 3770402"/>
                    <a:gd name="connsiteY367" fmla="*/ 487243 h 1500552"/>
                    <a:gd name="connsiteX368" fmla="*/ 61451 w 3770402"/>
                    <a:gd name="connsiteY368" fmla="*/ 506817 h 1500552"/>
                    <a:gd name="connsiteX369" fmla="*/ 47093 w 3770402"/>
                    <a:gd name="connsiteY369" fmla="*/ 526441 h 1500552"/>
                    <a:gd name="connsiteX370" fmla="*/ 40238 w 3770402"/>
                    <a:gd name="connsiteY370" fmla="*/ 542090 h 1500552"/>
                    <a:gd name="connsiteX371" fmla="*/ 62147 w 3770402"/>
                    <a:gd name="connsiteY371" fmla="*/ 582083 h 1500552"/>
                    <a:gd name="connsiteX372" fmla="*/ 54595 w 3770402"/>
                    <a:gd name="connsiteY372" fmla="*/ 597732 h 1500552"/>
                    <a:gd name="connsiteX373" fmla="*/ 58023 w 3770402"/>
                    <a:gd name="connsiteY373" fmla="*/ 618151 h 1500552"/>
                    <a:gd name="connsiteX374" fmla="*/ 52558 w 3770402"/>
                    <a:gd name="connsiteY374" fmla="*/ 625951 h 1500552"/>
                    <a:gd name="connsiteX375" fmla="*/ 64184 w 3770402"/>
                    <a:gd name="connsiteY375" fmla="*/ 634595 h 1500552"/>
                    <a:gd name="connsiteX376" fmla="*/ 60756 w 3770402"/>
                    <a:gd name="connsiteY376" fmla="*/ 647910 h 1500552"/>
                    <a:gd name="connsiteX377" fmla="*/ 73076 w 3770402"/>
                    <a:gd name="connsiteY377" fmla="*/ 662019 h 1500552"/>
                    <a:gd name="connsiteX378" fmla="*/ 58719 w 3770402"/>
                    <a:gd name="connsiteY378" fmla="*/ 676923 h 1500552"/>
                    <a:gd name="connsiteX379" fmla="*/ 88179 w 3770402"/>
                    <a:gd name="connsiteY379" fmla="*/ 702757 h 1500552"/>
                    <a:gd name="connsiteX380" fmla="*/ 94340 w 3770402"/>
                    <a:gd name="connsiteY380" fmla="*/ 723921 h 1500552"/>
                    <a:gd name="connsiteX381" fmla="*/ 60060 w 3770402"/>
                    <a:gd name="connsiteY381" fmla="*/ 761529 h 1500552"/>
                    <a:gd name="connsiteX382" fmla="*/ 24439 w 3770402"/>
                    <a:gd name="connsiteY382" fmla="*/ 794467 h 1500552"/>
                    <a:gd name="connsiteX383" fmla="*/ 13410 w 3770402"/>
                    <a:gd name="connsiteY383" fmla="*/ 810564 h 1500552"/>
                    <a:gd name="connsiteX384" fmla="*/ 23098 w 3770402"/>
                    <a:gd name="connsiteY384" fmla="*/ 806589 h 1500552"/>
                    <a:gd name="connsiteX385" fmla="*/ 37803 w 3770402"/>
                    <a:gd name="connsiteY385" fmla="*/ 823828 h 1500552"/>
                    <a:gd name="connsiteX386" fmla="*/ 57974 w 3770402"/>
                    <a:gd name="connsiteY386" fmla="*/ 828946 h 1500552"/>
                    <a:gd name="connsiteX387" fmla="*/ 47044 w 3770402"/>
                    <a:gd name="connsiteY387" fmla="*/ 832473 h 1500552"/>
                    <a:gd name="connsiteX388" fmla="*/ 24787 w 3770402"/>
                    <a:gd name="connsiteY388" fmla="*/ 841068 h 1500552"/>
                    <a:gd name="connsiteX389" fmla="*/ 13410 w 3770402"/>
                    <a:gd name="connsiteY389" fmla="*/ 851302 h 1500552"/>
                    <a:gd name="connsiteX390" fmla="*/ 8690 w 3770402"/>
                    <a:gd name="connsiteY390" fmla="*/ 868690 h 1500552"/>
                    <a:gd name="connsiteX391" fmla="*/ 990 w 3770402"/>
                    <a:gd name="connsiteY391" fmla="*/ 882203 h 1500552"/>
                    <a:gd name="connsiteX392" fmla="*/ 2530 w 3770402"/>
                    <a:gd name="connsiteY392" fmla="*/ 897505 h 1500552"/>
                    <a:gd name="connsiteX393" fmla="*/ 7647 w 3770402"/>
                    <a:gd name="connsiteY393" fmla="*/ 911614 h 1500552"/>
                    <a:gd name="connsiteX394" fmla="*/ 1487 w 3770402"/>
                    <a:gd name="connsiteY394" fmla="*/ 920457 h 1500552"/>
                    <a:gd name="connsiteX395" fmla="*/ 4567 w 3770402"/>
                    <a:gd name="connsiteY395" fmla="*/ 934566 h 1500552"/>
                    <a:gd name="connsiteX396" fmla="*/ 7150 w 3770402"/>
                    <a:gd name="connsiteY396" fmla="*/ 949272 h 1500552"/>
                    <a:gd name="connsiteX397" fmla="*/ 14354 w 3770402"/>
                    <a:gd name="connsiteY397" fmla="*/ 964573 h 1500552"/>
                    <a:gd name="connsiteX398" fmla="*/ 20514 w 3770402"/>
                    <a:gd name="connsiteY398" fmla="*/ 982806 h 1500552"/>
                    <a:gd name="connsiteX399" fmla="*/ 32835 w 3770402"/>
                    <a:gd name="connsiteY399" fmla="*/ 986930 h 1500552"/>
                    <a:gd name="connsiteX400" fmla="*/ 44659 w 3770402"/>
                    <a:gd name="connsiteY400" fmla="*/ 993388 h 1500552"/>
                    <a:gd name="connsiteX401" fmla="*/ 56980 w 3770402"/>
                    <a:gd name="connsiteY401" fmla="*/ 993388 h 1500552"/>
                    <a:gd name="connsiteX402" fmla="*/ 78541 w 3770402"/>
                    <a:gd name="connsiteY402" fmla="*/ 1000443 h 1500552"/>
                    <a:gd name="connsiteX403" fmla="*/ 80578 w 3770402"/>
                    <a:gd name="connsiteY403" fmla="*/ 1018676 h 1500552"/>
                    <a:gd name="connsiteX404" fmla="*/ 83162 w 3770402"/>
                    <a:gd name="connsiteY404" fmla="*/ 1037504 h 1500552"/>
                    <a:gd name="connsiteX405" fmla="*/ 93942 w 3770402"/>
                    <a:gd name="connsiteY405" fmla="*/ 1053949 h 1500552"/>
                    <a:gd name="connsiteX406" fmla="*/ 107306 w 3770402"/>
                    <a:gd name="connsiteY406" fmla="*/ 1068654 h 1500552"/>
                    <a:gd name="connsiteX407" fmla="*/ 120124 w 3770402"/>
                    <a:gd name="connsiteY407" fmla="*/ 1082167 h 1500552"/>
                    <a:gd name="connsiteX408" fmla="*/ 108300 w 3770402"/>
                    <a:gd name="connsiteY408" fmla="*/ 1094488 h 1500552"/>
                    <a:gd name="connsiteX409" fmla="*/ 91856 w 3770402"/>
                    <a:gd name="connsiteY409" fmla="*/ 1091557 h 1500552"/>
                    <a:gd name="connsiteX410" fmla="*/ 95433 w 3770402"/>
                    <a:gd name="connsiteY410" fmla="*/ 1116248 h 1500552"/>
                    <a:gd name="connsiteX411" fmla="*/ 105220 w 3770402"/>
                    <a:gd name="connsiteY411" fmla="*/ 1130357 h 1500552"/>
                    <a:gd name="connsiteX412" fmla="*/ 116000 w 3770402"/>
                    <a:gd name="connsiteY412" fmla="*/ 1123899 h 1500552"/>
                    <a:gd name="connsiteX413" fmla="*/ 131401 w 3770402"/>
                    <a:gd name="connsiteY413" fmla="*/ 1123303 h 1500552"/>
                    <a:gd name="connsiteX414" fmla="*/ 150429 w 3770402"/>
                    <a:gd name="connsiteY414" fmla="*/ 1125638 h 1500552"/>
                    <a:gd name="connsiteX415" fmla="*/ 153509 w 3770402"/>
                    <a:gd name="connsiteY415" fmla="*/ 1145609 h 1500552"/>
                    <a:gd name="connsiteX416" fmla="*/ 158676 w 3770402"/>
                    <a:gd name="connsiteY416" fmla="*/ 1160315 h 1500552"/>
                    <a:gd name="connsiteX417" fmla="*/ 175617 w 3770402"/>
                    <a:gd name="connsiteY417" fmla="*/ 1165034 h 1500552"/>
                    <a:gd name="connsiteX418" fmla="*/ 185901 w 3770402"/>
                    <a:gd name="connsiteY418" fmla="*/ 1185602 h 1500552"/>
                    <a:gd name="connsiteX419" fmla="*/ 194645 w 3770402"/>
                    <a:gd name="connsiteY419" fmla="*/ 1190868 h 1500552"/>
                    <a:gd name="connsiteX420" fmla="*/ 205922 w 3770402"/>
                    <a:gd name="connsiteY420" fmla="*/ 1196731 h 1500552"/>
                    <a:gd name="connsiteX421" fmla="*/ 217746 w 3770402"/>
                    <a:gd name="connsiteY421" fmla="*/ 1195538 h 1500552"/>
                    <a:gd name="connsiteX422" fmla="*/ 230564 w 3770402"/>
                    <a:gd name="connsiteY422" fmla="*/ 1194346 h 1500552"/>
                    <a:gd name="connsiteX423" fmla="*/ 240848 w 3770402"/>
                    <a:gd name="connsiteY423" fmla="*/ 1208455 h 1500552"/>
                    <a:gd name="connsiteX424" fmla="*/ 259826 w 3770402"/>
                    <a:gd name="connsiteY424" fmla="*/ 1211983 h 1500552"/>
                    <a:gd name="connsiteX425" fmla="*/ 279350 w 3770402"/>
                    <a:gd name="connsiteY425" fmla="*/ 1217845 h 1500552"/>
                    <a:gd name="connsiteX426" fmla="*/ 292714 w 3770402"/>
                    <a:gd name="connsiteY426" fmla="*/ 1227234 h 1500552"/>
                    <a:gd name="connsiteX427" fmla="*/ 286057 w 3770402"/>
                    <a:gd name="connsiteY427" fmla="*/ 1238413 h 1500552"/>
                    <a:gd name="connsiteX428" fmla="*/ 291720 w 3770402"/>
                    <a:gd name="connsiteY428" fmla="*/ 1246063 h 1500552"/>
                    <a:gd name="connsiteX429" fmla="*/ 283523 w 3770402"/>
                    <a:gd name="connsiteY429" fmla="*/ 1252522 h 1500552"/>
                    <a:gd name="connsiteX430" fmla="*/ 288640 w 3770402"/>
                    <a:gd name="connsiteY430" fmla="*/ 1262508 h 1500552"/>
                    <a:gd name="connsiteX431" fmla="*/ 284517 w 3770402"/>
                    <a:gd name="connsiteY431" fmla="*/ 1278356 h 1500552"/>
                    <a:gd name="connsiteX432" fmla="*/ 265539 w 3770402"/>
                    <a:gd name="connsiteY432" fmla="*/ 1277760 h 1500552"/>
                    <a:gd name="connsiteX433" fmla="*/ 247554 w 3770402"/>
                    <a:gd name="connsiteY433" fmla="*/ 1291869 h 1500552"/>
                    <a:gd name="connsiteX434" fmla="*/ 247058 w 3770402"/>
                    <a:gd name="connsiteY434" fmla="*/ 1304438 h 1500552"/>
                    <a:gd name="connsiteX435" fmla="*/ 270706 w 3770402"/>
                    <a:gd name="connsiteY435" fmla="*/ 1303842 h 1500552"/>
                    <a:gd name="connsiteX436" fmla="*/ 241940 w 3770402"/>
                    <a:gd name="connsiteY436" fmla="*/ 1323019 h 1500552"/>
                    <a:gd name="connsiteX437" fmla="*/ 250833 w 3770402"/>
                    <a:gd name="connsiteY437" fmla="*/ 1337923 h 1500552"/>
                    <a:gd name="connsiteX438" fmla="*/ 237122 w 3770402"/>
                    <a:gd name="connsiteY438" fmla="*/ 1353175 h 1500552"/>
                    <a:gd name="connsiteX439" fmla="*/ 224453 w 3770402"/>
                    <a:gd name="connsiteY439" fmla="*/ 1364552 h 1500552"/>
                    <a:gd name="connsiteX440" fmla="*/ 218293 w 3770402"/>
                    <a:gd name="connsiteY440" fmla="*/ 1370811 h 1500552"/>
                    <a:gd name="connsiteX441" fmla="*/ 236426 w 3770402"/>
                    <a:gd name="connsiteY441" fmla="*/ 1387653 h 1500552"/>
                    <a:gd name="connsiteX442" fmla="*/ 279549 w 3770402"/>
                    <a:gd name="connsiteY442" fmla="*/ 1423324 h 1500552"/>
                    <a:gd name="connsiteX443" fmla="*/ 285560 w 3770402"/>
                    <a:gd name="connsiteY443" fmla="*/ 1428739 h 1500552"/>
                    <a:gd name="connsiteX444" fmla="*/ 294254 w 3770402"/>
                    <a:gd name="connsiteY444" fmla="*/ 1424119 h 1500552"/>
                    <a:gd name="connsiteX445" fmla="*/ 321976 w 3770402"/>
                    <a:gd name="connsiteY445" fmla="*/ 1433508 h 1500552"/>
                    <a:gd name="connsiteX446" fmla="*/ 357945 w 3770402"/>
                    <a:gd name="connsiteY446" fmla="*/ 1437035 h 1500552"/>
                    <a:gd name="connsiteX447" fmla="*/ 372352 w 3770402"/>
                    <a:gd name="connsiteY447" fmla="*/ 1447617 h 1500552"/>
                    <a:gd name="connsiteX448" fmla="*/ 386710 w 3770402"/>
                    <a:gd name="connsiteY448" fmla="*/ 1455864 h 1500552"/>
                    <a:gd name="connsiteX449" fmla="*/ 410358 w 3770402"/>
                    <a:gd name="connsiteY449" fmla="*/ 1452337 h 1500552"/>
                    <a:gd name="connsiteX450" fmla="*/ 418555 w 3770402"/>
                    <a:gd name="connsiteY450" fmla="*/ 1455864 h 1500552"/>
                    <a:gd name="connsiteX451" fmla="*/ 425758 w 3770402"/>
                    <a:gd name="connsiteY451" fmla="*/ 1472309 h 1500552"/>
                    <a:gd name="connsiteX452" fmla="*/ 447320 w 3770402"/>
                    <a:gd name="connsiteY452" fmla="*/ 1484083 h 1500552"/>
                    <a:gd name="connsiteX453" fmla="*/ 464758 w 3770402"/>
                    <a:gd name="connsiteY453" fmla="*/ 1498192 h 1500552"/>
                    <a:gd name="connsiteX454" fmla="*/ 475042 w 3770402"/>
                    <a:gd name="connsiteY454" fmla="*/ 1498192 h 1500552"/>
                    <a:gd name="connsiteX455" fmla="*/ 489995 w 3770402"/>
                    <a:gd name="connsiteY455" fmla="*/ 1485673 h 1500552"/>
                    <a:gd name="connsiteX456" fmla="*/ 463416 w 3770402"/>
                    <a:gd name="connsiteY456" fmla="*/ 1439420 h 1500552"/>
                    <a:gd name="connsiteX457" fmla="*/ 454524 w 3770402"/>
                    <a:gd name="connsiteY457" fmla="*/ 1403352 h 1500552"/>
                    <a:gd name="connsiteX458" fmla="*/ 466199 w 3770402"/>
                    <a:gd name="connsiteY458" fmla="*/ 1364949 h 1500552"/>
                    <a:gd name="connsiteX459" fmla="*/ 507284 w 3770402"/>
                    <a:gd name="connsiteY459" fmla="*/ 1336333 h 1500552"/>
                    <a:gd name="connsiteX460" fmla="*/ 499733 w 3770402"/>
                    <a:gd name="connsiteY460" fmla="*/ 1331266 h 1500552"/>
                    <a:gd name="connsiteX461" fmla="*/ 494616 w 3770402"/>
                    <a:gd name="connsiteY461" fmla="*/ 1319491 h 1500552"/>
                    <a:gd name="connsiteX462" fmla="*/ 491536 w 3770402"/>
                    <a:gd name="connsiteY462" fmla="*/ 1303047 h 1500552"/>
                    <a:gd name="connsiteX463" fmla="*/ 477128 w 3770402"/>
                    <a:gd name="connsiteY463" fmla="*/ 1284218 h 1500552"/>
                    <a:gd name="connsiteX464" fmla="*/ 460684 w 3770402"/>
                    <a:gd name="connsiteY464" fmla="*/ 1285410 h 1500552"/>
                    <a:gd name="connsiteX465" fmla="*/ 456560 w 3770402"/>
                    <a:gd name="connsiteY465" fmla="*/ 1271301 h 1500552"/>
                    <a:gd name="connsiteX466" fmla="*/ 443196 w 3770402"/>
                    <a:gd name="connsiteY466" fmla="*/ 1260719 h 1500552"/>
                    <a:gd name="connsiteX467" fmla="*/ 448363 w 3770402"/>
                    <a:gd name="connsiteY467" fmla="*/ 1244275 h 1500552"/>
                    <a:gd name="connsiteX468" fmla="*/ 456560 w 3770402"/>
                    <a:gd name="connsiteY468" fmla="*/ 1236028 h 1500552"/>
                    <a:gd name="connsiteX469" fmla="*/ 449357 w 3770402"/>
                    <a:gd name="connsiteY469" fmla="*/ 1223111 h 1500552"/>
                    <a:gd name="connsiteX470" fmla="*/ 461678 w 3770402"/>
                    <a:gd name="connsiteY470" fmla="*/ 1206667 h 1500552"/>
                    <a:gd name="connsiteX471" fmla="*/ 475042 w 3770402"/>
                    <a:gd name="connsiteY471" fmla="*/ 1197277 h 1500552"/>
                    <a:gd name="connsiteX472" fmla="*/ 493523 w 3770402"/>
                    <a:gd name="connsiteY472" fmla="*/ 1214914 h 1500552"/>
                    <a:gd name="connsiteX473" fmla="*/ 495560 w 3770402"/>
                    <a:gd name="connsiteY473" fmla="*/ 1198470 h 1500552"/>
                    <a:gd name="connsiteX474" fmla="*/ 501720 w 3770402"/>
                    <a:gd name="connsiteY474" fmla="*/ 1184360 h 1500552"/>
                    <a:gd name="connsiteX475" fmla="*/ 514041 w 3770402"/>
                    <a:gd name="connsiteY475" fmla="*/ 1171443 h 1500552"/>
                    <a:gd name="connsiteX476" fmla="*/ 538683 w 3770402"/>
                    <a:gd name="connsiteY476" fmla="*/ 1158526 h 1500552"/>
                    <a:gd name="connsiteX477" fmla="*/ 556120 w 3770402"/>
                    <a:gd name="connsiteY477" fmla="*/ 1152664 h 1500552"/>
                    <a:gd name="connsiteX478" fmla="*/ 568441 w 3770402"/>
                    <a:gd name="connsiteY478" fmla="*/ 1152664 h 1500552"/>
                    <a:gd name="connsiteX479" fmla="*/ 584885 w 3770402"/>
                    <a:gd name="connsiteY479" fmla="*/ 1152664 h 1500552"/>
                    <a:gd name="connsiteX480" fmla="*/ 611613 w 3770402"/>
                    <a:gd name="connsiteY480" fmla="*/ 1162054 h 1500552"/>
                    <a:gd name="connsiteX481" fmla="*/ 631138 w 3770402"/>
                    <a:gd name="connsiteY481" fmla="*/ 1180883 h 1500552"/>
                    <a:gd name="connsiteX482" fmla="*/ 637298 w 3770402"/>
                    <a:gd name="connsiteY482" fmla="*/ 1184410 h 1500552"/>
                    <a:gd name="connsiteX483" fmla="*/ 650663 w 3770402"/>
                    <a:gd name="connsiteY483" fmla="*/ 1184410 h 1500552"/>
                    <a:gd name="connsiteX484" fmla="*/ 672224 w 3770402"/>
                    <a:gd name="connsiteY484" fmla="*/ 1182075 h 1500552"/>
                    <a:gd name="connsiteX485" fmla="*/ 694828 w 3770402"/>
                    <a:gd name="connsiteY485" fmla="*/ 1173828 h 1500552"/>
                    <a:gd name="connsiteX486" fmla="*/ 708193 w 3770402"/>
                    <a:gd name="connsiteY486" fmla="*/ 1175020 h 1500552"/>
                    <a:gd name="connsiteX487" fmla="*/ 730797 w 3770402"/>
                    <a:gd name="connsiteY487" fmla="*/ 1176163 h 1500552"/>
                    <a:gd name="connsiteX488" fmla="*/ 746198 w 3770402"/>
                    <a:gd name="connsiteY488" fmla="*/ 1184410 h 1500552"/>
                    <a:gd name="connsiteX489" fmla="*/ 757476 w 3770402"/>
                    <a:gd name="connsiteY489" fmla="*/ 1192657 h 1500552"/>
                    <a:gd name="connsiteX490" fmla="*/ 765722 w 3770402"/>
                    <a:gd name="connsiteY490" fmla="*/ 1179740 h 1500552"/>
                    <a:gd name="connsiteX491" fmla="*/ 783160 w 3770402"/>
                    <a:gd name="connsiteY491" fmla="*/ 1187987 h 1500552"/>
                    <a:gd name="connsiteX492" fmla="*/ 797518 w 3770402"/>
                    <a:gd name="connsiteY492" fmla="*/ 1178597 h 1500552"/>
                    <a:gd name="connsiteX493" fmla="*/ 791358 w 3770402"/>
                    <a:gd name="connsiteY493" fmla="*/ 1159768 h 1500552"/>
                    <a:gd name="connsiteX494" fmla="*/ 774913 w 3770402"/>
                    <a:gd name="connsiteY494" fmla="*/ 1153906 h 1500552"/>
                    <a:gd name="connsiteX495" fmla="*/ 768753 w 3770402"/>
                    <a:gd name="connsiteY495" fmla="*/ 1139797 h 1500552"/>
                    <a:gd name="connsiteX496" fmla="*/ 783111 w 3770402"/>
                    <a:gd name="connsiteY496" fmla="*/ 1125687 h 1500552"/>
                    <a:gd name="connsiteX497" fmla="*/ 787234 w 3770402"/>
                    <a:gd name="connsiteY497" fmla="*/ 1106859 h 1500552"/>
                    <a:gd name="connsiteX498" fmla="*/ 811876 w 3770402"/>
                    <a:gd name="connsiteY498" fmla="*/ 1102139 h 1500552"/>
                    <a:gd name="connsiteX499" fmla="*/ 791308 w 3770402"/>
                    <a:gd name="connsiteY499" fmla="*/ 1090365 h 1500552"/>
                    <a:gd name="connsiteX500" fmla="*/ 790265 w 3770402"/>
                    <a:gd name="connsiteY500" fmla="*/ 1068008 h 1500552"/>
                    <a:gd name="connsiteX501" fmla="*/ 809789 w 3770402"/>
                    <a:gd name="connsiteY501" fmla="*/ 1066816 h 1500552"/>
                    <a:gd name="connsiteX502" fmla="*/ 837511 w 3770402"/>
                    <a:gd name="connsiteY502" fmla="*/ 1063289 h 1500552"/>
                    <a:gd name="connsiteX503" fmla="*/ 872436 w 3770402"/>
                    <a:gd name="connsiteY503" fmla="*/ 1055042 h 1500552"/>
                    <a:gd name="connsiteX504" fmla="*/ 896084 w 3770402"/>
                    <a:gd name="connsiteY504" fmla="*/ 1046795 h 1500552"/>
                    <a:gd name="connsiteX505" fmla="*/ 928973 w 3770402"/>
                    <a:gd name="connsiteY505" fmla="*/ 1039740 h 1500552"/>
                    <a:gd name="connsiteX506" fmla="*/ 962855 w 3770402"/>
                    <a:gd name="connsiteY506" fmla="*/ 1026823 h 1500552"/>
                    <a:gd name="connsiteX507" fmla="*/ 991620 w 3770402"/>
                    <a:gd name="connsiteY507" fmla="*/ 1019172 h 1500552"/>
                    <a:gd name="connsiteX508" fmla="*/ 1009605 w 3770402"/>
                    <a:gd name="connsiteY508" fmla="*/ 1022104 h 1500552"/>
                    <a:gd name="connsiteX509" fmla="*/ 1024509 w 3770402"/>
                    <a:gd name="connsiteY509" fmla="*/ 1032685 h 1500552"/>
                    <a:gd name="connsiteX510" fmla="*/ 1028632 w 3770402"/>
                    <a:gd name="connsiteY510" fmla="*/ 1051465 h 1500552"/>
                    <a:gd name="connsiteX511" fmla="*/ 1026049 w 3770402"/>
                    <a:gd name="connsiteY511" fmla="*/ 1062643 h 1500552"/>
                    <a:gd name="connsiteX512" fmla="*/ 1047113 w 3770402"/>
                    <a:gd name="connsiteY512" fmla="*/ 1058519 h 1500552"/>
                    <a:gd name="connsiteX513" fmla="*/ 1055857 w 3770402"/>
                    <a:gd name="connsiteY513" fmla="*/ 1064978 h 1500552"/>
                    <a:gd name="connsiteX514" fmla="*/ 1062514 w 3770402"/>
                    <a:gd name="connsiteY514" fmla="*/ 1066717 h 1500552"/>
                    <a:gd name="connsiteX515" fmla="*/ 1073295 w 3770402"/>
                    <a:gd name="connsiteY515" fmla="*/ 1068505 h 1500552"/>
                    <a:gd name="connsiteX516" fmla="*/ 1085616 w 3770402"/>
                    <a:gd name="connsiteY516" fmla="*/ 1070294 h 1500552"/>
                    <a:gd name="connsiteX517" fmla="*/ 1077368 w 3770402"/>
                    <a:gd name="connsiteY517" fmla="*/ 1087334 h 1500552"/>
                    <a:gd name="connsiteX518" fmla="*/ 1094856 w 3770402"/>
                    <a:gd name="connsiteY518" fmla="*/ 1082614 h 1500552"/>
                    <a:gd name="connsiteX519" fmla="*/ 1120044 w 3770402"/>
                    <a:gd name="connsiteY519" fmla="*/ 1070840 h 1500552"/>
                    <a:gd name="connsiteX520" fmla="*/ 1141109 w 3770402"/>
                    <a:gd name="connsiteY520" fmla="*/ 1057327 h 1500552"/>
                    <a:gd name="connsiteX521" fmla="*/ 1156510 w 3770402"/>
                    <a:gd name="connsiteY521" fmla="*/ 1059116 h 1500552"/>
                    <a:gd name="connsiteX522" fmla="*/ 1163217 w 3770402"/>
                    <a:gd name="connsiteY522" fmla="*/ 1079087 h 1500552"/>
                    <a:gd name="connsiteX523" fmla="*/ 1205843 w 3770402"/>
                    <a:gd name="connsiteY523" fmla="*/ 1136667 h 1500552"/>
                    <a:gd name="connsiteX524" fmla="*/ 1229988 w 3770402"/>
                    <a:gd name="connsiteY524" fmla="*/ 1184311 h 1500552"/>
                    <a:gd name="connsiteX525" fmla="*/ 1243351 w 3770402"/>
                    <a:gd name="connsiteY525" fmla="*/ 1167270 h 1500552"/>
                    <a:gd name="connsiteX526" fmla="*/ 1261336 w 3770402"/>
                    <a:gd name="connsiteY526" fmla="*/ 1181976 h 1500552"/>
                    <a:gd name="connsiteX527" fmla="*/ 1283941 w 3770402"/>
                    <a:gd name="connsiteY527" fmla="*/ 1186099 h 1500552"/>
                    <a:gd name="connsiteX528" fmla="*/ 1307042 w 3770402"/>
                    <a:gd name="connsiteY528" fmla="*/ 1178498 h 1500552"/>
                    <a:gd name="connsiteX529" fmla="*/ 1321946 w 3770402"/>
                    <a:gd name="connsiteY529" fmla="*/ 1192607 h 1500552"/>
                    <a:gd name="connsiteX530" fmla="*/ 1336303 w 3770402"/>
                    <a:gd name="connsiteY530" fmla="*/ 1206120 h 1500552"/>
                    <a:gd name="connsiteX531" fmla="*/ 1341271 w 3770402"/>
                    <a:gd name="connsiteY531" fmla="*/ 1216106 h 1500552"/>
                    <a:gd name="connsiteX532" fmla="*/ 1352897 w 3770402"/>
                    <a:gd name="connsiteY532" fmla="*/ 1227085 h 1500552"/>
                    <a:gd name="connsiteX533" fmla="*/ 1371378 w 3770402"/>
                    <a:gd name="connsiteY533" fmla="*/ 1223161 h 1500552"/>
                    <a:gd name="connsiteX534" fmla="*/ 1379576 w 3770402"/>
                    <a:gd name="connsiteY534" fmla="*/ 1223956 h 1500552"/>
                    <a:gd name="connsiteX535" fmla="*/ 1390555 w 3770402"/>
                    <a:gd name="connsiteY535" fmla="*/ 1238065 h 1500552"/>
                    <a:gd name="connsiteX536" fmla="*/ 1403571 w 3770402"/>
                    <a:gd name="connsiteY536" fmla="*/ 1238065 h 1500552"/>
                    <a:gd name="connsiteX537" fmla="*/ 1419320 w 3770402"/>
                    <a:gd name="connsiteY537" fmla="*/ 1231010 h 1500552"/>
                    <a:gd name="connsiteX538" fmla="*/ 1440534 w 3770402"/>
                    <a:gd name="connsiteY538" fmla="*/ 1220031 h 1500552"/>
                    <a:gd name="connsiteX539" fmla="*/ 1458369 w 3770402"/>
                    <a:gd name="connsiteY539" fmla="*/ 1208257 h 1500552"/>
                    <a:gd name="connsiteX540" fmla="*/ 1473422 w 3770402"/>
                    <a:gd name="connsiteY540" fmla="*/ 1196482 h 1500552"/>
                    <a:gd name="connsiteX541" fmla="*/ 1489171 w 3770402"/>
                    <a:gd name="connsiteY541" fmla="*/ 1188633 h 1500552"/>
                    <a:gd name="connsiteX542" fmla="*/ 1505615 w 3770402"/>
                    <a:gd name="connsiteY542" fmla="*/ 1185503 h 1500552"/>
                    <a:gd name="connsiteX543" fmla="*/ 1537808 w 3770402"/>
                    <a:gd name="connsiteY543" fmla="*/ 1191763 h 1500552"/>
                    <a:gd name="connsiteX544" fmla="*/ 1545310 w 3770402"/>
                    <a:gd name="connsiteY544" fmla="*/ 1206667 h 1500552"/>
                    <a:gd name="connsiteX545" fmla="*/ 1564486 w 3770402"/>
                    <a:gd name="connsiteY545" fmla="*/ 1215311 h 1500552"/>
                    <a:gd name="connsiteX546" fmla="*/ 1582967 w 3770402"/>
                    <a:gd name="connsiteY546" fmla="*/ 1213721 h 1500552"/>
                    <a:gd name="connsiteX547" fmla="*/ 1599412 w 3770402"/>
                    <a:gd name="connsiteY547" fmla="*/ 1219236 h 1500552"/>
                    <a:gd name="connsiteX548" fmla="*/ 1618589 w 3770402"/>
                    <a:gd name="connsiteY548" fmla="*/ 1208257 h 1500552"/>
                    <a:gd name="connsiteX549" fmla="*/ 1619235 w 3770402"/>
                    <a:gd name="connsiteY549" fmla="*/ 1192558 h 1500552"/>
                    <a:gd name="connsiteX550" fmla="*/ 1611037 w 3770402"/>
                    <a:gd name="connsiteY550" fmla="*/ 1170599 h 1500552"/>
                    <a:gd name="connsiteX551" fmla="*/ 1620626 w 3770402"/>
                    <a:gd name="connsiteY551" fmla="*/ 1157284 h 1500552"/>
                    <a:gd name="connsiteX552" fmla="*/ 1632946 w 3770402"/>
                    <a:gd name="connsiteY552" fmla="*/ 1147895 h 1500552"/>
                    <a:gd name="connsiteX553" fmla="*/ 1641193 w 3770402"/>
                    <a:gd name="connsiteY553" fmla="*/ 1139300 h 1500552"/>
                    <a:gd name="connsiteX554" fmla="*/ 1658283 w 3770402"/>
                    <a:gd name="connsiteY554" fmla="*/ 1147149 h 1500552"/>
                    <a:gd name="connsiteX555" fmla="*/ 1672641 w 3770402"/>
                    <a:gd name="connsiteY555" fmla="*/ 1151074 h 1500552"/>
                    <a:gd name="connsiteX556" fmla="*/ 1689781 w 3770402"/>
                    <a:gd name="connsiteY556" fmla="*/ 1158924 h 1500552"/>
                    <a:gd name="connsiteX557" fmla="*/ 1712386 w 3770402"/>
                    <a:gd name="connsiteY557" fmla="*/ 1166773 h 1500552"/>
                    <a:gd name="connsiteX558" fmla="*/ 1715118 w 3770402"/>
                    <a:gd name="connsiteY558" fmla="*/ 1189527 h 1500552"/>
                    <a:gd name="connsiteX559" fmla="*/ 1729475 w 3770402"/>
                    <a:gd name="connsiteY559" fmla="*/ 1202047 h 1500552"/>
                    <a:gd name="connsiteX560" fmla="*/ 1750043 w 3770402"/>
                    <a:gd name="connsiteY560" fmla="*/ 1209101 h 1500552"/>
                    <a:gd name="connsiteX561" fmla="*/ 1766488 w 3770402"/>
                    <a:gd name="connsiteY561" fmla="*/ 1199712 h 1500552"/>
                    <a:gd name="connsiteX562" fmla="*/ 1787701 w 3770402"/>
                    <a:gd name="connsiteY562" fmla="*/ 1196582 h 1500552"/>
                    <a:gd name="connsiteX563" fmla="*/ 1808964 w 3770402"/>
                    <a:gd name="connsiteY563" fmla="*/ 1202047 h 1500552"/>
                    <a:gd name="connsiteX564" fmla="*/ 1826750 w 3770402"/>
                    <a:gd name="connsiteY564" fmla="*/ 1207561 h 1500552"/>
                    <a:gd name="connsiteX565" fmla="*/ 1845927 w 3770402"/>
                    <a:gd name="connsiteY565" fmla="*/ 1217745 h 1500552"/>
                    <a:gd name="connsiteX566" fmla="*/ 1858248 w 3770402"/>
                    <a:gd name="connsiteY566" fmla="*/ 1232650 h 1500552"/>
                    <a:gd name="connsiteX567" fmla="*/ 1887708 w 3770402"/>
                    <a:gd name="connsiteY567" fmla="*/ 1238909 h 1500552"/>
                    <a:gd name="connsiteX568" fmla="*/ 1918510 w 3770402"/>
                    <a:gd name="connsiteY568" fmla="*/ 1238909 h 1500552"/>
                    <a:gd name="connsiteX569" fmla="*/ 1948616 w 3770402"/>
                    <a:gd name="connsiteY569" fmla="*/ 1230265 h 1500552"/>
                    <a:gd name="connsiteX570" fmla="*/ 1967098 w 3770402"/>
                    <a:gd name="connsiteY570" fmla="*/ 1222415 h 1500552"/>
                    <a:gd name="connsiteX571" fmla="*/ 1985579 w 3770402"/>
                    <a:gd name="connsiteY571" fmla="*/ 1208306 h 1500552"/>
                    <a:gd name="connsiteX572" fmla="*/ 2014344 w 3770402"/>
                    <a:gd name="connsiteY572" fmla="*/ 1209896 h 1500552"/>
                    <a:gd name="connsiteX573" fmla="*/ 2034216 w 3770402"/>
                    <a:gd name="connsiteY573" fmla="*/ 1214616 h 1500552"/>
                    <a:gd name="connsiteX574" fmla="*/ 2056125 w 3770402"/>
                    <a:gd name="connsiteY574" fmla="*/ 1220875 h 1500552"/>
                    <a:gd name="connsiteX575" fmla="*/ 2078730 w 3770402"/>
                    <a:gd name="connsiteY575" fmla="*/ 1227930 h 1500552"/>
                    <a:gd name="connsiteX576" fmla="*/ 2100639 w 3770402"/>
                    <a:gd name="connsiteY576" fmla="*/ 1214616 h 1500552"/>
                    <a:gd name="connsiteX577" fmla="*/ 2110923 w 3770402"/>
                    <a:gd name="connsiteY577" fmla="*/ 1202841 h 1500552"/>
                    <a:gd name="connsiteX578" fmla="*/ 2121902 w 3770402"/>
                    <a:gd name="connsiteY578" fmla="*/ 1175418 h 1500552"/>
                    <a:gd name="connsiteX579" fmla="*/ 2136260 w 3770402"/>
                    <a:gd name="connsiteY579" fmla="*/ 1150329 h 1500552"/>
                    <a:gd name="connsiteX580" fmla="*/ 2146544 w 3770402"/>
                    <a:gd name="connsiteY580" fmla="*/ 1137015 h 1500552"/>
                    <a:gd name="connsiteX581" fmla="*/ 2139688 w 3770402"/>
                    <a:gd name="connsiteY581" fmla="*/ 1118186 h 1500552"/>
                    <a:gd name="connsiteX582" fmla="*/ 2137651 w 3770402"/>
                    <a:gd name="connsiteY582" fmla="*/ 1104076 h 1500552"/>
                    <a:gd name="connsiteX583" fmla="*/ 2167112 w 3770402"/>
                    <a:gd name="connsiteY583" fmla="*/ 1093097 h 1500552"/>
                    <a:gd name="connsiteX584" fmla="*/ 2201341 w 3770402"/>
                    <a:gd name="connsiteY584" fmla="*/ 1089967 h 1500552"/>
                    <a:gd name="connsiteX585" fmla="*/ 2227374 w 3770402"/>
                    <a:gd name="connsiteY585" fmla="*/ 1094687 h 1500552"/>
                    <a:gd name="connsiteX586" fmla="*/ 2255443 w 3770402"/>
                    <a:gd name="connsiteY586" fmla="*/ 1104076 h 1500552"/>
                    <a:gd name="connsiteX587" fmla="*/ 2270497 w 3770402"/>
                    <a:gd name="connsiteY587" fmla="*/ 1123700 h 1500552"/>
                    <a:gd name="connsiteX588" fmla="*/ 2281476 w 3770402"/>
                    <a:gd name="connsiteY588" fmla="*/ 1147994 h 1500552"/>
                    <a:gd name="connsiteX589" fmla="*/ 2295188 w 3770402"/>
                    <a:gd name="connsiteY589" fmla="*/ 1179342 h 1500552"/>
                    <a:gd name="connsiteX590" fmla="*/ 2306863 w 3770402"/>
                    <a:gd name="connsiteY590" fmla="*/ 1211486 h 1500552"/>
                    <a:gd name="connsiteX591" fmla="*/ 2315756 w 3770402"/>
                    <a:gd name="connsiteY591" fmla="*/ 1226390 h 1500552"/>
                    <a:gd name="connsiteX592" fmla="*/ 2338361 w 3770402"/>
                    <a:gd name="connsiteY592" fmla="*/ 1235780 h 1500552"/>
                    <a:gd name="connsiteX593" fmla="*/ 2361660 w 3770402"/>
                    <a:gd name="connsiteY593" fmla="*/ 1247554 h 1500552"/>
                    <a:gd name="connsiteX594" fmla="*/ 2378105 w 3770402"/>
                    <a:gd name="connsiteY594" fmla="*/ 1260123 h 1500552"/>
                    <a:gd name="connsiteX595" fmla="*/ 2382874 w 3770402"/>
                    <a:gd name="connsiteY595" fmla="*/ 1282827 h 1500552"/>
                    <a:gd name="connsiteX596" fmla="*/ 2405479 w 3770402"/>
                    <a:gd name="connsiteY596" fmla="*/ 1293012 h 1500552"/>
                    <a:gd name="connsiteX597" fmla="*/ 2426047 w 3770402"/>
                    <a:gd name="connsiteY597" fmla="*/ 1287497 h 1500552"/>
                    <a:gd name="connsiteX598" fmla="*/ 2448651 w 3770402"/>
                    <a:gd name="connsiteY598" fmla="*/ 1278107 h 1500552"/>
                    <a:gd name="connsiteX599" fmla="*/ 2467132 w 3770402"/>
                    <a:gd name="connsiteY599" fmla="*/ 1283572 h 1500552"/>
                    <a:gd name="connsiteX600" fmla="*/ 2467828 w 3770402"/>
                    <a:gd name="connsiteY600" fmla="*/ 1305531 h 1500552"/>
                    <a:gd name="connsiteX601" fmla="*/ 2455507 w 3770402"/>
                    <a:gd name="connsiteY601" fmla="*/ 1339214 h 1500552"/>
                    <a:gd name="connsiteX602" fmla="*/ 2441795 w 3770402"/>
                    <a:gd name="connsiteY602" fmla="*/ 1359584 h 1500552"/>
                    <a:gd name="connsiteX603" fmla="*/ 2430816 w 3770402"/>
                    <a:gd name="connsiteY603" fmla="*/ 1376823 h 1500552"/>
                    <a:gd name="connsiteX604" fmla="*/ 2410248 w 3770402"/>
                    <a:gd name="connsiteY604" fmla="*/ 1376823 h 1500552"/>
                    <a:gd name="connsiteX605" fmla="*/ 2391071 w 3770402"/>
                    <a:gd name="connsiteY605" fmla="*/ 1387007 h 1500552"/>
                    <a:gd name="connsiteX606" fmla="*/ 2387643 w 3770402"/>
                    <a:gd name="connsiteY606" fmla="*/ 1405836 h 1500552"/>
                    <a:gd name="connsiteX607" fmla="*/ 2389034 w 3770402"/>
                    <a:gd name="connsiteY607" fmla="*/ 1427795 h 1500552"/>
                    <a:gd name="connsiteX608" fmla="*/ 2390674 w 3770402"/>
                    <a:gd name="connsiteY608" fmla="*/ 1453132 h 1500552"/>
                    <a:gd name="connsiteX609" fmla="*/ 2409950 w 3770402"/>
                    <a:gd name="connsiteY609" fmla="*/ 1441109 h 1500552"/>
                    <a:gd name="connsiteX610" fmla="*/ 2436679 w 3770402"/>
                    <a:gd name="connsiteY610" fmla="*/ 1458348 h 1500552"/>
                    <a:gd name="connsiteX611" fmla="*/ 2490085 w 3770402"/>
                    <a:gd name="connsiteY611" fmla="*/ 1419995 h 1500552"/>
                    <a:gd name="connsiteX612" fmla="*/ 2527743 w 3770402"/>
                    <a:gd name="connsiteY612" fmla="*/ 1372202 h 1500552"/>
                    <a:gd name="connsiteX613" fmla="*/ 2561674 w 3770402"/>
                    <a:gd name="connsiteY613" fmla="*/ 1320087 h 1500552"/>
                    <a:gd name="connsiteX614" fmla="*/ 2586316 w 3770402"/>
                    <a:gd name="connsiteY614" fmla="*/ 1282479 h 1500552"/>
                    <a:gd name="connsiteX615" fmla="*/ 2600723 w 3770402"/>
                    <a:gd name="connsiteY615" fmla="*/ 1255453 h 1500552"/>
                    <a:gd name="connsiteX616" fmla="*/ 2610659 w 3770402"/>
                    <a:gd name="connsiteY616" fmla="*/ 1185702 h 1500552"/>
                    <a:gd name="connsiteX617" fmla="*/ 2615131 w 3770402"/>
                    <a:gd name="connsiteY617" fmla="*/ 1169257 h 1500552"/>
                    <a:gd name="connsiteX618" fmla="*/ 2623676 w 3770402"/>
                    <a:gd name="connsiteY618" fmla="*/ 1150428 h 1500552"/>
                    <a:gd name="connsiteX619" fmla="*/ 2627451 w 3770402"/>
                    <a:gd name="connsiteY619" fmla="*/ 1132792 h 1500552"/>
                    <a:gd name="connsiteX620" fmla="*/ 2626061 w 3770402"/>
                    <a:gd name="connsiteY620" fmla="*/ 1112820 h 1500552"/>
                    <a:gd name="connsiteX621" fmla="*/ 2628793 w 3770402"/>
                    <a:gd name="connsiteY621" fmla="*/ 1104971 h 1500552"/>
                    <a:gd name="connsiteX622" fmla="*/ 2620248 w 3770402"/>
                    <a:gd name="connsiteY622" fmla="*/ 1092054 h 1500552"/>
                    <a:gd name="connsiteX623" fmla="*/ 2606189 w 3770402"/>
                    <a:gd name="connsiteY623" fmla="*/ 1078739 h 1500552"/>
                    <a:gd name="connsiteX624" fmla="*/ 2588055 w 3770402"/>
                    <a:gd name="connsiteY624" fmla="*/ 1063040 h 1500552"/>
                    <a:gd name="connsiteX625" fmla="*/ 2579063 w 3770402"/>
                    <a:gd name="connsiteY625" fmla="*/ 1062345 h 1500552"/>
                    <a:gd name="connsiteX626" fmla="*/ 2568779 w 3770402"/>
                    <a:gd name="connsiteY626" fmla="*/ 1067760 h 1500552"/>
                    <a:gd name="connsiteX627" fmla="*/ 2563811 w 3770402"/>
                    <a:gd name="connsiteY627" fmla="*/ 1072827 h 1500552"/>
                    <a:gd name="connsiteX628" fmla="*/ 2553875 w 3770402"/>
                    <a:gd name="connsiteY628" fmla="*/ 1083012 h 1500552"/>
                    <a:gd name="connsiteX629" fmla="*/ 2540858 w 3770402"/>
                    <a:gd name="connsiteY629" fmla="*/ 1084204 h 1500552"/>
                    <a:gd name="connsiteX630" fmla="*/ 2539815 w 3770402"/>
                    <a:gd name="connsiteY630" fmla="*/ 1068555 h 1500552"/>
                    <a:gd name="connsiteX631" fmla="*/ 2541802 w 3770402"/>
                    <a:gd name="connsiteY631" fmla="*/ 1061749 h 1500552"/>
                    <a:gd name="connsiteX632" fmla="*/ 2537282 w 3770402"/>
                    <a:gd name="connsiteY632" fmla="*/ 1059563 h 1500552"/>
                    <a:gd name="connsiteX633" fmla="*/ 2524762 w 3770402"/>
                    <a:gd name="connsiteY633" fmla="*/ 1076802 h 1500552"/>
                    <a:gd name="connsiteX634" fmla="*/ 2522029 w 3770402"/>
                    <a:gd name="connsiteY634" fmla="*/ 1049776 h 1500552"/>
                    <a:gd name="connsiteX635" fmla="*/ 2522129 w 3770402"/>
                    <a:gd name="connsiteY635" fmla="*/ 1049130 h 1500552"/>
                    <a:gd name="connsiteX636" fmla="*/ 2520191 w 3770402"/>
                    <a:gd name="connsiteY636" fmla="*/ 1047291 h 1500552"/>
                    <a:gd name="connsiteX637" fmla="*/ 2495649 w 3770402"/>
                    <a:gd name="connsiteY637" fmla="*/ 1048981 h 1500552"/>
                    <a:gd name="connsiteX638" fmla="*/ 2496643 w 3770402"/>
                    <a:gd name="connsiteY638" fmla="*/ 1029407 h 1500552"/>
                    <a:gd name="connsiteX639" fmla="*/ 2507026 w 3770402"/>
                    <a:gd name="connsiteY639" fmla="*/ 1018725 h 1500552"/>
                    <a:gd name="connsiteX640" fmla="*/ 2531369 w 3770402"/>
                    <a:gd name="connsiteY640" fmla="*/ 996121 h 1500552"/>
                    <a:gd name="connsiteX641" fmla="*/ 2537530 w 3770402"/>
                    <a:gd name="connsiteY641" fmla="*/ 994879 h 1500552"/>
                    <a:gd name="connsiteX642" fmla="*/ 2541156 w 3770402"/>
                    <a:gd name="connsiteY642" fmla="*/ 968498 h 1500552"/>
                    <a:gd name="connsiteX643" fmla="*/ 2581547 w 3770402"/>
                    <a:gd name="connsiteY643" fmla="*/ 926121 h 1500552"/>
                    <a:gd name="connsiteX644" fmla="*/ 2624272 w 3770402"/>
                    <a:gd name="connsiteY644" fmla="*/ 880365 h 1500552"/>
                    <a:gd name="connsiteX645" fmla="*/ 2691838 w 3770402"/>
                    <a:gd name="connsiteY645" fmla="*/ 863374 h 1500552"/>
                    <a:gd name="connsiteX646" fmla="*/ 2692781 w 3770402"/>
                    <a:gd name="connsiteY646" fmla="*/ 863573 h 1500552"/>
                    <a:gd name="connsiteX647" fmla="*/ 2732625 w 3770402"/>
                    <a:gd name="connsiteY647" fmla="*/ 871919 h 1500552"/>
                    <a:gd name="connsiteX648" fmla="*/ 2733072 w 3770402"/>
                    <a:gd name="connsiteY648" fmla="*/ 872317 h 1500552"/>
                    <a:gd name="connsiteX649" fmla="*/ 2758807 w 3770402"/>
                    <a:gd name="connsiteY649" fmla="*/ 864716 h 1500552"/>
                    <a:gd name="connsiteX650" fmla="*/ 2797756 w 3770402"/>
                    <a:gd name="connsiteY650" fmla="*/ 869584 h 1500552"/>
                    <a:gd name="connsiteX651" fmla="*/ 2807643 w 3770402"/>
                    <a:gd name="connsiteY651" fmla="*/ 861337 h 1500552"/>
                    <a:gd name="connsiteX652" fmla="*/ 2840184 w 3770402"/>
                    <a:gd name="connsiteY652" fmla="*/ 857015 h 1500552"/>
                    <a:gd name="connsiteX653" fmla="*/ 2857671 w 3770402"/>
                    <a:gd name="connsiteY653" fmla="*/ 860940 h 1500552"/>
                    <a:gd name="connsiteX654" fmla="*/ 2873768 w 3770402"/>
                    <a:gd name="connsiteY654" fmla="*/ 870329 h 1500552"/>
                    <a:gd name="connsiteX655" fmla="*/ 2869644 w 3770402"/>
                    <a:gd name="connsiteY655" fmla="*/ 878576 h 1500552"/>
                    <a:gd name="connsiteX656" fmla="*/ 2862142 w 3770402"/>
                    <a:gd name="connsiteY656" fmla="*/ 887618 h 1500552"/>
                    <a:gd name="connsiteX657" fmla="*/ 2885443 w 3770402"/>
                    <a:gd name="connsiteY657" fmla="*/ 883693 h 1500552"/>
                    <a:gd name="connsiteX658" fmla="*/ 2887927 w 3770402"/>
                    <a:gd name="connsiteY658" fmla="*/ 883992 h 1500552"/>
                    <a:gd name="connsiteX659" fmla="*/ 2913114 w 3770402"/>
                    <a:gd name="connsiteY659" fmla="*/ 877334 h 1500552"/>
                    <a:gd name="connsiteX660" fmla="*/ 2926180 w 3770402"/>
                    <a:gd name="connsiteY660" fmla="*/ 878626 h 1500552"/>
                    <a:gd name="connsiteX661" fmla="*/ 2950177 w 3770402"/>
                    <a:gd name="connsiteY661" fmla="*/ 871969 h 1500552"/>
                    <a:gd name="connsiteX662" fmla="*/ 2940936 w 3770402"/>
                    <a:gd name="connsiteY662" fmla="*/ 863722 h 1500552"/>
                    <a:gd name="connsiteX663" fmla="*/ 2939197 w 3770402"/>
                    <a:gd name="connsiteY663" fmla="*/ 841366 h 1500552"/>
                    <a:gd name="connsiteX664" fmla="*/ 2973079 w 3770402"/>
                    <a:gd name="connsiteY664" fmla="*/ 806887 h 1500552"/>
                    <a:gd name="connsiteX665" fmla="*/ 2990219 w 3770402"/>
                    <a:gd name="connsiteY665" fmla="*/ 795510 h 1500552"/>
                    <a:gd name="connsiteX666" fmla="*/ 3002539 w 3770402"/>
                    <a:gd name="connsiteY666" fmla="*/ 771266 h 1500552"/>
                    <a:gd name="connsiteX667" fmla="*/ 3040545 w 3770402"/>
                    <a:gd name="connsiteY667" fmla="*/ 767342 h 1500552"/>
                    <a:gd name="connsiteX668" fmla="*/ 3055946 w 3770402"/>
                    <a:gd name="connsiteY668" fmla="*/ 774794 h 1500552"/>
                    <a:gd name="connsiteX669" fmla="*/ 3072688 w 3770402"/>
                    <a:gd name="connsiteY669" fmla="*/ 767342 h 1500552"/>
                    <a:gd name="connsiteX670" fmla="*/ 3061411 w 3770402"/>
                    <a:gd name="connsiteY670" fmla="*/ 792033 h 1500552"/>
                    <a:gd name="connsiteX671" fmla="*/ 3074428 w 3770402"/>
                    <a:gd name="connsiteY671" fmla="*/ 802217 h 1500552"/>
                    <a:gd name="connsiteX672" fmla="*/ 3068267 w 3770402"/>
                    <a:gd name="connsiteY672" fmla="*/ 813197 h 1500552"/>
                    <a:gd name="connsiteX673" fmla="*/ 3096336 w 3770402"/>
                    <a:gd name="connsiteY673" fmla="*/ 799087 h 1500552"/>
                    <a:gd name="connsiteX674" fmla="*/ 3134690 w 3770402"/>
                    <a:gd name="connsiteY674" fmla="*/ 778321 h 1500552"/>
                    <a:gd name="connsiteX675" fmla="*/ 3139459 w 3770402"/>
                    <a:gd name="connsiteY675" fmla="*/ 752437 h 1500552"/>
                    <a:gd name="connsiteX676" fmla="*/ 3179204 w 3770402"/>
                    <a:gd name="connsiteY676" fmla="*/ 736391 h 1500552"/>
                    <a:gd name="connsiteX677" fmla="*/ 3178856 w 3770402"/>
                    <a:gd name="connsiteY677" fmla="*/ 742650 h 1500552"/>
                    <a:gd name="connsiteX678" fmla="*/ 3161418 w 3770402"/>
                    <a:gd name="connsiteY678" fmla="*/ 762622 h 1500552"/>
                    <a:gd name="connsiteX679" fmla="*/ 3157692 w 3770402"/>
                    <a:gd name="connsiteY679" fmla="*/ 785376 h 1500552"/>
                    <a:gd name="connsiteX680" fmla="*/ 3150836 w 3770402"/>
                    <a:gd name="connsiteY680" fmla="*/ 797150 h 1500552"/>
                    <a:gd name="connsiteX681" fmla="*/ 3143980 w 3770402"/>
                    <a:gd name="connsiteY681" fmla="*/ 809272 h 1500552"/>
                    <a:gd name="connsiteX682" fmla="*/ 3113526 w 3770402"/>
                    <a:gd name="connsiteY682" fmla="*/ 824524 h 1500552"/>
                    <a:gd name="connsiteX683" fmla="*/ 3094697 w 3770402"/>
                    <a:gd name="connsiteY683" fmla="*/ 848420 h 1500552"/>
                    <a:gd name="connsiteX684" fmla="*/ 3051922 w 3770402"/>
                    <a:gd name="connsiteY684" fmla="*/ 893481 h 1500552"/>
                    <a:gd name="connsiteX685" fmla="*/ 3013916 w 3770402"/>
                    <a:gd name="connsiteY685" fmla="*/ 923239 h 1500552"/>
                    <a:gd name="connsiteX686" fmla="*/ 2992355 w 3770402"/>
                    <a:gd name="connsiteY686" fmla="*/ 928356 h 1500552"/>
                    <a:gd name="connsiteX687" fmla="*/ 2984456 w 3770402"/>
                    <a:gd name="connsiteY687" fmla="*/ 960500 h 1500552"/>
                    <a:gd name="connsiteX688" fmla="*/ 2981873 w 3770402"/>
                    <a:gd name="connsiteY688" fmla="*/ 963977 h 1500552"/>
                    <a:gd name="connsiteX689" fmla="*/ 2982519 w 3770402"/>
                    <a:gd name="connsiteY689" fmla="*/ 970088 h 1500552"/>
                    <a:gd name="connsiteX690" fmla="*/ 2997025 w 3770402"/>
                    <a:gd name="connsiteY690" fmla="*/ 999598 h 1500552"/>
                    <a:gd name="connsiteX691" fmla="*/ 2979389 w 3770402"/>
                    <a:gd name="connsiteY691" fmla="*/ 1135226 h 1500552"/>
                    <a:gd name="connsiteX692" fmla="*/ 2979339 w 3770402"/>
                    <a:gd name="connsiteY692" fmla="*/ 1135773 h 1500552"/>
                    <a:gd name="connsiteX693" fmla="*/ 2983065 w 3770402"/>
                    <a:gd name="connsiteY693" fmla="*/ 1164289 h 1500552"/>
                    <a:gd name="connsiteX694" fmla="*/ 2989225 w 3770402"/>
                    <a:gd name="connsiteY694" fmla="*/ 1183466 h 1500552"/>
                    <a:gd name="connsiteX695" fmla="*/ 3013519 w 3770402"/>
                    <a:gd name="connsiteY695" fmla="*/ 1159570 h 1500552"/>
                    <a:gd name="connsiteX696" fmla="*/ 3025194 w 3770402"/>
                    <a:gd name="connsiteY696" fmla="*/ 1144268 h 1500552"/>
                    <a:gd name="connsiteX697" fmla="*/ 3030311 w 3770402"/>
                    <a:gd name="connsiteY697" fmla="*/ 1117242 h 1500552"/>
                    <a:gd name="connsiteX698" fmla="*/ 3046060 w 3770402"/>
                    <a:gd name="connsiteY698" fmla="*/ 1105120 h 1500552"/>
                    <a:gd name="connsiteX699" fmla="*/ 3056294 w 3770402"/>
                    <a:gd name="connsiteY699" fmla="*/ 1101940 h 1500552"/>
                    <a:gd name="connsiteX700" fmla="*/ 3064889 w 3770402"/>
                    <a:gd name="connsiteY700" fmla="*/ 1094140 h 1500552"/>
                    <a:gd name="connsiteX701" fmla="*/ 3061113 w 3770402"/>
                    <a:gd name="connsiteY701" fmla="*/ 1078839 h 1500552"/>
                    <a:gd name="connsiteX702" fmla="*/ 3061709 w 3770402"/>
                    <a:gd name="connsiteY702" fmla="*/ 1074616 h 1500552"/>
                    <a:gd name="connsiteX703" fmla="*/ 3064243 w 3770402"/>
                    <a:gd name="connsiteY703" fmla="*/ 1041479 h 1500552"/>
                    <a:gd name="connsiteX704" fmla="*/ 3102646 w 3770402"/>
                    <a:gd name="connsiteY704" fmla="*/ 1016142 h 1500552"/>
                    <a:gd name="connsiteX705" fmla="*/ 3116656 w 3770402"/>
                    <a:gd name="connsiteY705" fmla="*/ 996915 h 1500552"/>
                    <a:gd name="connsiteX706" fmla="*/ 3123462 w 3770402"/>
                    <a:gd name="connsiteY706" fmla="*/ 990656 h 1500552"/>
                    <a:gd name="connsiteX707" fmla="*/ 3141248 w 3770402"/>
                    <a:gd name="connsiteY707" fmla="*/ 989463 h 1500552"/>
                    <a:gd name="connsiteX708" fmla="*/ 3130269 w 3770402"/>
                    <a:gd name="connsiteY708" fmla="*/ 971827 h 1500552"/>
                    <a:gd name="connsiteX709" fmla="*/ 3135038 w 3770402"/>
                    <a:gd name="connsiteY709" fmla="*/ 942068 h 1500552"/>
                    <a:gd name="connsiteX710" fmla="*/ 3134342 w 3770402"/>
                    <a:gd name="connsiteY710" fmla="*/ 927959 h 1500552"/>
                    <a:gd name="connsiteX711" fmla="*/ 3119637 w 3770402"/>
                    <a:gd name="connsiteY711" fmla="*/ 929151 h 1500552"/>
                    <a:gd name="connsiteX712" fmla="*/ 3116904 w 3770402"/>
                    <a:gd name="connsiteY712" fmla="*/ 901728 h 1500552"/>
                    <a:gd name="connsiteX713" fmla="*/ 3136429 w 3770402"/>
                    <a:gd name="connsiteY713" fmla="*/ 878229 h 1500552"/>
                    <a:gd name="connsiteX714" fmla="*/ 3153867 w 3770402"/>
                    <a:gd name="connsiteY714" fmla="*/ 844893 h 1500552"/>
                    <a:gd name="connsiteX715" fmla="*/ 3174087 w 3770402"/>
                    <a:gd name="connsiteY715" fmla="*/ 843701 h 1500552"/>
                    <a:gd name="connsiteX716" fmla="*/ 3182980 w 3770402"/>
                    <a:gd name="connsiteY716" fmla="*/ 848371 h 1500552"/>
                    <a:gd name="connsiteX717" fmla="*/ 3206279 w 3770402"/>
                    <a:gd name="connsiteY717" fmla="*/ 822934 h 1500552"/>
                    <a:gd name="connsiteX718" fmla="*/ 3210801 w 3770402"/>
                    <a:gd name="connsiteY718" fmla="*/ 833268 h 1500552"/>
                    <a:gd name="connsiteX719" fmla="*/ 3226152 w 3770402"/>
                    <a:gd name="connsiteY719" fmla="*/ 837491 h 1500552"/>
                    <a:gd name="connsiteX720" fmla="*/ 3232610 w 3770402"/>
                    <a:gd name="connsiteY720" fmla="*/ 831976 h 1500552"/>
                    <a:gd name="connsiteX721" fmla="*/ 3290488 w 3770402"/>
                    <a:gd name="connsiteY721" fmla="*/ 826859 h 1500552"/>
                    <a:gd name="connsiteX722" fmla="*/ 3298188 w 3770402"/>
                    <a:gd name="connsiteY722" fmla="*/ 834112 h 1500552"/>
                    <a:gd name="connsiteX723" fmla="*/ 3334952 w 3770402"/>
                    <a:gd name="connsiteY723" fmla="*/ 807334 h 1500552"/>
                    <a:gd name="connsiteX724" fmla="*/ 3417322 w 3770402"/>
                    <a:gd name="connsiteY724" fmla="*/ 765603 h 1500552"/>
                    <a:gd name="connsiteX725" fmla="*/ 3465165 w 3770402"/>
                    <a:gd name="connsiteY725" fmla="*/ 738676 h 1500552"/>
                    <a:gd name="connsiteX726" fmla="*/ 3474405 w 3770402"/>
                    <a:gd name="connsiteY726" fmla="*/ 736341 h 1500552"/>
                    <a:gd name="connsiteX727" fmla="*/ 3494973 w 3770402"/>
                    <a:gd name="connsiteY727" fmla="*/ 742203 h 1500552"/>
                    <a:gd name="connsiteX728" fmla="*/ 3520311 w 3770402"/>
                    <a:gd name="connsiteY728" fmla="*/ 739868 h 1500552"/>
                    <a:gd name="connsiteX729" fmla="*/ 3523639 w 3770402"/>
                    <a:gd name="connsiteY729" fmla="*/ 729485 h 1500552"/>
                    <a:gd name="connsiteX730" fmla="*/ 3512809 w 3770402"/>
                    <a:gd name="connsiteY730" fmla="*/ 727051 h 1500552"/>
                    <a:gd name="connsiteX731" fmla="*/ 3495222 w 3770402"/>
                    <a:gd name="connsiteY731" fmla="*/ 709215 h 1500552"/>
                    <a:gd name="connsiteX732" fmla="*/ 3471226 w 3770402"/>
                    <a:gd name="connsiteY732" fmla="*/ 679159 h 1500552"/>
                    <a:gd name="connsiteX733" fmla="*/ 3474654 w 3770402"/>
                    <a:gd name="connsiteY733" fmla="*/ 648406 h 1500552"/>
                    <a:gd name="connsiteX734" fmla="*/ 3469636 w 3770402"/>
                    <a:gd name="connsiteY734" fmla="*/ 649301 h 1500552"/>
                    <a:gd name="connsiteX735" fmla="*/ 3450112 w 3770402"/>
                    <a:gd name="connsiteY735" fmla="*/ 644631 h 1500552"/>
                    <a:gd name="connsiteX736" fmla="*/ 3473064 w 3770402"/>
                    <a:gd name="connsiteY736" fmla="*/ 637179 h 1500552"/>
                    <a:gd name="connsiteX737" fmla="*/ 3480715 w 3770402"/>
                    <a:gd name="connsiteY737" fmla="*/ 643289 h 1500552"/>
                    <a:gd name="connsiteX738" fmla="*/ 3492638 w 3770402"/>
                    <a:gd name="connsiteY738" fmla="*/ 640408 h 1500552"/>
                    <a:gd name="connsiteX739" fmla="*/ 3507741 w 3770402"/>
                    <a:gd name="connsiteY739" fmla="*/ 628435 h 1500552"/>
                    <a:gd name="connsiteX740" fmla="*/ 3544256 w 3770402"/>
                    <a:gd name="connsiteY740" fmla="*/ 624460 h 1500552"/>
                    <a:gd name="connsiteX741" fmla="*/ 3549075 w 3770402"/>
                    <a:gd name="connsiteY741" fmla="*/ 616412 h 1500552"/>
                    <a:gd name="connsiteX742" fmla="*/ 3544952 w 3770402"/>
                    <a:gd name="connsiteY742" fmla="*/ 600763 h 1500552"/>
                    <a:gd name="connsiteX743" fmla="*/ 3546641 w 3770402"/>
                    <a:gd name="connsiteY743" fmla="*/ 587846 h 1500552"/>
                    <a:gd name="connsiteX744" fmla="*/ 3555186 w 3770402"/>
                    <a:gd name="connsiteY744" fmla="*/ 579201 h 1500552"/>
                    <a:gd name="connsiteX745" fmla="*/ 3567507 w 3770402"/>
                    <a:gd name="connsiteY745" fmla="*/ 578407 h 1500552"/>
                    <a:gd name="connsiteX746" fmla="*/ 3564427 w 3770402"/>
                    <a:gd name="connsiteY746" fmla="*/ 592516 h 1500552"/>
                    <a:gd name="connsiteX747" fmla="*/ 3572624 w 3770402"/>
                    <a:gd name="connsiteY747" fmla="*/ 610550 h 1500552"/>
                    <a:gd name="connsiteX748" fmla="*/ 3596570 w 3770402"/>
                    <a:gd name="connsiteY748" fmla="*/ 611345 h 1500552"/>
                    <a:gd name="connsiteX749" fmla="*/ 3632886 w 3770402"/>
                    <a:gd name="connsiteY749" fmla="*/ 625057 h 1500552"/>
                    <a:gd name="connsiteX750" fmla="*/ 3638898 w 3770402"/>
                    <a:gd name="connsiteY750" fmla="*/ 638619 h 1500552"/>
                    <a:gd name="connsiteX751" fmla="*/ 3665079 w 3770402"/>
                    <a:gd name="connsiteY751" fmla="*/ 645227 h 1500552"/>
                    <a:gd name="connsiteX752" fmla="*/ 3682865 w 3770402"/>
                    <a:gd name="connsiteY752" fmla="*/ 664950 h 1500552"/>
                    <a:gd name="connsiteX753" fmla="*/ 3684604 w 3770402"/>
                    <a:gd name="connsiteY753" fmla="*/ 664652 h 1500552"/>
                    <a:gd name="connsiteX754" fmla="*/ 3698614 w 3770402"/>
                    <a:gd name="connsiteY754" fmla="*/ 666192 h 1500552"/>
                    <a:gd name="connsiteX755" fmla="*/ 3711282 w 3770402"/>
                    <a:gd name="connsiteY755" fmla="*/ 663062 h 1500552"/>
                    <a:gd name="connsiteX756" fmla="*/ 3700999 w 3770402"/>
                    <a:gd name="connsiteY756" fmla="*/ 648555 h 1500552"/>
                    <a:gd name="connsiteX757" fmla="*/ 3712276 w 3770402"/>
                    <a:gd name="connsiteY757" fmla="*/ 651685 h 1500552"/>
                    <a:gd name="connsiteX758" fmla="*/ 3714661 w 3770402"/>
                    <a:gd name="connsiteY758" fmla="*/ 638768 h 1500552"/>
                    <a:gd name="connsiteX759" fmla="*/ 3711233 w 3770402"/>
                    <a:gd name="connsiteY759" fmla="*/ 612537 h 1500552"/>
                    <a:gd name="connsiteX760" fmla="*/ 3718437 w 3770402"/>
                    <a:gd name="connsiteY760" fmla="*/ 609407 h 1500552"/>
                    <a:gd name="connsiteX761" fmla="*/ 3744469 w 3770402"/>
                    <a:gd name="connsiteY761" fmla="*/ 615667 h 1500552"/>
                    <a:gd name="connsiteX762" fmla="*/ 3739004 w 3770402"/>
                    <a:gd name="connsiteY762" fmla="*/ 608215 h 1500552"/>
                    <a:gd name="connsiteX763" fmla="*/ 3744121 w 3770402"/>
                    <a:gd name="connsiteY763" fmla="*/ 605880 h 1500552"/>
                    <a:gd name="connsiteX764" fmla="*/ 3756790 w 3770402"/>
                    <a:gd name="connsiteY764" fmla="*/ 607470 h 1500552"/>
                    <a:gd name="connsiteX765" fmla="*/ 3768762 w 3770402"/>
                    <a:gd name="connsiteY765" fmla="*/ 592963 h 1500552"/>
                    <a:gd name="connsiteX766" fmla="*/ 3770402 w 3770402"/>
                    <a:gd name="connsiteY766" fmla="*/ 592913 h 1500552"/>
                    <a:gd name="connsiteX767" fmla="*/ 3667613 w 3770402"/>
                    <a:gd name="connsiteY767" fmla="*/ 540401 h 1500552"/>
                    <a:gd name="connsiteX768" fmla="*/ 1861824 w 3770402"/>
                    <a:gd name="connsiteY768" fmla="*/ 1100052 h 1500552"/>
                    <a:gd name="connsiteX769" fmla="*/ 1803251 w 3770402"/>
                    <a:gd name="connsiteY769" fmla="*/ 1141188 h 1500552"/>
                    <a:gd name="connsiteX770" fmla="*/ 1751881 w 3770402"/>
                    <a:gd name="connsiteY770" fmla="*/ 1158824 h 1500552"/>
                    <a:gd name="connsiteX771" fmla="*/ 1796047 w 3770402"/>
                    <a:gd name="connsiteY771" fmla="*/ 1127078 h 1500552"/>
                    <a:gd name="connsiteX772" fmla="*/ 1857701 w 3770402"/>
                    <a:gd name="connsiteY772" fmla="*/ 1060059 h 1500552"/>
                    <a:gd name="connsiteX773" fmla="*/ 1887509 w 3770402"/>
                    <a:gd name="connsiteY773" fmla="*/ 1006007 h 1500552"/>
                    <a:gd name="connsiteX774" fmla="*/ 1861824 w 3770402"/>
                    <a:gd name="connsiteY774" fmla="*/ 1100052 h 15005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  <a:cxn ang="0">
                      <a:pos x="connsiteX191" y="connsiteY191"/>
                    </a:cxn>
                    <a:cxn ang="0">
                      <a:pos x="connsiteX192" y="connsiteY192"/>
                    </a:cxn>
                    <a:cxn ang="0">
                      <a:pos x="connsiteX193" y="connsiteY193"/>
                    </a:cxn>
                    <a:cxn ang="0">
                      <a:pos x="connsiteX194" y="connsiteY194"/>
                    </a:cxn>
                    <a:cxn ang="0">
                      <a:pos x="connsiteX195" y="connsiteY195"/>
                    </a:cxn>
                    <a:cxn ang="0">
                      <a:pos x="connsiteX196" y="connsiteY196"/>
                    </a:cxn>
                    <a:cxn ang="0">
                      <a:pos x="connsiteX197" y="connsiteY197"/>
                    </a:cxn>
                    <a:cxn ang="0">
                      <a:pos x="connsiteX198" y="connsiteY198"/>
                    </a:cxn>
                    <a:cxn ang="0">
                      <a:pos x="connsiteX199" y="connsiteY199"/>
                    </a:cxn>
                    <a:cxn ang="0">
                      <a:pos x="connsiteX200" y="connsiteY200"/>
                    </a:cxn>
                    <a:cxn ang="0">
                      <a:pos x="connsiteX201" y="connsiteY201"/>
                    </a:cxn>
                    <a:cxn ang="0">
                      <a:pos x="connsiteX202" y="connsiteY202"/>
                    </a:cxn>
                    <a:cxn ang="0">
                      <a:pos x="connsiteX203" y="connsiteY203"/>
                    </a:cxn>
                    <a:cxn ang="0">
                      <a:pos x="connsiteX204" y="connsiteY204"/>
                    </a:cxn>
                    <a:cxn ang="0">
                      <a:pos x="connsiteX205" y="connsiteY205"/>
                    </a:cxn>
                    <a:cxn ang="0">
                      <a:pos x="connsiteX206" y="connsiteY206"/>
                    </a:cxn>
                    <a:cxn ang="0">
                      <a:pos x="connsiteX207" y="connsiteY207"/>
                    </a:cxn>
                    <a:cxn ang="0">
                      <a:pos x="connsiteX208" y="connsiteY208"/>
                    </a:cxn>
                    <a:cxn ang="0">
                      <a:pos x="connsiteX209" y="connsiteY209"/>
                    </a:cxn>
                    <a:cxn ang="0">
                      <a:pos x="connsiteX210" y="connsiteY210"/>
                    </a:cxn>
                    <a:cxn ang="0">
                      <a:pos x="connsiteX211" y="connsiteY211"/>
                    </a:cxn>
                    <a:cxn ang="0">
                      <a:pos x="connsiteX212" y="connsiteY212"/>
                    </a:cxn>
                    <a:cxn ang="0">
                      <a:pos x="connsiteX213" y="connsiteY213"/>
                    </a:cxn>
                    <a:cxn ang="0">
                      <a:pos x="connsiteX214" y="connsiteY214"/>
                    </a:cxn>
                    <a:cxn ang="0">
                      <a:pos x="connsiteX215" y="connsiteY215"/>
                    </a:cxn>
                    <a:cxn ang="0">
                      <a:pos x="connsiteX216" y="connsiteY216"/>
                    </a:cxn>
                    <a:cxn ang="0">
                      <a:pos x="connsiteX217" y="connsiteY217"/>
                    </a:cxn>
                    <a:cxn ang="0">
                      <a:pos x="connsiteX218" y="connsiteY218"/>
                    </a:cxn>
                    <a:cxn ang="0">
                      <a:pos x="connsiteX219" y="connsiteY219"/>
                    </a:cxn>
                    <a:cxn ang="0">
                      <a:pos x="connsiteX220" y="connsiteY220"/>
                    </a:cxn>
                    <a:cxn ang="0">
                      <a:pos x="connsiteX221" y="connsiteY221"/>
                    </a:cxn>
                    <a:cxn ang="0">
                      <a:pos x="connsiteX222" y="connsiteY222"/>
                    </a:cxn>
                    <a:cxn ang="0">
                      <a:pos x="connsiteX223" y="connsiteY223"/>
                    </a:cxn>
                    <a:cxn ang="0">
                      <a:pos x="connsiteX224" y="connsiteY224"/>
                    </a:cxn>
                    <a:cxn ang="0">
                      <a:pos x="connsiteX225" y="connsiteY225"/>
                    </a:cxn>
                    <a:cxn ang="0">
                      <a:pos x="connsiteX226" y="connsiteY226"/>
                    </a:cxn>
                    <a:cxn ang="0">
                      <a:pos x="connsiteX227" y="connsiteY227"/>
                    </a:cxn>
                    <a:cxn ang="0">
                      <a:pos x="connsiteX228" y="connsiteY228"/>
                    </a:cxn>
                    <a:cxn ang="0">
                      <a:pos x="connsiteX229" y="connsiteY229"/>
                    </a:cxn>
                    <a:cxn ang="0">
                      <a:pos x="connsiteX230" y="connsiteY230"/>
                    </a:cxn>
                    <a:cxn ang="0">
                      <a:pos x="connsiteX231" y="connsiteY231"/>
                    </a:cxn>
                    <a:cxn ang="0">
                      <a:pos x="connsiteX232" y="connsiteY232"/>
                    </a:cxn>
                    <a:cxn ang="0">
                      <a:pos x="connsiteX233" y="connsiteY233"/>
                    </a:cxn>
                    <a:cxn ang="0">
                      <a:pos x="connsiteX234" y="connsiteY234"/>
                    </a:cxn>
                    <a:cxn ang="0">
                      <a:pos x="connsiteX235" y="connsiteY235"/>
                    </a:cxn>
                    <a:cxn ang="0">
                      <a:pos x="connsiteX236" y="connsiteY236"/>
                    </a:cxn>
                    <a:cxn ang="0">
                      <a:pos x="connsiteX237" y="connsiteY237"/>
                    </a:cxn>
                    <a:cxn ang="0">
                      <a:pos x="connsiteX238" y="connsiteY238"/>
                    </a:cxn>
                    <a:cxn ang="0">
                      <a:pos x="connsiteX239" y="connsiteY239"/>
                    </a:cxn>
                    <a:cxn ang="0">
                      <a:pos x="connsiteX240" y="connsiteY240"/>
                    </a:cxn>
                    <a:cxn ang="0">
                      <a:pos x="connsiteX241" y="connsiteY241"/>
                    </a:cxn>
                    <a:cxn ang="0">
                      <a:pos x="connsiteX242" y="connsiteY242"/>
                    </a:cxn>
                    <a:cxn ang="0">
                      <a:pos x="connsiteX243" y="connsiteY243"/>
                    </a:cxn>
                    <a:cxn ang="0">
                      <a:pos x="connsiteX244" y="connsiteY244"/>
                    </a:cxn>
                    <a:cxn ang="0">
                      <a:pos x="connsiteX245" y="connsiteY245"/>
                    </a:cxn>
                    <a:cxn ang="0">
                      <a:pos x="connsiteX246" y="connsiteY246"/>
                    </a:cxn>
                    <a:cxn ang="0">
                      <a:pos x="connsiteX247" y="connsiteY247"/>
                    </a:cxn>
                    <a:cxn ang="0">
                      <a:pos x="connsiteX248" y="connsiteY248"/>
                    </a:cxn>
                    <a:cxn ang="0">
                      <a:pos x="connsiteX249" y="connsiteY249"/>
                    </a:cxn>
                    <a:cxn ang="0">
                      <a:pos x="connsiteX250" y="connsiteY250"/>
                    </a:cxn>
                    <a:cxn ang="0">
                      <a:pos x="connsiteX251" y="connsiteY251"/>
                    </a:cxn>
                    <a:cxn ang="0">
                      <a:pos x="connsiteX252" y="connsiteY252"/>
                    </a:cxn>
                    <a:cxn ang="0">
                      <a:pos x="connsiteX253" y="connsiteY253"/>
                    </a:cxn>
                    <a:cxn ang="0">
                      <a:pos x="connsiteX254" y="connsiteY254"/>
                    </a:cxn>
                    <a:cxn ang="0">
                      <a:pos x="connsiteX255" y="connsiteY255"/>
                    </a:cxn>
                    <a:cxn ang="0">
                      <a:pos x="connsiteX256" y="connsiteY256"/>
                    </a:cxn>
                    <a:cxn ang="0">
                      <a:pos x="connsiteX257" y="connsiteY257"/>
                    </a:cxn>
                    <a:cxn ang="0">
                      <a:pos x="connsiteX258" y="connsiteY258"/>
                    </a:cxn>
                    <a:cxn ang="0">
                      <a:pos x="connsiteX259" y="connsiteY259"/>
                    </a:cxn>
                    <a:cxn ang="0">
                      <a:pos x="connsiteX260" y="connsiteY260"/>
                    </a:cxn>
                    <a:cxn ang="0">
                      <a:pos x="connsiteX261" y="connsiteY261"/>
                    </a:cxn>
                    <a:cxn ang="0">
                      <a:pos x="connsiteX262" y="connsiteY262"/>
                    </a:cxn>
                    <a:cxn ang="0">
                      <a:pos x="connsiteX263" y="connsiteY263"/>
                    </a:cxn>
                    <a:cxn ang="0">
                      <a:pos x="connsiteX264" y="connsiteY264"/>
                    </a:cxn>
                    <a:cxn ang="0">
                      <a:pos x="connsiteX265" y="connsiteY265"/>
                    </a:cxn>
                    <a:cxn ang="0">
                      <a:pos x="connsiteX266" y="connsiteY266"/>
                    </a:cxn>
                    <a:cxn ang="0">
                      <a:pos x="connsiteX267" y="connsiteY267"/>
                    </a:cxn>
                    <a:cxn ang="0">
                      <a:pos x="connsiteX268" y="connsiteY268"/>
                    </a:cxn>
                    <a:cxn ang="0">
                      <a:pos x="connsiteX269" y="connsiteY269"/>
                    </a:cxn>
                    <a:cxn ang="0">
                      <a:pos x="connsiteX270" y="connsiteY270"/>
                    </a:cxn>
                    <a:cxn ang="0">
                      <a:pos x="connsiteX271" y="connsiteY271"/>
                    </a:cxn>
                    <a:cxn ang="0">
                      <a:pos x="connsiteX272" y="connsiteY272"/>
                    </a:cxn>
                    <a:cxn ang="0">
                      <a:pos x="connsiteX273" y="connsiteY273"/>
                    </a:cxn>
                    <a:cxn ang="0">
                      <a:pos x="connsiteX274" y="connsiteY274"/>
                    </a:cxn>
                    <a:cxn ang="0">
                      <a:pos x="connsiteX275" y="connsiteY275"/>
                    </a:cxn>
                    <a:cxn ang="0">
                      <a:pos x="connsiteX276" y="connsiteY276"/>
                    </a:cxn>
                    <a:cxn ang="0">
                      <a:pos x="connsiteX277" y="connsiteY277"/>
                    </a:cxn>
                    <a:cxn ang="0">
                      <a:pos x="connsiteX278" y="connsiteY278"/>
                    </a:cxn>
                    <a:cxn ang="0">
                      <a:pos x="connsiteX279" y="connsiteY279"/>
                    </a:cxn>
                    <a:cxn ang="0">
                      <a:pos x="connsiteX280" y="connsiteY280"/>
                    </a:cxn>
                    <a:cxn ang="0">
                      <a:pos x="connsiteX281" y="connsiteY281"/>
                    </a:cxn>
                    <a:cxn ang="0">
                      <a:pos x="connsiteX282" y="connsiteY282"/>
                    </a:cxn>
                    <a:cxn ang="0">
                      <a:pos x="connsiteX283" y="connsiteY283"/>
                    </a:cxn>
                    <a:cxn ang="0">
                      <a:pos x="connsiteX284" y="connsiteY284"/>
                    </a:cxn>
                    <a:cxn ang="0">
                      <a:pos x="connsiteX285" y="connsiteY285"/>
                    </a:cxn>
                    <a:cxn ang="0">
                      <a:pos x="connsiteX286" y="connsiteY286"/>
                    </a:cxn>
                    <a:cxn ang="0">
                      <a:pos x="connsiteX287" y="connsiteY287"/>
                    </a:cxn>
                    <a:cxn ang="0">
                      <a:pos x="connsiteX288" y="connsiteY288"/>
                    </a:cxn>
                    <a:cxn ang="0">
                      <a:pos x="connsiteX289" y="connsiteY289"/>
                    </a:cxn>
                    <a:cxn ang="0">
                      <a:pos x="connsiteX290" y="connsiteY290"/>
                    </a:cxn>
                    <a:cxn ang="0">
                      <a:pos x="connsiteX291" y="connsiteY291"/>
                    </a:cxn>
                    <a:cxn ang="0">
                      <a:pos x="connsiteX292" y="connsiteY292"/>
                    </a:cxn>
                    <a:cxn ang="0">
                      <a:pos x="connsiteX293" y="connsiteY293"/>
                    </a:cxn>
                    <a:cxn ang="0">
                      <a:pos x="connsiteX294" y="connsiteY294"/>
                    </a:cxn>
                    <a:cxn ang="0">
                      <a:pos x="connsiteX295" y="connsiteY295"/>
                    </a:cxn>
                    <a:cxn ang="0">
                      <a:pos x="connsiteX296" y="connsiteY296"/>
                    </a:cxn>
                    <a:cxn ang="0">
                      <a:pos x="connsiteX297" y="connsiteY297"/>
                    </a:cxn>
                    <a:cxn ang="0">
                      <a:pos x="connsiteX298" y="connsiteY298"/>
                    </a:cxn>
                    <a:cxn ang="0">
                      <a:pos x="connsiteX299" y="connsiteY299"/>
                    </a:cxn>
                    <a:cxn ang="0">
                      <a:pos x="connsiteX300" y="connsiteY300"/>
                    </a:cxn>
                    <a:cxn ang="0">
                      <a:pos x="connsiteX301" y="connsiteY301"/>
                    </a:cxn>
                    <a:cxn ang="0">
                      <a:pos x="connsiteX302" y="connsiteY302"/>
                    </a:cxn>
                    <a:cxn ang="0">
                      <a:pos x="connsiteX303" y="connsiteY303"/>
                    </a:cxn>
                    <a:cxn ang="0">
                      <a:pos x="connsiteX304" y="connsiteY304"/>
                    </a:cxn>
                    <a:cxn ang="0">
                      <a:pos x="connsiteX305" y="connsiteY305"/>
                    </a:cxn>
                    <a:cxn ang="0">
                      <a:pos x="connsiteX306" y="connsiteY306"/>
                    </a:cxn>
                    <a:cxn ang="0">
                      <a:pos x="connsiteX307" y="connsiteY307"/>
                    </a:cxn>
                    <a:cxn ang="0">
                      <a:pos x="connsiteX308" y="connsiteY308"/>
                    </a:cxn>
                    <a:cxn ang="0">
                      <a:pos x="connsiteX309" y="connsiteY309"/>
                    </a:cxn>
                    <a:cxn ang="0">
                      <a:pos x="connsiteX310" y="connsiteY310"/>
                    </a:cxn>
                    <a:cxn ang="0">
                      <a:pos x="connsiteX311" y="connsiteY311"/>
                    </a:cxn>
                    <a:cxn ang="0">
                      <a:pos x="connsiteX312" y="connsiteY312"/>
                    </a:cxn>
                    <a:cxn ang="0">
                      <a:pos x="connsiteX313" y="connsiteY313"/>
                    </a:cxn>
                    <a:cxn ang="0">
                      <a:pos x="connsiteX314" y="connsiteY314"/>
                    </a:cxn>
                    <a:cxn ang="0">
                      <a:pos x="connsiteX315" y="connsiteY315"/>
                    </a:cxn>
                    <a:cxn ang="0">
                      <a:pos x="connsiteX316" y="connsiteY316"/>
                    </a:cxn>
                    <a:cxn ang="0">
                      <a:pos x="connsiteX317" y="connsiteY317"/>
                    </a:cxn>
                    <a:cxn ang="0">
                      <a:pos x="connsiteX318" y="connsiteY318"/>
                    </a:cxn>
                    <a:cxn ang="0">
                      <a:pos x="connsiteX319" y="connsiteY319"/>
                    </a:cxn>
                    <a:cxn ang="0">
                      <a:pos x="connsiteX320" y="connsiteY320"/>
                    </a:cxn>
                    <a:cxn ang="0">
                      <a:pos x="connsiteX321" y="connsiteY321"/>
                    </a:cxn>
                    <a:cxn ang="0">
                      <a:pos x="connsiteX322" y="connsiteY322"/>
                    </a:cxn>
                    <a:cxn ang="0">
                      <a:pos x="connsiteX323" y="connsiteY323"/>
                    </a:cxn>
                    <a:cxn ang="0">
                      <a:pos x="connsiteX324" y="connsiteY324"/>
                    </a:cxn>
                    <a:cxn ang="0">
                      <a:pos x="connsiteX325" y="connsiteY325"/>
                    </a:cxn>
                    <a:cxn ang="0">
                      <a:pos x="connsiteX326" y="connsiteY326"/>
                    </a:cxn>
                    <a:cxn ang="0">
                      <a:pos x="connsiteX327" y="connsiteY327"/>
                    </a:cxn>
                    <a:cxn ang="0">
                      <a:pos x="connsiteX328" y="connsiteY328"/>
                    </a:cxn>
                    <a:cxn ang="0">
                      <a:pos x="connsiteX329" y="connsiteY329"/>
                    </a:cxn>
                    <a:cxn ang="0">
                      <a:pos x="connsiteX330" y="connsiteY330"/>
                    </a:cxn>
                    <a:cxn ang="0">
                      <a:pos x="connsiteX331" y="connsiteY331"/>
                    </a:cxn>
                    <a:cxn ang="0">
                      <a:pos x="connsiteX332" y="connsiteY332"/>
                    </a:cxn>
                    <a:cxn ang="0">
                      <a:pos x="connsiteX333" y="connsiteY333"/>
                    </a:cxn>
                    <a:cxn ang="0">
                      <a:pos x="connsiteX334" y="connsiteY334"/>
                    </a:cxn>
                    <a:cxn ang="0">
                      <a:pos x="connsiteX335" y="connsiteY335"/>
                    </a:cxn>
                    <a:cxn ang="0">
                      <a:pos x="connsiteX336" y="connsiteY336"/>
                    </a:cxn>
                    <a:cxn ang="0">
                      <a:pos x="connsiteX337" y="connsiteY337"/>
                    </a:cxn>
                    <a:cxn ang="0">
                      <a:pos x="connsiteX338" y="connsiteY338"/>
                    </a:cxn>
                    <a:cxn ang="0">
                      <a:pos x="connsiteX339" y="connsiteY339"/>
                    </a:cxn>
                    <a:cxn ang="0">
                      <a:pos x="connsiteX340" y="connsiteY340"/>
                    </a:cxn>
                    <a:cxn ang="0">
                      <a:pos x="connsiteX341" y="connsiteY341"/>
                    </a:cxn>
                    <a:cxn ang="0">
                      <a:pos x="connsiteX342" y="connsiteY342"/>
                    </a:cxn>
                    <a:cxn ang="0">
                      <a:pos x="connsiteX343" y="connsiteY343"/>
                    </a:cxn>
                    <a:cxn ang="0">
                      <a:pos x="connsiteX344" y="connsiteY344"/>
                    </a:cxn>
                    <a:cxn ang="0">
                      <a:pos x="connsiteX345" y="connsiteY345"/>
                    </a:cxn>
                    <a:cxn ang="0">
                      <a:pos x="connsiteX346" y="connsiteY346"/>
                    </a:cxn>
                    <a:cxn ang="0">
                      <a:pos x="connsiteX347" y="connsiteY347"/>
                    </a:cxn>
                    <a:cxn ang="0">
                      <a:pos x="connsiteX348" y="connsiteY348"/>
                    </a:cxn>
                    <a:cxn ang="0">
                      <a:pos x="connsiteX349" y="connsiteY349"/>
                    </a:cxn>
                    <a:cxn ang="0">
                      <a:pos x="connsiteX350" y="connsiteY350"/>
                    </a:cxn>
                    <a:cxn ang="0">
                      <a:pos x="connsiteX351" y="connsiteY351"/>
                    </a:cxn>
                    <a:cxn ang="0">
                      <a:pos x="connsiteX352" y="connsiteY352"/>
                    </a:cxn>
                    <a:cxn ang="0">
                      <a:pos x="connsiteX353" y="connsiteY353"/>
                    </a:cxn>
                    <a:cxn ang="0">
                      <a:pos x="connsiteX354" y="connsiteY354"/>
                    </a:cxn>
                    <a:cxn ang="0">
                      <a:pos x="connsiteX355" y="connsiteY355"/>
                    </a:cxn>
                    <a:cxn ang="0">
                      <a:pos x="connsiteX356" y="connsiteY356"/>
                    </a:cxn>
                    <a:cxn ang="0">
                      <a:pos x="connsiteX357" y="connsiteY357"/>
                    </a:cxn>
                    <a:cxn ang="0">
                      <a:pos x="connsiteX358" y="connsiteY358"/>
                    </a:cxn>
                    <a:cxn ang="0">
                      <a:pos x="connsiteX359" y="connsiteY359"/>
                    </a:cxn>
                    <a:cxn ang="0">
                      <a:pos x="connsiteX360" y="connsiteY360"/>
                    </a:cxn>
                    <a:cxn ang="0">
                      <a:pos x="connsiteX361" y="connsiteY361"/>
                    </a:cxn>
                    <a:cxn ang="0">
                      <a:pos x="connsiteX362" y="connsiteY362"/>
                    </a:cxn>
                    <a:cxn ang="0">
                      <a:pos x="connsiteX363" y="connsiteY363"/>
                    </a:cxn>
                    <a:cxn ang="0">
                      <a:pos x="connsiteX364" y="connsiteY364"/>
                    </a:cxn>
                    <a:cxn ang="0">
                      <a:pos x="connsiteX365" y="connsiteY365"/>
                    </a:cxn>
                    <a:cxn ang="0">
                      <a:pos x="connsiteX366" y="connsiteY366"/>
                    </a:cxn>
                    <a:cxn ang="0">
                      <a:pos x="connsiteX367" y="connsiteY367"/>
                    </a:cxn>
                    <a:cxn ang="0">
                      <a:pos x="connsiteX368" y="connsiteY368"/>
                    </a:cxn>
                    <a:cxn ang="0">
                      <a:pos x="connsiteX369" y="connsiteY369"/>
                    </a:cxn>
                    <a:cxn ang="0">
                      <a:pos x="connsiteX370" y="connsiteY370"/>
                    </a:cxn>
                    <a:cxn ang="0">
                      <a:pos x="connsiteX371" y="connsiteY371"/>
                    </a:cxn>
                    <a:cxn ang="0">
                      <a:pos x="connsiteX372" y="connsiteY372"/>
                    </a:cxn>
                    <a:cxn ang="0">
                      <a:pos x="connsiteX373" y="connsiteY373"/>
                    </a:cxn>
                    <a:cxn ang="0">
                      <a:pos x="connsiteX374" y="connsiteY374"/>
                    </a:cxn>
                    <a:cxn ang="0">
                      <a:pos x="connsiteX375" y="connsiteY375"/>
                    </a:cxn>
                    <a:cxn ang="0">
                      <a:pos x="connsiteX376" y="connsiteY376"/>
                    </a:cxn>
                    <a:cxn ang="0">
                      <a:pos x="connsiteX377" y="connsiteY377"/>
                    </a:cxn>
                    <a:cxn ang="0">
                      <a:pos x="connsiteX378" y="connsiteY378"/>
                    </a:cxn>
                    <a:cxn ang="0">
                      <a:pos x="connsiteX379" y="connsiteY379"/>
                    </a:cxn>
                    <a:cxn ang="0">
                      <a:pos x="connsiteX380" y="connsiteY380"/>
                    </a:cxn>
                    <a:cxn ang="0">
                      <a:pos x="connsiteX381" y="connsiteY381"/>
                    </a:cxn>
                    <a:cxn ang="0">
                      <a:pos x="connsiteX382" y="connsiteY382"/>
                    </a:cxn>
                    <a:cxn ang="0">
                      <a:pos x="connsiteX383" y="connsiteY383"/>
                    </a:cxn>
                    <a:cxn ang="0">
                      <a:pos x="connsiteX384" y="connsiteY384"/>
                    </a:cxn>
                    <a:cxn ang="0">
                      <a:pos x="connsiteX385" y="connsiteY385"/>
                    </a:cxn>
                    <a:cxn ang="0">
                      <a:pos x="connsiteX386" y="connsiteY386"/>
                    </a:cxn>
                    <a:cxn ang="0">
                      <a:pos x="connsiteX387" y="connsiteY387"/>
                    </a:cxn>
                    <a:cxn ang="0">
                      <a:pos x="connsiteX388" y="connsiteY388"/>
                    </a:cxn>
                    <a:cxn ang="0">
                      <a:pos x="connsiteX389" y="connsiteY389"/>
                    </a:cxn>
                    <a:cxn ang="0">
                      <a:pos x="connsiteX390" y="connsiteY390"/>
                    </a:cxn>
                    <a:cxn ang="0">
                      <a:pos x="connsiteX391" y="connsiteY391"/>
                    </a:cxn>
                    <a:cxn ang="0">
                      <a:pos x="connsiteX392" y="connsiteY392"/>
                    </a:cxn>
                    <a:cxn ang="0">
                      <a:pos x="connsiteX393" y="connsiteY393"/>
                    </a:cxn>
                    <a:cxn ang="0">
                      <a:pos x="connsiteX394" y="connsiteY394"/>
                    </a:cxn>
                    <a:cxn ang="0">
                      <a:pos x="connsiteX395" y="connsiteY395"/>
                    </a:cxn>
                    <a:cxn ang="0">
                      <a:pos x="connsiteX396" y="connsiteY396"/>
                    </a:cxn>
                    <a:cxn ang="0">
                      <a:pos x="connsiteX397" y="connsiteY397"/>
                    </a:cxn>
                    <a:cxn ang="0">
                      <a:pos x="connsiteX398" y="connsiteY398"/>
                    </a:cxn>
                    <a:cxn ang="0">
                      <a:pos x="connsiteX399" y="connsiteY399"/>
                    </a:cxn>
                    <a:cxn ang="0">
                      <a:pos x="connsiteX400" y="connsiteY400"/>
                    </a:cxn>
                    <a:cxn ang="0">
                      <a:pos x="connsiteX401" y="connsiteY401"/>
                    </a:cxn>
                    <a:cxn ang="0">
                      <a:pos x="connsiteX402" y="connsiteY402"/>
                    </a:cxn>
                    <a:cxn ang="0">
                      <a:pos x="connsiteX403" y="connsiteY403"/>
                    </a:cxn>
                    <a:cxn ang="0">
                      <a:pos x="connsiteX404" y="connsiteY404"/>
                    </a:cxn>
                    <a:cxn ang="0">
                      <a:pos x="connsiteX405" y="connsiteY405"/>
                    </a:cxn>
                    <a:cxn ang="0">
                      <a:pos x="connsiteX406" y="connsiteY406"/>
                    </a:cxn>
                    <a:cxn ang="0">
                      <a:pos x="connsiteX407" y="connsiteY407"/>
                    </a:cxn>
                    <a:cxn ang="0">
                      <a:pos x="connsiteX408" y="connsiteY408"/>
                    </a:cxn>
                    <a:cxn ang="0">
                      <a:pos x="connsiteX409" y="connsiteY409"/>
                    </a:cxn>
                    <a:cxn ang="0">
                      <a:pos x="connsiteX410" y="connsiteY410"/>
                    </a:cxn>
                    <a:cxn ang="0">
                      <a:pos x="connsiteX411" y="connsiteY411"/>
                    </a:cxn>
                    <a:cxn ang="0">
                      <a:pos x="connsiteX412" y="connsiteY412"/>
                    </a:cxn>
                    <a:cxn ang="0">
                      <a:pos x="connsiteX413" y="connsiteY413"/>
                    </a:cxn>
                    <a:cxn ang="0">
                      <a:pos x="connsiteX414" y="connsiteY414"/>
                    </a:cxn>
                    <a:cxn ang="0">
                      <a:pos x="connsiteX415" y="connsiteY415"/>
                    </a:cxn>
                    <a:cxn ang="0">
                      <a:pos x="connsiteX416" y="connsiteY416"/>
                    </a:cxn>
                    <a:cxn ang="0">
                      <a:pos x="connsiteX417" y="connsiteY417"/>
                    </a:cxn>
                    <a:cxn ang="0">
                      <a:pos x="connsiteX418" y="connsiteY418"/>
                    </a:cxn>
                    <a:cxn ang="0">
                      <a:pos x="connsiteX419" y="connsiteY419"/>
                    </a:cxn>
                    <a:cxn ang="0">
                      <a:pos x="connsiteX420" y="connsiteY420"/>
                    </a:cxn>
                    <a:cxn ang="0">
                      <a:pos x="connsiteX421" y="connsiteY421"/>
                    </a:cxn>
                    <a:cxn ang="0">
                      <a:pos x="connsiteX422" y="connsiteY422"/>
                    </a:cxn>
                    <a:cxn ang="0">
                      <a:pos x="connsiteX423" y="connsiteY423"/>
                    </a:cxn>
                    <a:cxn ang="0">
                      <a:pos x="connsiteX424" y="connsiteY424"/>
                    </a:cxn>
                    <a:cxn ang="0">
                      <a:pos x="connsiteX425" y="connsiteY425"/>
                    </a:cxn>
                    <a:cxn ang="0">
                      <a:pos x="connsiteX426" y="connsiteY426"/>
                    </a:cxn>
                    <a:cxn ang="0">
                      <a:pos x="connsiteX427" y="connsiteY427"/>
                    </a:cxn>
                    <a:cxn ang="0">
                      <a:pos x="connsiteX428" y="connsiteY428"/>
                    </a:cxn>
                    <a:cxn ang="0">
                      <a:pos x="connsiteX429" y="connsiteY429"/>
                    </a:cxn>
                    <a:cxn ang="0">
                      <a:pos x="connsiteX430" y="connsiteY430"/>
                    </a:cxn>
                    <a:cxn ang="0">
                      <a:pos x="connsiteX431" y="connsiteY431"/>
                    </a:cxn>
                    <a:cxn ang="0">
                      <a:pos x="connsiteX432" y="connsiteY432"/>
                    </a:cxn>
                    <a:cxn ang="0">
                      <a:pos x="connsiteX433" y="connsiteY433"/>
                    </a:cxn>
                    <a:cxn ang="0">
                      <a:pos x="connsiteX434" y="connsiteY434"/>
                    </a:cxn>
                    <a:cxn ang="0">
                      <a:pos x="connsiteX435" y="connsiteY435"/>
                    </a:cxn>
                    <a:cxn ang="0">
                      <a:pos x="connsiteX436" y="connsiteY436"/>
                    </a:cxn>
                    <a:cxn ang="0">
                      <a:pos x="connsiteX437" y="connsiteY437"/>
                    </a:cxn>
                    <a:cxn ang="0">
                      <a:pos x="connsiteX438" y="connsiteY438"/>
                    </a:cxn>
                    <a:cxn ang="0">
                      <a:pos x="connsiteX439" y="connsiteY439"/>
                    </a:cxn>
                    <a:cxn ang="0">
                      <a:pos x="connsiteX440" y="connsiteY440"/>
                    </a:cxn>
                    <a:cxn ang="0">
                      <a:pos x="connsiteX441" y="connsiteY441"/>
                    </a:cxn>
                    <a:cxn ang="0">
                      <a:pos x="connsiteX442" y="connsiteY442"/>
                    </a:cxn>
                    <a:cxn ang="0">
                      <a:pos x="connsiteX443" y="connsiteY443"/>
                    </a:cxn>
                    <a:cxn ang="0">
                      <a:pos x="connsiteX444" y="connsiteY444"/>
                    </a:cxn>
                    <a:cxn ang="0">
                      <a:pos x="connsiteX445" y="connsiteY445"/>
                    </a:cxn>
                    <a:cxn ang="0">
                      <a:pos x="connsiteX446" y="connsiteY446"/>
                    </a:cxn>
                    <a:cxn ang="0">
                      <a:pos x="connsiteX447" y="connsiteY447"/>
                    </a:cxn>
                    <a:cxn ang="0">
                      <a:pos x="connsiteX448" y="connsiteY448"/>
                    </a:cxn>
                    <a:cxn ang="0">
                      <a:pos x="connsiteX449" y="connsiteY449"/>
                    </a:cxn>
                    <a:cxn ang="0">
                      <a:pos x="connsiteX450" y="connsiteY450"/>
                    </a:cxn>
                    <a:cxn ang="0">
                      <a:pos x="connsiteX451" y="connsiteY451"/>
                    </a:cxn>
                    <a:cxn ang="0">
                      <a:pos x="connsiteX452" y="connsiteY452"/>
                    </a:cxn>
                    <a:cxn ang="0">
                      <a:pos x="connsiteX453" y="connsiteY453"/>
                    </a:cxn>
                    <a:cxn ang="0">
                      <a:pos x="connsiteX454" y="connsiteY454"/>
                    </a:cxn>
                    <a:cxn ang="0">
                      <a:pos x="connsiteX455" y="connsiteY455"/>
                    </a:cxn>
                    <a:cxn ang="0">
                      <a:pos x="connsiteX456" y="connsiteY456"/>
                    </a:cxn>
                    <a:cxn ang="0">
                      <a:pos x="connsiteX457" y="connsiteY457"/>
                    </a:cxn>
                    <a:cxn ang="0">
                      <a:pos x="connsiteX458" y="connsiteY458"/>
                    </a:cxn>
                    <a:cxn ang="0">
                      <a:pos x="connsiteX459" y="connsiteY459"/>
                    </a:cxn>
                    <a:cxn ang="0">
                      <a:pos x="connsiteX460" y="connsiteY460"/>
                    </a:cxn>
                    <a:cxn ang="0">
                      <a:pos x="connsiteX461" y="connsiteY461"/>
                    </a:cxn>
                    <a:cxn ang="0">
                      <a:pos x="connsiteX462" y="connsiteY462"/>
                    </a:cxn>
                    <a:cxn ang="0">
                      <a:pos x="connsiteX463" y="connsiteY463"/>
                    </a:cxn>
                    <a:cxn ang="0">
                      <a:pos x="connsiteX464" y="connsiteY464"/>
                    </a:cxn>
                    <a:cxn ang="0">
                      <a:pos x="connsiteX465" y="connsiteY465"/>
                    </a:cxn>
                    <a:cxn ang="0">
                      <a:pos x="connsiteX466" y="connsiteY466"/>
                    </a:cxn>
                    <a:cxn ang="0">
                      <a:pos x="connsiteX467" y="connsiteY467"/>
                    </a:cxn>
                    <a:cxn ang="0">
                      <a:pos x="connsiteX468" y="connsiteY468"/>
                    </a:cxn>
                    <a:cxn ang="0">
                      <a:pos x="connsiteX469" y="connsiteY469"/>
                    </a:cxn>
                    <a:cxn ang="0">
                      <a:pos x="connsiteX470" y="connsiteY470"/>
                    </a:cxn>
                    <a:cxn ang="0">
                      <a:pos x="connsiteX471" y="connsiteY471"/>
                    </a:cxn>
                    <a:cxn ang="0">
                      <a:pos x="connsiteX472" y="connsiteY472"/>
                    </a:cxn>
                    <a:cxn ang="0">
                      <a:pos x="connsiteX473" y="connsiteY473"/>
                    </a:cxn>
                    <a:cxn ang="0">
                      <a:pos x="connsiteX474" y="connsiteY474"/>
                    </a:cxn>
                    <a:cxn ang="0">
                      <a:pos x="connsiteX475" y="connsiteY475"/>
                    </a:cxn>
                    <a:cxn ang="0">
                      <a:pos x="connsiteX476" y="connsiteY476"/>
                    </a:cxn>
                    <a:cxn ang="0">
                      <a:pos x="connsiteX477" y="connsiteY477"/>
                    </a:cxn>
                    <a:cxn ang="0">
                      <a:pos x="connsiteX478" y="connsiteY478"/>
                    </a:cxn>
                    <a:cxn ang="0">
                      <a:pos x="connsiteX479" y="connsiteY479"/>
                    </a:cxn>
                    <a:cxn ang="0">
                      <a:pos x="connsiteX480" y="connsiteY480"/>
                    </a:cxn>
                    <a:cxn ang="0">
                      <a:pos x="connsiteX481" y="connsiteY481"/>
                    </a:cxn>
                    <a:cxn ang="0">
                      <a:pos x="connsiteX482" y="connsiteY482"/>
                    </a:cxn>
                    <a:cxn ang="0">
                      <a:pos x="connsiteX483" y="connsiteY483"/>
                    </a:cxn>
                    <a:cxn ang="0">
                      <a:pos x="connsiteX484" y="connsiteY484"/>
                    </a:cxn>
                    <a:cxn ang="0">
                      <a:pos x="connsiteX485" y="connsiteY485"/>
                    </a:cxn>
                    <a:cxn ang="0">
                      <a:pos x="connsiteX486" y="connsiteY486"/>
                    </a:cxn>
                    <a:cxn ang="0">
                      <a:pos x="connsiteX487" y="connsiteY487"/>
                    </a:cxn>
                    <a:cxn ang="0">
                      <a:pos x="connsiteX488" y="connsiteY488"/>
                    </a:cxn>
                    <a:cxn ang="0">
                      <a:pos x="connsiteX489" y="connsiteY489"/>
                    </a:cxn>
                    <a:cxn ang="0">
                      <a:pos x="connsiteX490" y="connsiteY490"/>
                    </a:cxn>
                    <a:cxn ang="0">
                      <a:pos x="connsiteX491" y="connsiteY491"/>
                    </a:cxn>
                    <a:cxn ang="0">
                      <a:pos x="connsiteX492" y="connsiteY492"/>
                    </a:cxn>
                    <a:cxn ang="0">
                      <a:pos x="connsiteX493" y="connsiteY493"/>
                    </a:cxn>
                    <a:cxn ang="0">
                      <a:pos x="connsiteX494" y="connsiteY494"/>
                    </a:cxn>
                    <a:cxn ang="0">
                      <a:pos x="connsiteX495" y="connsiteY495"/>
                    </a:cxn>
                    <a:cxn ang="0">
                      <a:pos x="connsiteX496" y="connsiteY496"/>
                    </a:cxn>
                    <a:cxn ang="0">
                      <a:pos x="connsiteX497" y="connsiteY497"/>
                    </a:cxn>
                    <a:cxn ang="0">
                      <a:pos x="connsiteX498" y="connsiteY498"/>
                    </a:cxn>
                    <a:cxn ang="0">
                      <a:pos x="connsiteX499" y="connsiteY499"/>
                    </a:cxn>
                    <a:cxn ang="0">
                      <a:pos x="connsiteX500" y="connsiteY500"/>
                    </a:cxn>
                    <a:cxn ang="0">
                      <a:pos x="connsiteX501" y="connsiteY501"/>
                    </a:cxn>
                    <a:cxn ang="0">
                      <a:pos x="connsiteX502" y="connsiteY502"/>
                    </a:cxn>
                    <a:cxn ang="0">
                      <a:pos x="connsiteX503" y="connsiteY503"/>
                    </a:cxn>
                    <a:cxn ang="0">
                      <a:pos x="connsiteX504" y="connsiteY504"/>
                    </a:cxn>
                    <a:cxn ang="0">
                      <a:pos x="connsiteX505" y="connsiteY505"/>
                    </a:cxn>
                    <a:cxn ang="0">
                      <a:pos x="connsiteX506" y="connsiteY506"/>
                    </a:cxn>
                    <a:cxn ang="0">
                      <a:pos x="connsiteX507" y="connsiteY507"/>
                    </a:cxn>
                    <a:cxn ang="0">
                      <a:pos x="connsiteX508" y="connsiteY508"/>
                    </a:cxn>
                    <a:cxn ang="0">
                      <a:pos x="connsiteX509" y="connsiteY509"/>
                    </a:cxn>
                    <a:cxn ang="0">
                      <a:pos x="connsiteX510" y="connsiteY510"/>
                    </a:cxn>
                    <a:cxn ang="0">
                      <a:pos x="connsiteX511" y="connsiteY511"/>
                    </a:cxn>
                    <a:cxn ang="0">
                      <a:pos x="connsiteX512" y="connsiteY512"/>
                    </a:cxn>
                    <a:cxn ang="0">
                      <a:pos x="connsiteX513" y="connsiteY513"/>
                    </a:cxn>
                    <a:cxn ang="0">
                      <a:pos x="connsiteX514" y="connsiteY514"/>
                    </a:cxn>
                    <a:cxn ang="0">
                      <a:pos x="connsiteX515" y="connsiteY515"/>
                    </a:cxn>
                    <a:cxn ang="0">
                      <a:pos x="connsiteX516" y="connsiteY516"/>
                    </a:cxn>
                    <a:cxn ang="0">
                      <a:pos x="connsiteX517" y="connsiteY517"/>
                    </a:cxn>
                    <a:cxn ang="0">
                      <a:pos x="connsiteX518" y="connsiteY518"/>
                    </a:cxn>
                    <a:cxn ang="0">
                      <a:pos x="connsiteX519" y="connsiteY519"/>
                    </a:cxn>
                    <a:cxn ang="0">
                      <a:pos x="connsiteX520" y="connsiteY520"/>
                    </a:cxn>
                    <a:cxn ang="0">
                      <a:pos x="connsiteX521" y="connsiteY521"/>
                    </a:cxn>
                    <a:cxn ang="0">
                      <a:pos x="connsiteX522" y="connsiteY522"/>
                    </a:cxn>
                    <a:cxn ang="0">
                      <a:pos x="connsiteX523" y="connsiteY523"/>
                    </a:cxn>
                    <a:cxn ang="0">
                      <a:pos x="connsiteX524" y="connsiteY524"/>
                    </a:cxn>
                    <a:cxn ang="0">
                      <a:pos x="connsiteX525" y="connsiteY525"/>
                    </a:cxn>
                    <a:cxn ang="0">
                      <a:pos x="connsiteX526" y="connsiteY526"/>
                    </a:cxn>
                    <a:cxn ang="0">
                      <a:pos x="connsiteX527" y="connsiteY527"/>
                    </a:cxn>
                    <a:cxn ang="0">
                      <a:pos x="connsiteX528" y="connsiteY528"/>
                    </a:cxn>
                    <a:cxn ang="0">
                      <a:pos x="connsiteX529" y="connsiteY529"/>
                    </a:cxn>
                    <a:cxn ang="0">
                      <a:pos x="connsiteX530" y="connsiteY530"/>
                    </a:cxn>
                    <a:cxn ang="0">
                      <a:pos x="connsiteX531" y="connsiteY531"/>
                    </a:cxn>
                    <a:cxn ang="0">
                      <a:pos x="connsiteX532" y="connsiteY532"/>
                    </a:cxn>
                    <a:cxn ang="0">
                      <a:pos x="connsiteX533" y="connsiteY533"/>
                    </a:cxn>
                    <a:cxn ang="0">
                      <a:pos x="connsiteX534" y="connsiteY534"/>
                    </a:cxn>
                    <a:cxn ang="0">
                      <a:pos x="connsiteX535" y="connsiteY535"/>
                    </a:cxn>
                    <a:cxn ang="0">
                      <a:pos x="connsiteX536" y="connsiteY536"/>
                    </a:cxn>
                    <a:cxn ang="0">
                      <a:pos x="connsiteX537" y="connsiteY537"/>
                    </a:cxn>
                    <a:cxn ang="0">
                      <a:pos x="connsiteX538" y="connsiteY538"/>
                    </a:cxn>
                    <a:cxn ang="0">
                      <a:pos x="connsiteX539" y="connsiteY539"/>
                    </a:cxn>
                    <a:cxn ang="0">
                      <a:pos x="connsiteX540" y="connsiteY540"/>
                    </a:cxn>
                    <a:cxn ang="0">
                      <a:pos x="connsiteX541" y="connsiteY541"/>
                    </a:cxn>
                    <a:cxn ang="0">
                      <a:pos x="connsiteX542" y="connsiteY542"/>
                    </a:cxn>
                    <a:cxn ang="0">
                      <a:pos x="connsiteX543" y="connsiteY543"/>
                    </a:cxn>
                    <a:cxn ang="0">
                      <a:pos x="connsiteX544" y="connsiteY544"/>
                    </a:cxn>
                    <a:cxn ang="0">
                      <a:pos x="connsiteX545" y="connsiteY545"/>
                    </a:cxn>
                    <a:cxn ang="0">
                      <a:pos x="connsiteX546" y="connsiteY546"/>
                    </a:cxn>
                    <a:cxn ang="0">
                      <a:pos x="connsiteX547" y="connsiteY547"/>
                    </a:cxn>
                    <a:cxn ang="0">
                      <a:pos x="connsiteX548" y="connsiteY548"/>
                    </a:cxn>
                    <a:cxn ang="0">
                      <a:pos x="connsiteX549" y="connsiteY549"/>
                    </a:cxn>
                    <a:cxn ang="0">
                      <a:pos x="connsiteX550" y="connsiteY550"/>
                    </a:cxn>
                    <a:cxn ang="0">
                      <a:pos x="connsiteX551" y="connsiteY551"/>
                    </a:cxn>
                    <a:cxn ang="0">
                      <a:pos x="connsiteX552" y="connsiteY552"/>
                    </a:cxn>
                    <a:cxn ang="0">
                      <a:pos x="connsiteX553" y="connsiteY553"/>
                    </a:cxn>
                    <a:cxn ang="0">
                      <a:pos x="connsiteX554" y="connsiteY554"/>
                    </a:cxn>
                    <a:cxn ang="0">
                      <a:pos x="connsiteX555" y="connsiteY555"/>
                    </a:cxn>
                    <a:cxn ang="0">
                      <a:pos x="connsiteX556" y="connsiteY556"/>
                    </a:cxn>
                    <a:cxn ang="0">
                      <a:pos x="connsiteX557" y="connsiteY557"/>
                    </a:cxn>
                    <a:cxn ang="0">
                      <a:pos x="connsiteX558" y="connsiteY558"/>
                    </a:cxn>
                    <a:cxn ang="0">
                      <a:pos x="connsiteX559" y="connsiteY559"/>
                    </a:cxn>
                    <a:cxn ang="0">
                      <a:pos x="connsiteX560" y="connsiteY560"/>
                    </a:cxn>
                    <a:cxn ang="0">
                      <a:pos x="connsiteX561" y="connsiteY561"/>
                    </a:cxn>
                    <a:cxn ang="0">
                      <a:pos x="connsiteX562" y="connsiteY562"/>
                    </a:cxn>
                    <a:cxn ang="0">
                      <a:pos x="connsiteX563" y="connsiteY563"/>
                    </a:cxn>
                    <a:cxn ang="0">
                      <a:pos x="connsiteX564" y="connsiteY564"/>
                    </a:cxn>
                    <a:cxn ang="0">
                      <a:pos x="connsiteX565" y="connsiteY565"/>
                    </a:cxn>
                    <a:cxn ang="0">
                      <a:pos x="connsiteX566" y="connsiteY566"/>
                    </a:cxn>
                    <a:cxn ang="0">
                      <a:pos x="connsiteX567" y="connsiteY567"/>
                    </a:cxn>
                    <a:cxn ang="0">
                      <a:pos x="connsiteX568" y="connsiteY568"/>
                    </a:cxn>
                    <a:cxn ang="0">
                      <a:pos x="connsiteX569" y="connsiteY569"/>
                    </a:cxn>
                    <a:cxn ang="0">
                      <a:pos x="connsiteX570" y="connsiteY570"/>
                    </a:cxn>
                    <a:cxn ang="0">
                      <a:pos x="connsiteX571" y="connsiteY571"/>
                    </a:cxn>
                    <a:cxn ang="0">
                      <a:pos x="connsiteX572" y="connsiteY572"/>
                    </a:cxn>
                    <a:cxn ang="0">
                      <a:pos x="connsiteX573" y="connsiteY573"/>
                    </a:cxn>
                    <a:cxn ang="0">
                      <a:pos x="connsiteX574" y="connsiteY574"/>
                    </a:cxn>
                    <a:cxn ang="0">
                      <a:pos x="connsiteX575" y="connsiteY575"/>
                    </a:cxn>
                    <a:cxn ang="0">
                      <a:pos x="connsiteX576" y="connsiteY576"/>
                    </a:cxn>
                    <a:cxn ang="0">
                      <a:pos x="connsiteX577" y="connsiteY577"/>
                    </a:cxn>
                    <a:cxn ang="0">
                      <a:pos x="connsiteX578" y="connsiteY578"/>
                    </a:cxn>
                    <a:cxn ang="0">
                      <a:pos x="connsiteX579" y="connsiteY579"/>
                    </a:cxn>
                    <a:cxn ang="0">
                      <a:pos x="connsiteX580" y="connsiteY580"/>
                    </a:cxn>
                    <a:cxn ang="0">
                      <a:pos x="connsiteX581" y="connsiteY581"/>
                    </a:cxn>
                    <a:cxn ang="0">
                      <a:pos x="connsiteX582" y="connsiteY582"/>
                    </a:cxn>
                    <a:cxn ang="0">
                      <a:pos x="connsiteX583" y="connsiteY583"/>
                    </a:cxn>
                    <a:cxn ang="0">
                      <a:pos x="connsiteX584" y="connsiteY584"/>
                    </a:cxn>
                    <a:cxn ang="0">
                      <a:pos x="connsiteX585" y="connsiteY585"/>
                    </a:cxn>
                    <a:cxn ang="0">
                      <a:pos x="connsiteX586" y="connsiteY586"/>
                    </a:cxn>
                    <a:cxn ang="0">
                      <a:pos x="connsiteX587" y="connsiteY587"/>
                    </a:cxn>
                    <a:cxn ang="0">
                      <a:pos x="connsiteX588" y="connsiteY588"/>
                    </a:cxn>
                    <a:cxn ang="0">
                      <a:pos x="connsiteX589" y="connsiteY589"/>
                    </a:cxn>
                    <a:cxn ang="0">
                      <a:pos x="connsiteX590" y="connsiteY590"/>
                    </a:cxn>
                    <a:cxn ang="0">
                      <a:pos x="connsiteX591" y="connsiteY591"/>
                    </a:cxn>
                    <a:cxn ang="0">
                      <a:pos x="connsiteX592" y="connsiteY592"/>
                    </a:cxn>
                    <a:cxn ang="0">
                      <a:pos x="connsiteX593" y="connsiteY593"/>
                    </a:cxn>
                    <a:cxn ang="0">
                      <a:pos x="connsiteX594" y="connsiteY594"/>
                    </a:cxn>
                    <a:cxn ang="0">
                      <a:pos x="connsiteX595" y="connsiteY595"/>
                    </a:cxn>
                    <a:cxn ang="0">
                      <a:pos x="connsiteX596" y="connsiteY596"/>
                    </a:cxn>
                    <a:cxn ang="0">
                      <a:pos x="connsiteX597" y="connsiteY597"/>
                    </a:cxn>
                    <a:cxn ang="0">
                      <a:pos x="connsiteX598" y="connsiteY598"/>
                    </a:cxn>
                    <a:cxn ang="0">
                      <a:pos x="connsiteX599" y="connsiteY599"/>
                    </a:cxn>
                    <a:cxn ang="0">
                      <a:pos x="connsiteX600" y="connsiteY600"/>
                    </a:cxn>
                    <a:cxn ang="0">
                      <a:pos x="connsiteX601" y="connsiteY601"/>
                    </a:cxn>
                    <a:cxn ang="0">
                      <a:pos x="connsiteX602" y="connsiteY602"/>
                    </a:cxn>
                    <a:cxn ang="0">
                      <a:pos x="connsiteX603" y="connsiteY603"/>
                    </a:cxn>
                    <a:cxn ang="0">
                      <a:pos x="connsiteX604" y="connsiteY604"/>
                    </a:cxn>
                    <a:cxn ang="0">
                      <a:pos x="connsiteX605" y="connsiteY605"/>
                    </a:cxn>
                    <a:cxn ang="0">
                      <a:pos x="connsiteX606" y="connsiteY606"/>
                    </a:cxn>
                    <a:cxn ang="0">
                      <a:pos x="connsiteX607" y="connsiteY607"/>
                    </a:cxn>
                    <a:cxn ang="0">
                      <a:pos x="connsiteX608" y="connsiteY608"/>
                    </a:cxn>
                    <a:cxn ang="0">
                      <a:pos x="connsiteX609" y="connsiteY609"/>
                    </a:cxn>
                    <a:cxn ang="0">
                      <a:pos x="connsiteX610" y="connsiteY610"/>
                    </a:cxn>
                    <a:cxn ang="0">
                      <a:pos x="connsiteX611" y="connsiteY611"/>
                    </a:cxn>
                    <a:cxn ang="0">
                      <a:pos x="connsiteX612" y="connsiteY612"/>
                    </a:cxn>
                    <a:cxn ang="0">
                      <a:pos x="connsiteX613" y="connsiteY613"/>
                    </a:cxn>
                    <a:cxn ang="0">
                      <a:pos x="connsiteX614" y="connsiteY614"/>
                    </a:cxn>
                    <a:cxn ang="0">
                      <a:pos x="connsiteX615" y="connsiteY615"/>
                    </a:cxn>
                    <a:cxn ang="0">
                      <a:pos x="connsiteX616" y="connsiteY616"/>
                    </a:cxn>
                    <a:cxn ang="0">
                      <a:pos x="connsiteX617" y="connsiteY617"/>
                    </a:cxn>
                    <a:cxn ang="0">
                      <a:pos x="connsiteX618" y="connsiteY618"/>
                    </a:cxn>
                    <a:cxn ang="0">
                      <a:pos x="connsiteX619" y="connsiteY619"/>
                    </a:cxn>
                    <a:cxn ang="0">
                      <a:pos x="connsiteX620" y="connsiteY620"/>
                    </a:cxn>
                    <a:cxn ang="0">
                      <a:pos x="connsiteX621" y="connsiteY621"/>
                    </a:cxn>
                    <a:cxn ang="0">
                      <a:pos x="connsiteX622" y="connsiteY622"/>
                    </a:cxn>
                    <a:cxn ang="0">
                      <a:pos x="connsiteX623" y="connsiteY623"/>
                    </a:cxn>
                    <a:cxn ang="0">
                      <a:pos x="connsiteX624" y="connsiteY624"/>
                    </a:cxn>
                    <a:cxn ang="0">
                      <a:pos x="connsiteX625" y="connsiteY625"/>
                    </a:cxn>
                    <a:cxn ang="0">
                      <a:pos x="connsiteX626" y="connsiteY626"/>
                    </a:cxn>
                    <a:cxn ang="0">
                      <a:pos x="connsiteX627" y="connsiteY627"/>
                    </a:cxn>
                    <a:cxn ang="0">
                      <a:pos x="connsiteX628" y="connsiteY628"/>
                    </a:cxn>
                    <a:cxn ang="0">
                      <a:pos x="connsiteX629" y="connsiteY629"/>
                    </a:cxn>
                    <a:cxn ang="0">
                      <a:pos x="connsiteX630" y="connsiteY630"/>
                    </a:cxn>
                    <a:cxn ang="0">
                      <a:pos x="connsiteX631" y="connsiteY631"/>
                    </a:cxn>
                    <a:cxn ang="0">
                      <a:pos x="connsiteX632" y="connsiteY632"/>
                    </a:cxn>
                    <a:cxn ang="0">
                      <a:pos x="connsiteX633" y="connsiteY633"/>
                    </a:cxn>
                    <a:cxn ang="0">
                      <a:pos x="connsiteX634" y="connsiteY634"/>
                    </a:cxn>
                    <a:cxn ang="0">
                      <a:pos x="connsiteX635" y="connsiteY635"/>
                    </a:cxn>
                    <a:cxn ang="0">
                      <a:pos x="connsiteX636" y="connsiteY636"/>
                    </a:cxn>
                    <a:cxn ang="0">
                      <a:pos x="connsiteX637" y="connsiteY637"/>
                    </a:cxn>
                    <a:cxn ang="0">
                      <a:pos x="connsiteX638" y="connsiteY638"/>
                    </a:cxn>
                    <a:cxn ang="0">
                      <a:pos x="connsiteX639" y="connsiteY639"/>
                    </a:cxn>
                    <a:cxn ang="0">
                      <a:pos x="connsiteX640" y="connsiteY640"/>
                    </a:cxn>
                    <a:cxn ang="0">
                      <a:pos x="connsiteX641" y="connsiteY641"/>
                    </a:cxn>
                    <a:cxn ang="0">
                      <a:pos x="connsiteX642" y="connsiteY642"/>
                    </a:cxn>
                    <a:cxn ang="0">
                      <a:pos x="connsiteX643" y="connsiteY643"/>
                    </a:cxn>
                    <a:cxn ang="0">
                      <a:pos x="connsiteX644" y="connsiteY644"/>
                    </a:cxn>
                    <a:cxn ang="0">
                      <a:pos x="connsiteX645" y="connsiteY645"/>
                    </a:cxn>
                    <a:cxn ang="0">
                      <a:pos x="connsiteX646" y="connsiteY646"/>
                    </a:cxn>
                    <a:cxn ang="0">
                      <a:pos x="connsiteX647" y="connsiteY647"/>
                    </a:cxn>
                    <a:cxn ang="0">
                      <a:pos x="connsiteX648" y="connsiteY648"/>
                    </a:cxn>
                    <a:cxn ang="0">
                      <a:pos x="connsiteX649" y="connsiteY649"/>
                    </a:cxn>
                    <a:cxn ang="0">
                      <a:pos x="connsiteX650" y="connsiteY650"/>
                    </a:cxn>
                    <a:cxn ang="0">
                      <a:pos x="connsiteX651" y="connsiteY651"/>
                    </a:cxn>
                    <a:cxn ang="0">
                      <a:pos x="connsiteX652" y="connsiteY652"/>
                    </a:cxn>
                    <a:cxn ang="0">
                      <a:pos x="connsiteX653" y="connsiteY653"/>
                    </a:cxn>
                    <a:cxn ang="0">
                      <a:pos x="connsiteX654" y="connsiteY654"/>
                    </a:cxn>
                    <a:cxn ang="0">
                      <a:pos x="connsiteX655" y="connsiteY655"/>
                    </a:cxn>
                    <a:cxn ang="0">
                      <a:pos x="connsiteX656" y="connsiteY656"/>
                    </a:cxn>
                    <a:cxn ang="0">
                      <a:pos x="connsiteX657" y="connsiteY657"/>
                    </a:cxn>
                    <a:cxn ang="0">
                      <a:pos x="connsiteX658" y="connsiteY658"/>
                    </a:cxn>
                    <a:cxn ang="0">
                      <a:pos x="connsiteX659" y="connsiteY659"/>
                    </a:cxn>
                    <a:cxn ang="0">
                      <a:pos x="connsiteX660" y="connsiteY660"/>
                    </a:cxn>
                    <a:cxn ang="0">
                      <a:pos x="connsiteX661" y="connsiteY661"/>
                    </a:cxn>
                    <a:cxn ang="0">
                      <a:pos x="connsiteX662" y="connsiteY662"/>
                    </a:cxn>
                    <a:cxn ang="0">
                      <a:pos x="connsiteX663" y="connsiteY663"/>
                    </a:cxn>
                    <a:cxn ang="0">
                      <a:pos x="connsiteX664" y="connsiteY664"/>
                    </a:cxn>
                    <a:cxn ang="0">
                      <a:pos x="connsiteX665" y="connsiteY665"/>
                    </a:cxn>
                    <a:cxn ang="0">
                      <a:pos x="connsiteX666" y="connsiteY666"/>
                    </a:cxn>
                    <a:cxn ang="0">
                      <a:pos x="connsiteX667" y="connsiteY667"/>
                    </a:cxn>
                    <a:cxn ang="0">
                      <a:pos x="connsiteX668" y="connsiteY668"/>
                    </a:cxn>
                    <a:cxn ang="0">
                      <a:pos x="connsiteX669" y="connsiteY669"/>
                    </a:cxn>
                    <a:cxn ang="0">
                      <a:pos x="connsiteX670" y="connsiteY670"/>
                    </a:cxn>
                    <a:cxn ang="0">
                      <a:pos x="connsiteX671" y="connsiteY671"/>
                    </a:cxn>
                    <a:cxn ang="0">
                      <a:pos x="connsiteX672" y="connsiteY672"/>
                    </a:cxn>
                    <a:cxn ang="0">
                      <a:pos x="connsiteX673" y="connsiteY673"/>
                    </a:cxn>
                    <a:cxn ang="0">
                      <a:pos x="connsiteX674" y="connsiteY674"/>
                    </a:cxn>
                    <a:cxn ang="0">
                      <a:pos x="connsiteX675" y="connsiteY675"/>
                    </a:cxn>
                    <a:cxn ang="0">
                      <a:pos x="connsiteX676" y="connsiteY676"/>
                    </a:cxn>
                    <a:cxn ang="0">
                      <a:pos x="connsiteX677" y="connsiteY677"/>
                    </a:cxn>
                    <a:cxn ang="0">
                      <a:pos x="connsiteX678" y="connsiteY678"/>
                    </a:cxn>
                    <a:cxn ang="0">
                      <a:pos x="connsiteX679" y="connsiteY679"/>
                    </a:cxn>
                    <a:cxn ang="0">
                      <a:pos x="connsiteX680" y="connsiteY680"/>
                    </a:cxn>
                    <a:cxn ang="0">
                      <a:pos x="connsiteX681" y="connsiteY681"/>
                    </a:cxn>
                    <a:cxn ang="0">
                      <a:pos x="connsiteX682" y="connsiteY682"/>
                    </a:cxn>
                    <a:cxn ang="0">
                      <a:pos x="connsiteX683" y="connsiteY683"/>
                    </a:cxn>
                    <a:cxn ang="0">
                      <a:pos x="connsiteX684" y="connsiteY684"/>
                    </a:cxn>
                    <a:cxn ang="0">
                      <a:pos x="connsiteX685" y="connsiteY685"/>
                    </a:cxn>
                    <a:cxn ang="0">
                      <a:pos x="connsiteX686" y="connsiteY686"/>
                    </a:cxn>
                    <a:cxn ang="0">
                      <a:pos x="connsiteX687" y="connsiteY687"/>
                    </a:cxn>
                    <a:cxn ang="0">
                      <a:pos x="connsiteX688" y="connsiteY688"/>
                    </a:cxn>
                    <a:cxn ang="0">
                      <a:pos x="connsiteX689" y="connsiteY689"/>
                    </a:cxn>
                    <a:cxn ang="0">
                      <a:pos x="connsiteX690" y="connsiteY690"/>
                    </a:cxn>
                    <a:cxn ang="0">
                      <a:pos x="connsiteX691" y="connsiteY691"/>
                    </a:cxn>
                    <a:cxn ang="0">
                      <a:pos x="connsiteX692" y="connsiteY692"/>
                    </a:cxn>
                    <a:cxn ang="0">
                      <a:pos x="connsiteX693" y="connsiteY693"/>
                    </a:cxn>
                    <a:cxn ang="0">
                      <a:pos x="connsiteX694" y="connsiteY694"/>
                    </a:cxn>
                    <a:cxn ang="0">
                      <a:pos x="connsiteX695" y="connsiteY695"/>
                    </a:cxn>
                    <a:cxn ang="0">
                      <a:pos x="connsiteX696" y="connsiteY696"/>
                    </a:cxn>
                    <a:cxn ang="0">
                      <a:pos x="connsiteX697" y="connsiteY697"/>
                    </a:cxn>
                    <a:cxn ang="0">
                      <a:pos x="connsiteX698" y="connsiteY698"/>
                    </a:cxn>
                    <a:cxn ang="0">
                      <a:pos x="connsiteX699" y="connsiteY699"/>
                    </a:cxn>
                    <a:cxn ang="0">
                      <a:pos x="connsiteX700" y="connsiteY700"/>
                    </a:cxn>
                    <a:cxn ang="0">
                      <a:pos x="connsiteX701" y="connsiteY701"/>
                    </a:cxn>
                    <a:cxn ang="0">
                      <a:pos x="connsiteX702" y="connsiteY702"/>
                    </a:cxn>
                    <a:cxn ang="0">
                      <a:pos x="connsiteX703" y="connsiteY703"/>
                    </a:cxn>
                    <a:cxn ang="0">
                      <a:pos x="connsiteX704" y="connsiteY704"/>
                    </a:cxn>
                    <a:cxn ang="0">
                      <a:pos x="connsiteX705" y="connsiteY705"/>
                    </a:cxn>
                    <a:cxn ang="0">
                      <a:pos x="connsiteX706" y="connsiteY706"/>
                    </a:cxn>
                    <a:cxn ang="0">
                      <a:pos x="connsiteX707" y="connsiteY707"/>
                    </a:cxn>
                    <a:cxn ang="0">
                      <a:pos x="connsiteX708" y="connsiteY708"/>
                    </a:cxn>
                    <a:cxn ang="0">
                      <a:pos x="connsiteX709" y="connsiteY709"/>
                    </a:cxn>
                    <a:cxn ang="0">
                      <a:pos x="connsiteX710" y="connsiteY710"/>
                    </a:cxn>
                    <a:cxn ang="0">
                      <a:pos x="connsiteX711" y="connsiteY711"/>
                    </a:cxn>
                    <a:cxn ang="0">
                      <a:pos x="connsiteX712" y="connsiteY712"/>
                    </a:cxn>
                    <a:cxn ang="0">
                      <a:pos x="connsiteX713" y="connsiteY713"/>
                    </a:cxn>
                    <a:cxn ang="0">
                      <a:pos x="connsiteX714" y="connsiteY714"/>
                    </a:cxn>
                    <a:cxn ang="0">
                      <a:pos x="connsiteX715" y="connsiteY715"/>
                    </a:cxn>
                    <a:cxn ang="0">
                      <a:pos x="connsiteX716" y="connsiteY716"/>
                    </a:cxn>
                    <a:cxn ang="0">
                      <a:pos x="connsiteX717" y="connsiteY717"/>
                    </a:cxn>
                    <a:cxn ang="0">
                      <a:pos x="connsiteX718" y="connsiteY718"/>
                    </a:cxn>
                    <a:cxn ang="0">
                      <a:pos x="connsiteX719" y="connsiteY719"/>
                    </a:cxn>
                    <a:cxn ang="0">
                      <a:pos x="connsiteX720" y="connsiteY720"/>
                    </a:cxn>
                    <a:cxn ang="0">
                      <a:pos x="connsiteX721" y="connsiteY721"/>
                    </a:cxn>
                    <a:cxn ang="0">
                      <a:pos x="connsiteX722" y="connsiteY722"/>
                    </a:cxn>
                    <a:cxn ang="0">
                      <a:pos x="connsiteX723" y="connsiteY723"/>
                    </a:cxn>
                    <a:cxn ang="0">
                      <a:pos x="connsiteX724" y="connsiteY724"/>
                    </a:cxn>
                    <a:cxn ang="0">
                      <a:pos x="connsiteX725" y="connsiteY725"/>
                    </a:cxn>
                    <a:cxn ang="0">
                      <a:pos x="connsiteX726" y="connsiteY726"/>
                    </a:cxn>
                    <a:cxn ang="0">
                      <a:pos x="connsiteX727" y="connsiteY727"/>
                    </a:cxn>
                    <a:cxn ang="0">
                      <a:pos x="connsiteX728" y="connsiteY728"/>
                    </a:cxn>
                    <a:cxn ang="0">
                      <a:pos x="connsiteX729" y="connsiteY729"/>
                    </a:cxn>
                    <a:cxn ang="0">
                      <a:pos x="connsiteX730" y="connsiteY730"/>
                    </a:cxn>
                    <a:cxn ang="0">
                      <a:pos x="connsiteX731" y="connsiteY731"/>
                    </a:cxn>
                    <a:cxn ang="0">
                      <a:pos x="connsiteX732" y="connsiteY732"/>
                    </a:cxn>
                    <a:cxn ang="0">
                      <a:pos x="connsiteX733" y="connsiteY733"/>
                    </a:cxn>
                    <a:cxn ang="0">
                      <a:pos x="connsiteX734" y="connsiteY734"/>
                    </a:cxn>
                    <a:cxn ang="0">
                      <a:pos x="connsiteX735" y="connsiteY735"/>
                    </a:cxn>
                    <a:cxn ang="0">
                      <a:pos x="connsiteX736" y="connsiteY736"/>
                    </a:cxn>
                    <a:cxn ang="0">
                      <a:pos x="connsiteX737" y="connsiteY737"/>
                    </a:cxn>
                    <a:cxn ang="0">
                      <a:pos x="connsiteX738" y="connsiteY738"/>
                    </a:cxn>
                    <a:cxn ang="0">
                      <a:pos x="connsiteX739" y="connsiteY739"/>
                    </a:cxn>
                    <a:cxn ang="0">
                      <a:pos x="connsiteX740" y="connsiteY740"/>
                    </a:cxn>
                    <a:cxn ang="0">
                      <a:pos x="connsiteX741" y="connsiteY741"/>
                    </a:cxn>
                    <a:cxn ang="0">
                      <a:pos x="connsiteX742" y="connsiteY742"/>
                    </a:cxn>
                    <a:cxn ang="0">
                      <a:pos x="connsiteX743" y="connsiteY743"/>
                    </a:cxn>
                    <a:cxn ang="0">
                      <a:pos x="connsiteX744" y="connsiteY744"/>
                    </a:cxn>
                    <a:cxn ang="0">
                      <a:pos x="connsiteX745" y="connsiteY745"/>
                    </a:cxn>
                    <a:cxn ang="0">
                      <a:pos x="connsiteX746" y="connsiteY746"/>
                    </a:cxn>
                    <a:cxn ang="0">
                      <a:pos x="connsiteX747" y="connsiteY747"/>
                    </a:cxn>
                    <a:cxn ang="0">
                      <a:pos x="connsiteX748" y="connsiteY748"/>
                    </a:cxn>
                    <a:cxn ang="0">
                      <a:pos x="connsiteX749" y="connsiteY749"/>
                    </a:cxn>
                    <a:cxn ang="0">
                      <a:pos x="connsiteX750" y="connsiteY750"/>
                    </a:cxn>
                    <a:cxn ang="0">
                      <a:pos x="connsiteX751" y="connsiteY751"/>
                    </a:cxn>
                    <a:cxn ang="0">
                      <a:pos x="connsiteX752" y="connsiteY752"/>
                    </a:cxn>
                    <a:cxn ang="0">
                      <a:pos x="connsiteX753" y="connsiteY753"/>
                    </a:cxn>
                    <a:cxn ang="0">
                      <a:pos x="connsiteX754" y="connsiteY754"/>
                    </a:cxn>
                    <a:cxn ang="0">
                      <a:pos x="connsiteX755" y="connsiteY755"/>
                    </a:cxn>
                    <a:cxn ang="0">
                      <a:pos x="connsiteX756" y="connsiteY756"/>
                    </a:cxn>
                    <a:cxn ang="0">
                      <a:pos x="connsiteX757" y="connsiteY757"/>
                    </a:cxn>
                    <a:cxn ang="0">
                      <a:pos x="connsiteX758" y="connsiteY758"/>
                    </a:cxn>
                    <a:cxn ang="0">
                      <a:pos x="connsiteX759" y="connsiteY759"/>
                    </a:cxn>
                    <a:cxn ang="0">
                      <a:pos x="connsiteX760" y="connsiteY760"/>
                    </a:cxn>
                    <a:cxn ang="0">
                      <a:pos x="connsiteX761" y="connsiteY761"/>
                    </a:cxn>
                    <a:cxn ang="0">
                      <a:pos x="connsiteX762" y="connsiteY762"/>
                    </a:cxn>
                    <a:cxn ang="0">
                      <a:pos x="connsiteX763" y="connsiteY763"/>
                    </a:cxn>
                    <a:cxn ang="0">
                      <a:pos x="connsiteX764" y="connsiteY764"/>
                    </a:cxn>
                    <a:cxn ang="0">
                      <a:pos x="connsiteX765" y="connsiteY765"/>
                    </a:cxn>
                    <a:cxn ang="0">
                      <a:pos x="connsiteX766" y="connsiteY766"/>
                    </a:cxn>
                    <a:cxn ang="0">
                      <a:pos x="connsiteX767" y="connsiteY767"/>
                    </a:cxn>
                    <a:cxn ang="0">
                      <a:pos x="connsiteX768" y="connsiteY768"/>
                    </a:cxn>
                    <a:cxn ang="0">
                      <a:pos x="connsiteX769" y="connsiteY769"/>
                    </a:cxn>
                    <a:cxn ang="0">
                      <a:pos x="connsiteX770" y="connsiteY770"/>
                    </a:cxn>
                    <a:cxn ang="0">
                      <a:pos x="connsiteX771" y="connsiteY771"/>
                    </a:cxn>
                    <a:cxn ang="0">
                      <a:pos x="connsiteX772" y="connsiteY772"/>
                    </a:cxn>
                    <a:cxn ang="0">
                      <a:pos x="connsiteX773" y="connsiteY773"/>
                    </a:cxn>
                    <a:cxn ang="0">
                      <a:pos x="connsiteX774" y="connsiteY774"/>
                    </a:cxn>
                  </a:cxnLst>
                  <a:rect l="l" t="t" r="r" b="b"/>
                  <a:pathLst>
                    <a:path w="3770402" h="1500552">
                      <a:moveTo>
                        <a:pt x="3667613" y="540401"/>
                      </a:moveTo>
                      <a:cubicBezTo>
                        <a:pt x="3665924" y="540997"/>
                        <a:pt x="3664881" y="541792"/>
                        <a:pt x="3664831" y="542835"/>
                      </a:cubicBezTo>
                      <a:cubicBezTo>
                        <a:pt x="3664483" y="548350"/>
                        <a:pt x="3671339" y="548698"/>
                        <a:pt x="3675463" y="555007"/>
                      </a:cubicBezTo>
                      <a:cubicBezTo>
                        <a:pt x="3679586" y="561267"/>
                        <a:pt x="3669948" y="564794"/>
                        <a:pt x="3672035" y="571849"/>
                      </a:cubicBezTo>
                      <a:cubicBezTo>
                        <a:pt x="3674072" y="578903"/>
                        <a:pt x="3661751" y="568321"/>
                        <a:pt x="3657329" y="564397"/>
                      </a:cubicBezTo>
                      <a:cubicBezTo>
                        <a:pt x="3652908" y="560472"/>
                        <a:pt x="3654945" y="545170"/>
                        <a:pt x="3656286" y="537370"/>
                      </a:cubicBezTo>
                      <a:cubicBezTo>
                        <a:pt x="3656385" y="536725"/>
                        <a:pt x="3656336" y="536277"/>
                        <a:pt x="3656336" y="535731"/>
                      </a:cubicBezTo>
                      <a:cubicBezTo>
                        <a:pt x="3648536" y="531856"/>
                        <a:pt x="3643071" y="523957"/>
                        <a:pt x="3641034" y="515511"/>
                      </a:cubicBezTo>
                      <a:cubicBezTo>
                        <a:pt x="3640786" y="515312"/>
                        <a:pt x="3640537" y="515113"/>
                        <a:pt x="3640289" y="514915"/>
                      </a:cubicBezTo>
                      <a:cubicBezTo>
                        <a:pt x="3632936" y="513623"/>
                        <a:pt x="3625384" y="513176"/>
                        <a:pt x="3619174" y="512431"/>
                      </a:cubicBezTo>
                      <a:cubicBezTo>
                        <a:pt x="3601538" y="510344"/>
                        <a:pt x="3582958" y="509947"/>
                        <a:pt x="3565917" y="504432"/>
                      </a:cubicBezTo>
                      <a:cubicBezTo>
                        <a:pt x="3547436" y="498421"/>
                        <a:pt x="3544753" y="478250"/>
                        <a:pt x="3552255" y="465135"/>
                      </a:cubicBezTo>
                      <a:cubicBezTo>
                        <a:pt x="3544604" y="462601"/>
                        <a:pt x="3536258" y="459720"/>
                        <a:pt x="3531687" y="454304"/>
                      </a:cubicBezTo>
                      <a:cubicBezTo>
                        <a:pt x="3522745" y="443723"/>
                        <a:pt x="3483745" y="424943"/>
                        <a:pt x="3466953" y="423751"/>
                      </a:cubicBezTo>
                      <a:cubicBezTo>
                        <a:pt x="3453788" y="422807"/>
                        <a:pt x="3453242" y="416150"/>
                        <a:pt x="3449664" y="414063"/>
                      </a:cubicBezTo>
                      <a:cubicBezTo>
                        <a:pt x="3447379" y="415355"/>
                        <a:pt x="3444746" y="416349"/>
                        <a:pt x="3441666" y="416895"/>
                      </a:cubicBezTo>
                      <a:cubicBezTo>
                        <a:pt x="3408827" y="422956"/>
                        <a:pt x="3375392" y="427676"/>
                        <a:pt x="3343597" y="414312"/>
                      </a:cubicBezTo>
                      <a:cubicBezTo>
                        <a:pt x="3336741" y="411430"/>
                        <a:pt x="3330879" y="406611"/>
                        <a:pt x="3327649" y="400451"/>
                      </a:cubicBezTo>
                      <a:cubicBezTo>
                        <a:pt x="3322185" y="399358"/>
                        <a:pt x="3317961" y="399258"/>
                        <a:pt x="3316620" y="401047"/>
                      </a:cubicBezTo>
                      <a:cubicBezTo>
                        <a:pt x="3311851" y="407307"/>
                        <a:pt x="3313888" y="416349"/>
                        <a:pt x="3309119" y="417889"/>
                      </a:cubicBezTo>
                      <a:cubicBezTo>
                        <a:pt x="3304349" y="419429"/>
                        <a:pt x="3309119" y="427278"/>
                        <a:pt x="3320445" y="439053"/>
                      </a:cubicBezTo>
                      <a:cubicBezTo>
                        <a:pt x="3331723" y="450827"/>
                        <a:pt x="3324867" y="459819"/>
                        <a:pt x="3314633" y="464936"/>
                      </a:cubicBezTo>
                      <a:cubicBezTo>
                        <a:pt x="3304349" y="470004"/>
                        <a:pt x="3287905" y="460216"/>
                        <a:pt x="3282788" y="451224"/>
                      </a:cubicBezTo>
                      <a:cubicBezTo>
                        <a:pt x="3277720" y="442381"/>
                        <a:pt x="3264108" y="445958"/>
                        <a:pt x="3260382" y="434929"/>
                      </a:cubicBezTo>
                      <a:cubicBezTo>
                        <a:pt x="3235342" y="447498"/>
                        <a:pt x="3205733" y="445412"/>
                        <a:pt x="3179353" y="436171"/>
                      </a:cubicBezTo>
                      <a:cubicBezTo>
                        <a:pt x="3167628" y="432048"/>
                        <a:pt x="3154314" y="427725"/>
                        <a:pt x="3141645" y="422111"/>
                      </a:cubicBezTo>
                      <a:cubicBezTo>
                        <a:pt x="3124853" y="423254"/>
                        <a:pt x="3107217" y="425688"/>
                        <a:pt x="3104037" y="428123"/>
                      </a:cubicBezTo>
                      <a:cubicBezTo>
                        <a:pt x="3097877" y="432842"/>
                        <a:pt x="3102348" y="451224"/>
                        <a:pt x="3099268" y="452814"/>
                      </a:cubicBezTo>
                      <a:cubicBezTo>
                        <a:pt x="3096188" y="454354"/>
                        <a:pt x="3093107" y="431650"/>
                        <a:pt x="3093107" y="427328"/>
                      </a:cubicBezTo>
                      <a:cubicBezTo>
                        <a:pt x="3093107" y="423006"/>
                        <a:pt x="3085904" y="419876"/>
                        <a:pt x="3075272" y="419876"/>
                      </a:cubicBezTo>
                      <a:cubicBezTo>
                        <a:pt x="3064640" y="419876"/>
                        <a:pt x="3058480" y="419478"/>
                        <a:pt x="3062951" y="414361"/>
                      </a:cubicBezTo>
                      <a:cubicBezTo>
                        <a:pt x="3067423" y="409294"/>
                        <a:pt x="3058828" y="404177"/>
                        <a:pt x="3067074" y="397520"/>
                      </a:cubicBezTo>
                      <a:cubicBezTo>
                        <a:pt x="3069112" y="395880"/>
                        <a:pt x="3069211" y="393346"/>
                        <a:pt x="3067869" y="390316"/>
                      </a:cubicBezTo>
                      <a:cubicBezTo>
                        <a:pt x="3051972" y="381622"/>
                        <a:pt x="3037664" y="377846"/>
                        <a:pt x="3019034" y="375461"/>
                      </a:cubicBezTo>
                      <a:cubicBezTo>
                        <a:pt x="2991213" y="371884"/>
                        <a:pt x="2963540" y="367562"/>
                        <a:pt x="2936216" y="361700"/>
                      </a:cubicBezTo>
                      <a:cubicBezTo>
                        <a:pt x="2921610" y="364581"/>
                        <a:pt x="2899105" y="363439"/>
                        <a:pt x="2887628" y="363787"/>
                      </a:cubicBezTo>
                      <a:cubicBezTo>
                        <a:pt x="2874612" y="364184"/>
                        <a:pt x="2885244" y="357924"/>
                        <a:pt x="2881468" y="350870"/>
                      </a:cubicBezTo>
                      <a:cubicBezTo>
                        <a:pt x="2880574" y="349230"/>
                        <a:pt x="2878686" y="347491"/>
                        <a:pt x="2876252" y="345852"/>
                      </a:cubicBezTo>
                      <a:cubicBezTo>
                        <a:pt x="2872526" y="344659"/>
                        <a:pt x="2868750" y="343517"/>
                        <a:pt x="2865024" y="342225"/>
                      </a:cubicBezTo>
                      <a:cubicBezTo>
                        <a:pt x="2862738" y="341430"/>
                        <a:pt x="2860752" y="340437"/>
                        <a:pt x="2858963" y="339244"/>
                      </a:cubicBezTo>
                      <a:cubicBezTo>
                        <a:pt x="2855784" y="338897"/>
                        <a:pt x="2853250" y="339344"/>
                        <a:pt x="2852355" y="341082"/>
                      </a:cubicBezTo>
                      <a:cubicBezTo>
                        <a:pt x="2849275" y="346945"/>
                        <a:pt x="2843462" y="341082"/>
                        <a:pt x="2843462" y="336760"/>
                      </a:cubicBezTo>
                      <a:cubicBezTo>
                        <a:pt x="2843462" y="332488"/>
                        <a:pt x="2822547" y="323843"/>
                        <a:pt x="2814350" y="325781"/>
                      </a:cubicBezTo>
                      <a:cubicBezTo>
                        <a:pt x="2806103" y="327718"/>
                        <a:pt x="2802377" y="317137"/>
                        <a:pt x="2811965" y="317137"/>
                      </a:cubicBezTo>
                      <a:cubicBezTo>
                        <a:pt x="2821554" y="317137"/>
                        <a:pt x="2837799" y="319471"/>
                        <a:pt x="2830894" y="307101"/>
                      </a:cubicBezTo>
                      <a:cubicBezTo>
                        <a:pt x="2824832" y="307697"/>
                        <a:pt x="2818721" y="307250"/>
                        <a:pt x="2812611" y="306207"/>
                      </a:cubicBezTo>
                      <a:cubicBezTo>
                        <a:pt x="2806649" y="308890"/>
                        <a:pt x="2798005" y="312864"/>
                        <a:pt x="2795173" y="313907"/>
                      </a:cubicBezTo>
                      <a:cubicBezTo>
                        <a:pt x="2777685" y="320415"/>
                        <a:pt x="2766010" y="307002"/>
                        <a:pt x="2764719" y="292246"/>
                      </a:cubicBezTo>
                      <a:cubicBezTo>
                        <a:pt x="2760397" y="292246"/>
                        <a:pt x="2757316" y="292445"/>
                        <a:pt x="2756174" y="292892"/>
                      </a:cubicBezTo>
                      <a:cubicBezTo>
                        <a:pt x="2750361" y="295227"/>
                        <a:pt x="2755826" y="304220"/>
                        <a:pt x="2742462" y="318776"/>
                      </a:cubicBezTo>
                      <a:cubicBezTo>
                        <a:pt x="2729098" y="333283"/>
                        <a:pt x="2716082" y="323496"/>
                        <a:pt x="2717821" y="316441"/>
                      </a:cubicBezTo>
                      <a:cubicBezTo>
                        <a:pt x="2719559" y="309386"/>
                        <a:pt x="2735954" y="310579"/>
                        <a:pt x="2735954" y="303524"/>
                      </a:cubicBezTo>
                      <a:cubicBezTo>
                        <a:pt x="2735954" y="296469"/>
                        <a:pt x="2713349" y="300394"/>
                        <a:pt x="2709922" y="294482"/>
                      </a:cubicBezTo>
                      <a:cubicBezTo>
                        <a:pt x="2708828" y="292644"/>
                        <a:pt x="2709027" y="291004"/>
                        <a:pt x="2709872" y="289713"/>
                      </a:cubicBezTo>
                      <a:cubicBezTo>
                        <a:pt x="2698246" y="290557"/>
                        <a:pt x="2690049" y="282211"/>
                        <a:pt x="2687217" y="271878"/>
                      </a:cubicBezTo>
                      <a:cubicBezTo>
                        <a:pt x="2676983" y="270139"/>
                        <a:pt x="2666898" y="268996"/>
                        <a:pt x="2659595" y="269841"/>
                      </a:cubicBezTo>
                      <a:cubicBezTo>
                        <a:pt x="2642157" y="271778"/>
                        <a:pt x="2634258" y="262389"/>
                        <a:pt x="2624670" y="261594"/>
                      </a:cubicBezTo>
                      <a:cubicBezTo>
                        <a:pt x="2615081" y="260799"/>
                        <a:pt x="2615081" y="267456"/>
                        <a:pt x="2619552" y="273716"/>
                      </a:cubicBezTo>
                      <a:cubicBezTo>
                        <a:pt x="2623974" y="279975"/>
                        <a:pt x="2610312" y="283900"/>
                        <a:pt x="2598984" y="281963"/>
                      </a:cubicBezTo>
                      <a:cubicBezTo>
                        <a:pt x="2596500" y="281516"/>
                        <a:pt x="2593768" y="281665"/>
                        <a:pt x="2591036" y="282161"/>
                      </a:cubicBezTo>
                      <a:cubicBezTo>
                        <a:pt x="2591333" y="284099"/>
                        <a:pt x="2591731" y="286036"/>
                        <a:pt x="2592278" y="288123"/>
                      </a:cubicBezTo>
                      <a:cubicBezTo>
                        <a:pt x="2593172" y="291501"/>
                        <a:pt x="2593867" y="294880"/>
                        <a:pt x="2594315" y="298258"/>
                      </a:cubicBezTo>
                      <a:cubicBezTo>
                        <a:pt x="2594961" y="298258"/>
                        <a:pt x="2595607" y="298407"/>
                        <a:pt x="2596203" y="298755"/>
                      </a:cubicBezTo>
                      <a:cubicBezTo>
                        <a:pt x="2598140" y="299848"/>
                        <a:pt x="2596898" y="301388"/>
                        <a:pt x="2594861" y="303127"/>
                      </a:cubicBezTo>
                      <a:cubicBezTo>
                        <a:pt x="2595209" y="307697"/>
                        <a:pt x="2595010" y="312168"/>
                        <a:pt x="2594116" y="316342"/>
                      </a:cubicBezTo>
                      <a:cubicBezTo>
                        <a:pt x="2597643" y="320962"/>
                        <a:pt x="2596947" y="327222"/>
                        <a:pt x="2597196" y="330898"/>
                      </a:cubicBezTo>
                      <a:cubicBezTo>
                        <a:pt x="2597445" y="334525"/>
                        <a:pt x="2589048" y="336760"/>
                        <a:pt x="2582888" y="334276"/>
                      </a:cubicBezTo>
                      <a:cubicBezTo>
                        <a:pt x="2580305" y="336263"/>
                        <a:pt x="2577224" y="338002"/>
                        <a:pt x="2573598" y="339393"/>
                      </a:cubicBezTo>
                      <a:cubicBezTo>
                        <a:pt x="2568729" y="341281"/>
                        <a:pt x="2563811" y="341778"/>
                        <a:pt x="2558893" y="341530"/>
                      </a:cubicBezTo>
                      <a:cubicBezTo>
                        <a:pt x="2558445" y="343417"/>
                        <a:pt x="2555713" y="345107"/>
                        <a:pt x="2549950" y="345802"/>
                      </a:cubicBezTo>
                      <a:cubicBezTo>
                        <a:pt x="2542597" y="346647"/>
                        <a:pt x="2540213" y="342424"/>
                        <a:pt x="2538275" y="338648"/>
                      </a:cubicBezTo>
                      <a:cubicBezTo>
                        <a:pt x="2534201" y="343815"/>
                        <a:pt x="2527942" y="347243"/>
                        <a:pt x="2519346" y="347044"/>
                      </a:cubicBezTo>
                      <a:cubicBezTo>
                        <a:pt x="2508914" y="346796"/>
                        <a:pt x="2498630" y="345852"/>
                        <a:pt x="2488396" y="344510"/>
                      </a:cubicBezTo>
                      <a:cubicBezTo>
                        <a:pt x="2479155" y="346051"/>
                        <a:pt x="2469517" y="346051"/>
                        <a:pt x="2458339" y="342275"/>
                      </a:cubicBezTo>
                      <a:cubicBezTo>
                        <a:pt x="2455259" y="341232"/>
                        <a:pt x="2452427" y="339890"/>
                        <a:pt x="2449645" y="338449"/>
                      </a:cubicBezTo>
                      <a:cubicBezTo>
                        <a:pt x="2447211" y="338052"/>
                        <a:pt x="2444776" y="337605"/>
                        <a:pt x="2442342" y="337207"/>
                      </a:cubicBezTo>
                      <a:cubicBezTo>
                        <a:pt x="2433201" y="335667"/>
                        <a:pt x="2424258" y="335170"/>
                        <a:pt x="2415515" y="334376"/>
                      </a:cubicBezTo>
                      <a:cubicBezTo>
                        <a:pt x="2413627" y="340933"/>
                        <a:pt x="2412037" y="346746"/>
                        <a:pt x="2408509" y="347392"/>
                      </a:cubicBezTo>
                      <a:cubicBezTo>
                        <a:pt x="2402349" y="348584"/>
                        <a:pt x="2399965" y="363836"/>
                        <a:pt x="2393804" y="367761"/>
                      </a:cubicBezTo>
                      <a:cubicBezTo>
                        <a:pt x="2387643" y="371686"/>
                        <a:pt x="2387296" y="361899"/>
                        <a:pt x="2379397" y="362644"/>
                      </a:cubicBezTo>
                      <a:cubicBezTo>
                        <a:pt x="2371497" y="363439"/>
                        <a:pt x="2346210" y="335220"/>
                        <a:pt x="2344819" y="326973"/>
                      </a:cubicBezTo>
                      <a:cubicBezTo>
                        <a:pt x="2343478" y="318726"/>
                        <a:pt x="2327729" y="303077"/>
                        <a:pt x="2323606" y="299947"/>
                      </a:cubicBezTo>
                      <a:cubicBezTo>
                        <a:pt x="2319482" y="296817"/>
                        <a:pt x="2327679" y="295227"/>
                        <a:pt x="2332846" y="300344"/>
                      </a:cubicBezTo>
                      <a:cubicBezTo>
                        <a:pt x="2337963" y="305412"/>
                        <a:pt x="2344471" y="305412"/>
                        <a:pt x="2349638" y="302282"/>
                      </a:cubicBezTo>
                      <a:cubicBezTo>
                        <a:pt x="2351476" y="301139"/>
                        <a:pt x="2352569" y="298506"/>
                        <a:pt x="2352818" y="295575"/>
                      </a:cubicBezTo>
                      <a:cubicBezTo>
                        <a:pt x="2346558" y="291501"/>
                        <a:pt x="2340845" y="286335"/>
                        <a:pt x="2335678" y="280323"/>
                      </a:cubicBezTo>
                      <a:cubicBezTo>
                        <a:pt x="2330412" y="274213"/>
                        <a:pt x="2326090" y="268251"/>
                        <a:pt x="2321916" y="262488"/>
                      </a:cubicBezTo>
                      <a:cubicBezTo>
                        <a:pt x="2319730" y="260054"/>
                        <a:pt x="2317693" y="257520"/>
                        <a:pt x="2315656" y="254986"/>
                      </a:cubicBezTo>
                      <a:cubicBezTo>
                        <a:pt x="2306664" y="263581"/>
                        <a:pt x="2292157" y="266611"/>
                        <a:pt x="2280483" y="255781"/>
                      </a:cubicBezTo>
                      <a:cubicBezTo>
                        <a:pt x="2262002" y="238592"/>
                        <a:pt x="2235174" y="234319"/>
                        <a:pt x="2209439" y="230941"/>
                      </a:cubicBezTo>
                      <a:cubicBezTo>
                        <a:pt x="2209638" y="231835"/>
                        <a:pt x="2209837" y="232729"/>
                        <a:pt x="2210234" y="233673"/>
                      </a:cubicBezTo>
                      <a:cubicBezTo>
                        <a:pt x="2214358" y="243858"/>
                        <a:pt x="2210582" y="245447"/>
                        <a:pt x="2209887" y="253645"/>
                      </a:cubicBezTo>
                      <a:cubicBezTo>
                        <a:pt x="2209191" y="261892"/>
                        <a:pt x="2205117" y="258364"/>
                        <a:pt x="2196175" y="254837"/>
                      </a:cubicBezTo>
                      <a:cubicBezTo>
                        <a:pt x="2187282" y="251310"/>
                        <a:pt x="2187282" y="263481"/>
                        <a:pt x="2168105" y="257967"/>
                      </a:cubicBezTo>
                      <a:cubicBezTo>
                        <a:pt x="2166813" y="257569"/>
                        <a:pt x="2165522" y="257271"/>
                        <a:pt x="2164329" y="257023"/>
                      </a:cubicBezTo>
                      <a:cubicBezTo>
                        <a:pt x="2161895" y="257818"/>
                        <a:pt x="2159411" y="258215"/>
                        <a:pt x="2156877" y="258166"/>
                      </a:cubicBezTo>
                      <a:cubicBezTo>
                        <a:pt x="2146643" y="257917"/>
                        <a:pt x="2137055" y="255334"/>
                        <a:pt x="2127417" y="252105"/>
                      </a:cubicBezTo>
                      <a:cubicBezTo>
                        <a:pt x="2126721" y="251856"/>
                        <a:pt x="2126076" y="251508"/>
                        <a:pt x="2125430" y="251210"/>
                      </a:cubicBezTo>
                      <a:cubicBezTo>
                        <a:pt x="2119170" y="254489"/>
                        <a:pt x="2096565" y="251757"/>
                        <a:pt x="2094479" y="244255"/>
                      </a:cubicBezTo>
                      <a:cubicBezTo>
                        <a:pt x="2094031" y="242616"/>
                        <a:pt x="2094031" y="241274"/>
                        <a:pt x="2094180" y="240082"/>
                      </a:cubicBezTo>
                      <a:cubicBezTo>
                        <a:pt x="2086232" y="237499"/>
                        <a:pt x="2077289" y="236902"/>
                        <a:pt x="2069290" y="235263"/>
                      </a:cubicBezTo>
                      <a:cubicBezTo>
                        <a:pt x="2057218" y="232779"/>
                        <a:pt x="2045593" y="228308"/>
                        <a:pt x="2035458" y="221154"/>
                      </a:cubicBezTo>
                      <a:cubicBezTo>
                        <a:pt x="2035060" y="220856"/>
                        <a:pt x="2034663" y="220557"/>
                        <a:pt x="2034266" y="220259"/>
                      </a:cubicBezTo>
                      <a:cubicBezTo>
                        <a:pt x="2016232" y="222346"/>
                        <a:pt x="1986672" y="225724"/>
                        <a:pt x="1982101" y="228159"/>
                      </a:cubicBezTo>
                      <a:cubicBezTo>
                        <a:pt x="1976984" y="230891"/>
                        <a:pt x="1986920" y="241473"/>
                        <a:pt x="1979021" y="242268"/>
                      </a:cubicBezTo>
                      <a:cubicBezTo>
                        <a:pt x="1971171" y="243063"/>
                        <a:pt x="1976636" y="225029"/>
                        <a:pt x="1975245" y="216384"/>
                      </a:cubicBezTo>
                      <a:cubicBezTo>
                        <a:pt x="1973904" y="207740"/>
                        <a:pt x="1961881" y="206597"/>
                        <a:pt x="1963570" y="213254"/>
                      </a:cubicBezTo>
                      <a:cubicBezTo>
                        <a:pt x="1965260" y="219912"/>
                        <a:pt x="1944742" y="222247"/>
                        <a:pt x="1939624" y="217179"/>
                      </a:cubicBezTo>
                      <a:cubicBezTo>
                        <a:pt x="1934507" y="212112"/>
                        <a:pt x="1926260" y="205405"/>
                        <a:pt x="1912896" y="201530"/>
                      </a:cubicBezTo>
                      <a:cubicBezTo>
                        <a:pt x="1899532" y="197605"/>
                        <a:pt x="1883088" y="214099"/>
                        <a:pt x="1886864" y="218769"/>
                      </a:cubicBezTo>
                      <a:cubicBezTo>
                        <a:pt x="1890639" y="223489"/>
                        <a:pt x="1900575" y="219961"/>
                        <a:pt x="1900873" y="223042"/>
                      </a:cubicBezTo>
                      <a:cubicBezTo>
                        <a:pt x="1901569" y="229500"/>
                        <a:pt x="1872456" y="226966"/>
                        <a:pt x="1872456" y="232431"/>
                      </a:cubicBezTo>
                      <a:cubicBezTo>
                        <a:pt x="1872456" y="237946"/>
                        <a:pt x="1845380" y="245348"/>
                        <a:pt x="1837183" y="246540"/>
                      </a:cubicBezTo>
                      <a:cubicBezTo>
                        <a:pt x="1814678" y="249770"/>
                        <a:pt x="1809809" y="249670"/>
                        <a:pt x="1799177" y="259855"/>
                      </a:cubicBezTo>
                      <a:cubicBezTo>
                        <a:pt x="1788546" y="270039"/>
                        <a:pt x="1796793" y="250863"/>
                        <a:pt x="1804990" y="241423"/>
                      </a:cubicBezTo>
                      <a:cubicBezTo>
                        <a:pt x="1813188" y="232034"/>
                        <a:pt x="1821782" y="235909"/>
                        <a:pt x="1826551" y="228506"/>
                      </a:cubicBezTo>
                      <a:cubicBezTo>
                        <a:pt x="1831320" y="221054"/>
                        <a:pt x="1838872" y="221849"/>
                        <a:pt x="1851888" y="219465"/>
                      </a:cubicBezTo>
                      <a:cubicBezTo>
                        <a:pt x="1864905" y="217130"/>
                        <a:pt x="1864209" y="208485"/>
                        <a:pt x="1870369" y="205355"/>
                      </a:cubicBezTo>
                      <a:cubicBezTo>
                        <a:pt x="1876530" y="202225"/>
                        <a:pt x="1891583" y="195568"/>
                        <a:pt x="1894316" y="188514"/>
                      </a:cubicBezTo>
                      <a:cubicBezTo>
                        <a:pt x="1897048" y="181459"/>
                        <a:pt x="1927900" y="169685"/>
                        <a:pt x="1934060" y="170082"/>
                      </a:cubicBezTo>
                      <a:cubicBezTo>
                        <a:pt x="1940220" y="170479"/>
                        <a:pt x="1941612" y="155973"/>
                        <a:pt x="1944990" y="155973"/>
                      </a:cubicBezTo>
                      <a:cubicBezTo>
                        <a:pt x="1948418" y="155973"/>
                        <a:pt x="1966253" y="146981"/>
                        <a:pt x="1973059" y="143453"/>
                      </a:cubicBezTo>
                      <a:cubicBezTo>
                        <a:pt x="1979915" y="139926"/>
                        <a:pt x="1983343" y="132474"/>
                        <a:pt x="1983691" y="127406"/>
                      </a:cubicBezTo>
                      <a:cubicBezTo>
                        <a:pt x="1984038" y="122339"/>
                        <a:pt x="1974450" y="123084"/>
                        <a:pt x="1973407" y="118365"/>
                      </a:cubicBezTo>
                      <a:cubicBezTo>
                        <a:pt x="1972364" y="113645"/>
                        <a:pt x="1977828" y="116825"/>
                        <a:pt x="1985032" y="113645"/>
                      </a:cubicBezTo>
                      <a:cubicBezTo>
                        <a:pt x="1992236" y="110515"/>
                        <a:pt x="1985032" y="99536"/>
                        <a:pt x="1979220" y="101523"/>
                      </a:cubicBezTo>
                      <a:cubicBezTo>
                        <a:pt x="1976239" y="102516"/>
                        <a:pt x="1977084" y="100976"/>
                        <a:pt x="1977978" y="98294"/>
                      </a:cubicBezTo>
                      <a:cubicBezTo>
                        <a:pt x="1971519" y="96157"/>
                        <a:pt x="1965210" y="93475"/>
                        <a:pt x="1959497" y="89798"/>
                      </a:cubicBezTo>
                      <a:cubicBezTo>
                        <a:pt x="1952889" y="85526"/>
                        <a:pt x="1948915" y="79067"/>
                        <a:pt x="1947722" y="72013"/>
                      </a:cubicBezTo>
                      <a:cubicBezTo>
                        <a:pt x="1926409" y="68883"/>
                        <a:pt x="1905643" y="64213"/>
                        <a:pt x="1884727" y="58897"/>
                      </a:cubicBezTo>
                      <a:cubicBezTo>
                        <a:pt x="1882343" y="58301"/>
                        <a:pt x="1880256" y="57407"/>
                        <a:pt x="1878368" y="56363"/>
                      </a:cubicBezTo>
                      <a:cubicBezTo>
                        <a:pt x="1871810" y="56562"/>
                        <a:pt x="1864159" y="55966"/>
                        <a:pt x="1860732" y="54873"/>
                      </a:cubicBezTo>
                      <a:cubicBezTo>
                        <a:pt x="1854571" y="52935"/>
                        <a:pt x="1846026" y="57605"/>
                        <a:pt x="1845678" y="64660"/>
                      </a:cubicBezTo>
                      <a:cubicBezTo>
                        <a:pt x="1845331" y="71715"/>
                        <a:pt x="1821037" y="68982"/>
                        <a:pt x="1816566" y="67790"/>
                      </a:cubicBezTo>
                      <a:cubicBezTo>
                        <a:pt x="1812144" y="66597"/>
                        <a:pt x="1833358" y="46626"/>
                        <a:pt x="1833358" y="43099"/>
                      </a:cubicBezTo>
                      <a:cubicBezTo>
                        <a:pt x="1833358" y="39571"/>
                        <a:pt x="1797389" y="43893"/>
                        <a:pt x="1795352" y="39969"/>
                      </a:cubicBezTo>
                      <a:cubicBezTo>
                        <a:pt x="1793315" y="36044"/>
                        <a:pt x="1775828" y="34852"/>
                        <a:pt x="1767978" y="35249"/>
                      </a:cubicBezTo>
                      <a:cubicBezTo>
                        <a:pt x="1760079" y="35646"/>
                        <a:pt x="1767630" y="32914"/>
                        <a:pt x="1774834" y="32119"/>
                      </a:cubicBezTo>
                      <a:cubicBezTo>
                        <a:pt x="1782038" y="31324"/>
                        <a:pt x="1788546" y="24270"/>
                        <a:pt x="1796396" y="22730"/>
                      </a:cubicBezTo>
                      <a:cubicBezTo>
                        <a:pt x="1804245" y="21140"/>
                        <a:pt x="1802556" y="18010"/>
                        <a:pt x="1799128" y="12545"/>
                      </a:cubicBezTo>
                      <a:cubicBezTo>
                        <a:pt x="1795700" y="7080"/>
                        <a:pt x="1787453" y="9813"/>
                        <a:pt x="1779603" y="7080"/>
                      </a:cubicBezTo>
                      <a:cubicBezTo>
                        <a:pt x="1771754" y="4348"/>
                        <a:pt x="1762166" y="423"/>
                        <a:pt x="1755310" y="26"/>
                      </a:cubicBezTo>
                      <a:cubicBezTo>
                        <a:pt x="1748454" y="-372"/>
                        <a:pt x="1740902" y="3950"/>
                        <a:pt x="1724806" y="7478"/>
                      </a:cubicBezTo>
                      <a:cubicBezTo>
                        <a:pt x="1708709" y="11005"/>
                        <a:pt x="1707368" y="25114"/>
                        <a:pt x="1699121" y="29436"/>
                      </a:cubicBezTo>
                      <a:cubicBezTo>
                        <a:pt x="1696985" y="30529"/>
                        <a:pt x="1694501" y="32517"/>
                        <a:pt x="1692017" y="34852"/>
                      </a:cubicBezTo>
                      <a:cubicBezTo>
                        <a:pt x="1695047" y="43844"/>
                        <a:pt x="1693606" y="54575"/>
                        <a:pt x="1687595" y="61828"/>
                      </a:cubicBezTo>
                      <a:cubicBezTo>
                        <a:pt x="1687595" y="62524"/>
                        <a:pt x="1687645" y="63170"/>
                        <a:pt x="1687793" y="63865"/>
                      </a:cubicBezTo>
                      <a:cubicBezTo>
                        <a:pt x="1688738" y="68485"/>
                        <a:pt x="1683769" y="69827"/>
                        <a:pt x="1677013" y="68932"/>
                      </a:cubicBezTo>
                      <a:cubicBezTo>
                        <a:pt x="1674628" y="69678"/>
                        <a:pt x="1672045" y="70075"/>
                        <a:pt x="1669163" y="70075"/>
                      </a:cubicBezTo>
                      <a:cubicBezTo>
                        <a:pt x="1665189" y="70075"/>
                        <a:pt x="1661662" y="69280"/>
                        <a:pt x="1658631" y="67939"/>
                      </a:cubicBezTo>
                      <a:cubicBezTo>
                        <a:pt x="1649043" y="68386"/>
                        <a:pt x="1639306" y="70125"/>
                        <a:pt x="1639504" y="74050"/>
                      </a:cubicBezTo>
                      <a:cubicBezTo>
                        <a:pt x="1639852" y="80707"/>
                        <a:pt x="1655600" y="83837"/>
                        <a:pt x="1654557" y="87364"/>
                      </a:cubicBezTo>
                      <a:cubicBezTo>
                        <a:pt x="1653514" y="90891"/>
                        <a:pt x="1642584" y="86966"/>
                        <a:pt x="1637119" y="83439"/>
                      </a:cubicBezTo>
                      <a:cubicBezTo>
                        <a:pt x="1631655" y="79912"/>
                        <a:pt x="1619284" y="81849"/>
                        <a:pt x="1616900" y="88507"/>
                      </a:cubicBezTo>
                      <a:cubicBezTo>
                        <a:pt x="1614514" y="95164"/>
                        <a:pt x="1604926" y="93574"/>
                        <a:pt x="1601846" y="92034"/>
                      </a:cubicBezTo>
                      <a:cubicBezTo>
                        <a:pt x="1599362" y="90792"/>
                        <a:pt x="1594494" y="93524"/>
                        <a:pt x="1590022" y="93624"/>
                      </a:cubicBezTo>
                      <a:cubicBezTo>
                        <a:pt x="1585800" y="96555"/>
                        <a:pt x="1580980" y="98095"/>
                        <a:pt x="1575714" y="98343"/>
                      </a:cubicBezTo>
                      <a:cubicBezTo>
                        <a:pt x="1570846" y="98542"/>
                        <a:pt x="1566175" y="96853"/>
                        <a:pt x="1562102" y="94170"/>
                      </a:cubicBezTo>
                      <a:cubicBezTo>
                        <a:pt x="1557283" y="99784"/>
                        <a:pt x="1550178" y="103510"/>
                        <a:pt x="1542876" y="103510"/>
                      </a:cubicBezTo>
                      <a:lnTo>
                        <a:pt x="1532294" y="103510"/>
                      </a:lnTo>
                      <a:cubicBezTo>
                        <a:pt x="1532542" y="103709"/>
                        <a:pt x="1532691" y="103957"/>
                        <a:pt x="1532741" y="104206"/>
                      </a:cubicBezTo>
                      <a:cubicBezTo>
                        <a:pt x="1533089" y="106988"/>
                        <a:pt x="1495430" y="106541"/>
                        <a:pt x="1494387" y="110863"/>
                      </a:cubicBezTo>
                      <a:cubicBezTo>
                        <a:pt x="1493891" y="112949"/>
                        <a:pt x="1490661" y="113993"/>
                        <a:pt x="1485842" y="114589"/>
                      </a:cubicBezTo>
                      <a:cubicBezTo>
                        <a:pt x="1459661" y="141615"/>
                        <a:pt x="1420810" y="145291"/>
                        <a:pt x="1385438" y="156668"/>
                      </a:cubicBezTo>
                      <a:cubicBezTo>
                        <a:pt x="1385338" y="156718"/>
                        <a:pt x="1385190" y="156718"/>
                        <a:pt x="1385090" y="156768"/>
                      </a:cubicBezTo>
                      <a:cubicBezTo>
                        <a:pt x="1389661" y="157513"/>
                        <a:pt x="1391598" y="162382"/>
                        <a:pt x="1388916" y="166108"/>
                      </a:cubicBezTo>
                      <a:cubicBezTo>
                        <a:pt x="1385835" y="170430"/>
                        <a:pt x="1372471" y="161040"/>
                        <a:pt x="1369043" y="164915"/>
                      </a:cubicBezTo>
                      <a:cubicBezTo>
                        <a:pt x="1365615" y="168840"/>
                        <a:pt x="1375551" y="173907"/>
                        <a:pt x="1381712" y="173162"/>
                      </a:cubicBezTo>
                      <a:cubicBezTo>
                        <a:pt x="1387872" y="172367"/>
                        <a:pt x="1391300" y="177087"/>
                        <a:pt x="1391996" y="182204"/>
                      </a:cubicBezTo>
                      <a:cubicBezTo>
                        <a:pt x="1392691" y="187272"/>
                        <a:pt x="1377588" y="179074"/>
                        <a:pt x="1374558" y="183396"/>
                      </a:cubicBezTo>
                      <a:cubicBezTo>
                        <a:pt x="1371478" y="187719"/>
                        <a:pt x="1376942" y="189656"/>
                        <a:pt x="1383451" y="190451"/>
                      </a:cubicBezTo>
                      <a:cubicBezTo>
                        <a:pt x="1389959" y="191246"/>
                        <a:pt x="1385190" y="193978"/>
                        <a:pt x="1391002" y="199841"/>
                      </a:cubicBezTo>
                      <a:cubicBezTo>
                        <a:pt x="1391449" y="200288"/>
                        <a:pt x="1391797" y="200735"/>
                        <a:pt x="1392095" y="201132"/>
                      </a:cubicBezTo>
                      <a:cubicBezTo>
                        <a:pt x="1395622" y="206001"/>
                        <a:pt x="1388965" y="207690"/>
                        <a:pt x="1389611" y="212360"/>
                      </a:cubicBezTo>
                      <a:cubicBezTo>
                        <a:pt x="1390257" y="217477"/>
                        <a:pt x="1383103" y="219415"/>
                        <a:pt x="1383103" y="214695"/>
                      </a:cubicBezTo>
                      <a:cubicBezTo>
                        <a:pt x="1383103" y="209976"/>
                        <a:pt x="1364969" y="208435"/>
                        <a:pt x="1361193" y="213503"/>
                      </a:cubicBezTo>
                      <a:cubicBezTo>
                        <a:pt x="1357418" y="218620"/>
                        <a:pt x="1354686" y="222545"/>
                        <a:pt x="1350214" y="217825"/>
                      </a:cubicBezTo>
                      <a:cubicBezTo>
                        <a:pt x="1349817" y="217378"/>
                        <a:pt x="1349271" y="217130"/>
                        <a:pt x="1348724" y="216881"/>
                      </a:cubicBezTo>
                      <a:cubicBezTo>
                        <a:pt x="1345743" y="218322"/>
                        <a:pt x="1342265" y="219216"/>
                        <a:pt x="1338291" y="219365"/>
                      </a:cubicBezTo>
                      <a:cubicBezTo>
                        <a:pt x="1318915" y="220011"/>
                        <a:pt x="1301080" y="231139"/>
                        <a:pt x="1281854" y="233872"/>
                      </a:cubicBezTo>
                      <a:cubicBezTo>
                        <a:pt x="1271918" y="235263"/>
                        <a:pt x="1262081" y="232878"/>
                        <a:pt x="1255921" y="225724"/>
                      </a:cubicBezTo>
                      <a:cubicBezTo>
                        <a:pt x="1247425" y="229351"/>
                        <a:pt x="1240321" y="242914"/>
                        <a:pt x="1248170" y="251906"/>
                      </a:cubicBezTo>
                      <a:cubicBezTo>
                        <a:pt x="1256070" y="260948"/>
                        <a:pt x="1248518" y="264823"/>
                        <a:pt x="1248518" y="270735"/>
                      </a:cubicBezTo>
                      <a:cubicBezTo>
                        <a:pt x="1248518" y="276597"/>
                        <a:pt x="1269086" y="288769"/>
                        <a:pt x="1280016" y="289912"/>
                      </a:cubicBezTo>
                      <a:cubicBezTo>
                        <a:pt x="1290995" y="291104"/>
                        <a:pt x="1299888" y="306356"/>
                        <a:pt x="1293380" y="315795"/>
                      </a:cubicBezTo>
                      <a:cubicBezTo>
                        <a:pt x="1286872" y="325185"/>
                        <a:pt x="1266999" y="313063"/>
                        <a:pt x="1253983" y="301288"/>
                      </a:cubicBezTo>
                      <a:cubicBezTo>
                        <a:pt x="1240967" y="289514"/>
                        <a:pt x="1210811" y="284844"/>
                        <a:pt x="1200924" y="285639"/>
                      </a:cubicBezTo>
                      <a:cubicBezTo>
                        <a:pt x="1190988" y="286384"/>
                        <a:pt x="1196801" y="275455"/>
                        <a:pt x="1184132" y="275802"/>
                      </a:cubicBezTo>
                      <a:cubicBezTo>
                        <a:pt x="1171464" y="276200"/>
                        <a:pt x="1160832" y="289117"/>
                        <a:pt x="1169377" y="289117"/>
                      </a:cubicBezTo>
                      <a:cubicBezTo>
                        <a:pt x="1177922" y="289117"/>
                        <a:pt x="1183437" y="288322"/>
                        <a:pt x="1178966" y="293041"/>
                      </a:cubicBezTo>
                      <a:cubicBezTo>
                        <a:pt x="1174494" y="297761"/>
                        <a:pt x="1181350" y="296569"/>
                        <a:pt x="1191634" y="301636"/>
                      </a:cubicBezTo>
                      <a:cubicBezTo>
                        <a:pt x="1201918" y="306753"/>
                        <a:pt x="1183089" y="313808"/>
                        <a:pt x="1172457" y="305561"/>
                      </a:cubicBezTo>
                      <a:cubicBezTo>
                        <a:pt x="1161825" y="297314"/>
                        <a:pt x="1150548" y="305163"/>
                        <a:pt x="1147468" y="311423"/>
                      </a:cubicBezTo>
                      <a:cubicBezTo>
                        <a:pt x="1144387" y="317683"/>
                        <a:pt x="1159789" y="335717"/>
                        <a:pt x="1178270" y="338847"/>
                      </a:cubicBezTo>
                      <a:cubicBezTo>
                        <a:pt x="1196751" y="341977"/>
                        <a:pt x="1190591" y="348634"/>
                        <a:pt x="1199185" y="352161"/>
                      </a:cubicBezTo>
                      <a:cubicBezTo>
                        <a:pt x="1207730" y="355689"/>
                        <a:pt x="1201570" y="359613"/>
                        <a:pt x="1195758" y="360011"/>
                      </a:cubicBezTo>
                      <a:cubicBezTo>
                        <a:pt x="1189895" y="360408"/>
                        <a:pt x="1178270" y="349826"/>
                        <a:pt x="1169029" y="344361"/>
                      </a:cubicBezTo>
                      <a:cubicBezTo>
                        <a:pt x="1159789" y="338897"/>
                        <a:pt x="1134799" y="346696"/>
                        <a:pt x="1129682" y="340437"/>
                      </a:cubicBezTo>
                      <a:cubicBezTo>
                        <a:pt x="1124565" y="334177"/>
                        <a:pt x="1133110" y="327917"/>
                        <a:pt x="1128291" y="323198"/>
                      </a:cubicBezTo>
                      <a:cubicBezTo>
                        <a:pt x="1123522" y="318478"/>
                        <a:pt x="1127645" y="307896"/>
                        <a:pt x="1133806" y="296916"/>
                      </a:cubicBezTo>
                      <a:cubicBezTo>
                        <a:pt x="1139966" y="285937"/>
                        <a:pt x="1132762" y="267158"/>
                        <a:pt x="1123870" y="263978"/>
                      </a:cubicBezTo>
                      <a:cubicBezTo>
                        <a:pt x="1114977" y="260848"/>
                        <a:pt x="1115673" y="271430"/>
                        <a:pt x="1117709" y="274560"/>
                      </a:cubicBezTo>
                      <a:cubicBezTo>
                        <a:pt x="1119746" y="277690"/>
                        <a:pt x="1118753" y="292594"/>
                        <a:pt x="1111897" y="302381"/>
                      </a:cubicBezTo>
                      <a:cubicBezTo>
                        <a:pt x="1105041" y="312168"/>
                        <a:pt x="1084175" y="312168"/>
                        <a:pt x="1084175" y="318826"/>
                      </a:cubicBezTo>
                      <a:cubicBezTo>
                        <a:pt x="1084175" y="325483"/>
                        <a:pt x="1070165" y="330600"/>
                        <a:pt x="1074934" y="335270"/>
                      </a:cubicBezTo>
                      <a:cubicBezTo>
                        <a:pt x="1079754" y="339990"/>
                        <a:pt x="1098582" y="364283"/>
                        <a:pt x="1101315" y="371735"/>
                      </a:cubicBezTo>
                      <a:cubicBezTo>
                        <a:pt x="1104047" y="379187"/>
                        <a:pt x="1084523" y="402686"/>
                        <a:pt x="1087603" y="416398"/>
                      </a:cubicBezTo>
                      <a:cubicBezTo>
                        <a:pt x="1090683" y="430110"/>
                        <a:pt x="1084870" y="436370"/>
                        <a:pt x="1088646" y="443027"/>
                      </a:cubicBezTo>
                      <a:cubicBezTo>
                        <a:pt x="1092422" y="449684"/>
                        <a:pt x="1100967" y="443822"/>
                        <a:pt x="1106482" y="446554"/>
                      </a:cubicBezTo>
                      <a:cubicBezTo>
                        <a:pt x="1111947" y="449287"/>
                        <a:pt x="1120839" y="442630"/>
                        <a:pt x="1133508" y="439897"/>
                      </a:cubicBezTo>
                      <a:cubicBezTo>
                        <a:pt x="1146176" y="437165"/>
                        <a:pt x="1169476" y="452466"/>
                        <a:pt x="1178021" y="457136"/>
                      </a:cubicBezTo>
                      <a:cubicBezTo>
                        <a:pt x="1186567" y="461856"/>
                        <a:pt x="1182145" y="469656"/>
                        <a:pt x="1186567" y="477505"/>
                      </a:cubicBezTo>
                      <a:cubicBezTo>
                        <a:pt x="1191038" y="485355"/>
                        <a:pt x="1176283" y="485355"/>
                        <a:pt x="1175935" y="497129"/>
                      </a:cubicBezTo>
                      <a:cubicBezTo>
                        <a:pt x="1175587" y="508903"/>
                        <a:pt x="1201620" y="513971"/>
                        <a:pt x="1202663" y="517498"/>
                      </a:cubicBezTo>
                      <a:cubicBezTo>
                        <a:pt x="1203706" y="521025"/>
                        <a:pt x="1184182" y="518293"/>
                        <a:pt x="1176631" y="515163"/>
                      </a:cubicBezTo>
                      <a:cubicBezTo>
                        <a:pt x="1169129" y="512033"/>
                        <a:pt x="1168433" y="500656"/>
                        <a:pt x="1166049" y="498321"/>
                      </a:cubicBezTo>
                      <a:cubicBezTo>
                        <a:pt x="1163664" y="495986"/>
                        <a:pt x="1171165" y="486547"/>
                        <a:pt x="1171861" y="479095"/>
                      </a:cubicBezTo>
                      <a:cubicBezTo>
                        <a:pt x="1172557" y="471643"/>
                        <a:pt x="1163316" y="467321"/>
                        <a:pt x="1160236" y="462253"/>
                      </a:cubicBezTo>
                      <a:cubicBezTo>
                        <a:pt x="1157156" y="457186"/>
                        <a:pt x="1151691" y="449734"/>
                        <a:pt x="1145531" y="451274"/>
                      </a:cubicBezTo>
                      <a:cubicBezTo>
                        <a:pt x="1139370" y="452864"/>
                        <a:pt x="1116765" y="455199"/>
                        <a:pt x="1109909" y="462253"/>
                      </a:cubicBezTo>
                      <a:cubicBezTo>
                        <a:pt x="1103054" y="469308"/>
                        <a:pt x="1110953" y="489280"/>
                        <a:pt x="1114728" y="499067"/>
                      </a:cubicBezTo>
                      <a:cubicBezTo>
                        <a:pt x="1118504" y="508854"/>
                        <a:pt x="1094856" y="522566"/>
                        <a:pt x="1095552" y="530415"/>
                      </a:cubicBezTo>
                      <a:cubicBezTo>
                        <a:pt x="1096247" y="538265"/>
                        <a:pt x="1088348" y="541792"/>
                        <a:pt x="1078114" y="548052"/>
                      </a:cubicBezTo>
                      <a:cubicBezTo>
                        <a:pt x="1067830" y="554311"/>
                        <a:pt x="1056553" y="559031"/>
                        <a:pt x="1056850" y="569216"/>
                      </a:cubicBezTo>
                      <a:cubicBezTo>
                        <a:pt x="1057198" y="579400"/>
                        <a:pt x="1043188" y="573935"/>
                        <a:pt x="1035985" y="569216"/>
                      </a:cubicBezTo>
                      <a:cubicBezTo>
                        <a:pt x="1028781" y="564496"/>
                        <a:pt x="1019541" y="571948"/>
                        <a:pt x="1009257" y="571551"/>
                      </a:cubicBezTo>
                      <a:cubicBezTo>
                        <a:pt x="998973" y="571153"/>
                        <a:pt x="998973" y="561366"/>
                        <a:pt x="990776" y="564893"/>
                      </a:cubicBezTo>
                      <a:cubicBezTo>
                        <a:pt x="982578" y="568421"/>
                        <a:pt x="977113" y="560621"/>
                        <a:pt x="979498" y="553517"/>
                      </a:cubicBezTo>
                      <a:cubicBezTo>
                        <a:pt x="981883" y="546462"/>
                        <a:pt x="991123" y="551927"/>
                        <a:pt x="991819" y="557044"/>
                      </a:cubicBezTo>
                      <a:cubicBezTo>
                        <a:pt x="992514" y="562111"/>
                        <a:pt x="998327" y="559776"/>
                        <a:pt x="1005183" y="555454"/>
                      </a:cubicBezTo>
                      <a:cubicBezTo>
                        <a:pt x="1012039" y="551132"/>
                        <a:pt x="1008611" y="560969"/>
                        <a:pt x="1018547" y="561714"/>
                      </a:cubicBezTo>
                      <a:cubicBezTo>
                        <a:pt x="1028483" y="562509"/>
                        <a:pt x="1022968" y="555852"/>
                        <a:pt x="1030520" y="556597"/>
                      </a:cubicBezTo>
                      <a:cubicBezTo>
                        <a:pt x="1038072" y="557392"/>
                        <a:pt x="1038369" y="554659"/>
                        <a:pt x="1035985" y="550337"/>
                      </a:cubicBezTo>
                      <a:cubicBezTo>
                        <a:pt x="1033600" y="546015"/>
                        <a:pt x="1041449" y="542885"/>
                        <a:pt x="1046268" y="540550"/>
                      </a:cubicBezTo>
                      <a:cubicBezTo>
                        <a:pt x="1051634" y="537917"/>
                        <a:pt x="1049001" y="529173"/>
                        <a:pt x="1053472" y="526441"/>
                      </a:cubicBezTo>
                      <a:cubicBezTo>
                        <a:pt x="1057894" y="523708"/>
                        <a:pt x="1054814" y="518194"/>
                        <a:pt x="1059633" y="517796"/>
                      </a:cubicBezTo>
                      <a:cubicBezTo>
                        <a:pt x="1064452" y="517399"/>
                        <a:pt x="1066489" y="509152"/>
                        <a:pt x="1070960" y="509152"/>
                      </a:cubicBezTo>
                      <a:cubicBezTo>
                        <a:pt x="1075382" y="509152"/>
                        <a:pt x="1077816" y="500905"/>
                        <a:pt x="1075083" y="496632"/>
                      </a:cubicBezTo>
                      <a:cubicBezTo>
                        <a:pt x="1072351" y="492310"/>
                        <a:pt x="1076822" y="480585"/>
                        <a:pt x="1081244" y="478996"/>
                      </a:cubicBezTo>
                      <a:cubicBezTo>
                        <a:pt x="1085665" y="477406"/>
                        <a:pt x="1086063" y="472736"/>
                        <a:pt x="1081939" y="469209"/>
                      </a:cubicBezTo>
                      <a:cubicBezTo>
                        <a:pt x="1077816" y="465681"/>
                        <a:pt x="1062763" y="453907"/>
                        <a:pt x="1063756" y="446505"/>
                      </a:cubicBezTo>
                      <a:cubicBezTo>
                        <a:pt x="1064800" y="439053"/>
                        <a:pt x="1061024" y="425341"/>
                        <a:pt x="1063060" y="419478"/>
                      </a:cubicBezTo>
                      <a:cubicBezTo>
                        <a:pt x="1065097" y="413616"/>
                        <a:pt x="1063409" y="401444"/>
                        <a:pt x="1062713" y="394390"/>
                      </a:cubicBezTo>
                      <a:cubicBezTo>
                        <a:pt x="1062017" y="387335"/>
                        <a:pt x="1066489" y="379486"/>
                        <a:pt x="1068575" y="366569"/>
                      </a:cubicBezTo>
                      <a:cubicBezTo>
                        <a:pt x="1070612" y="353652"/>
                        <a:pt x="1056602" y="339940"/>
                        <a:pt x="1049746" y="336413"/>
                      </a:cubicBezTo>
                      <a:cubicBezTo>
                        <a:pt x="1042890" y="332885"/>
                        <a:pt x="1047362" y="325831"/>
                        <a:pt x="1057298" y="316441"/>
                      </a:cubicBezTo>
                      <a:cubicBezTo>
                        <a:pt x="1067234" y="307051"/>
                        <a:pt x="1067930" y="277640"/>
                        <a:pt x="1067234" y="271381"/>
                      </a:cubicBezTo>
                      <a:cubicBezTo>
                        <a:pt x="1066538" y="265121"/>
                        <a:pt x="1046318" y="259606"/>
                        <a:pt x="1038469" y="260401"/>
                      </a:cubicBezTo>
                      <a:cubicBezTo>
                        <a:pt x="1033749" y="260898"/>
                        <a:pt x="1021478" y="260501"/>
                        <a:pt x="1010847" y="259805"/>
                      </a:cubicBezTo>
                      <a:cubicBezTo>
                        <a:pt x="1009555" y="260203"/>
                        <a:pt x="1008213" y="260401"/>
                        <a:pt x="1006872" y="260501"/>
                      </a:cubicBezTo>
                      <a:cubicBezTo>
                        <a:pt x="1008213" y="266015"/>
                        <a:pt x="1007617" y="272225"/>
                        <a:pt x="1004189" y="278584"/>
                      </a:cubicBezTo>
                      <a:cubicBezTo>
                        <a:pt x="990577" y="303822"/>
                        <a:pt x="984367" y="332488"/>
                        <a:pt x="953714" y="341927"/>
                      </a:cubicBezTo>
                      <a:cubicBezTo>
                        <a:pt x="952820" y="342225"/>
                        <a:pt x="951875" y="342424"/>
                        <a:pt x="950981" y="342573"/>
                      </a:cubicBezTo>
                      <a:cubicBezTo>
                        <a:pt x="946609" y="349727"/>
                        <a:pt x="942436" y="356980"/>
                        <a:pt x="938114" y="364134"/>
                      </a:cubicBezTo>
                      <a:cubicBezTo>
                        <a:pt x="938263" y="364184"/>
                        <a:pt x="938362" y="364184"/>
                        <a:pt x="938512" y="364283"/>
                      </a:cubicBezTo>
                      <a:cubicBezTo>
                        <a:pt x="942287" y="366618"/>
                        <a:pt x="938164" y="383112"/>
                        <a:pt x="935779" y="385447"/>
                      </a:cubicBezTo>
                      <a:cubicBezTo>
                        <a:pt x="933394" y="387782"/>
                        <a:pt x="940250" y="393694"/>
                        <a:pt x="934438" y="397967"/>
                      </a:cubicBezTo>
                      <a:cubicBezTo>
                        <a:pt x="928625" y="402289"/>
                        <a:pt x="923111" y="411281"/>
                        <a:pt x="926538" y="416001"/>
                      </a:cubicBezTo>
                      <a:cubicBezTo>
                        <a:pt x="929967" y="420720"/>
                        <a:pt x="946759" y="423055"/>
                        <a:pt x="953912" y="427775"/>
                      </a:cubicBezTo>
                      <a:cubicBezTo>
                        <a:pt x="961116" y="432495"/>
                        <a:pt x="958334" y="441089"/>
                        <a:pt x="963848" y="449336"/>
                      </a:cubicBezTo>
                      <a:cubicBezTo>
                        <a:pt x="969313" y="457583"/>
                        <a:pt x="975126" y="452466"/>
                        <a:pt x="977859" y="457583"/>
                      </a:cubicBezTo>
                      <a:cubicBezTo>
                        <a:pt x="980591" y="462651"/>
                        <a:pt x="967923" y="483070"/>
                        <a:pt x="963451" y="483815"/>
                      </a:cubicBezTo>
                      <a:cubicBezTo>
                        <a:pt x="959030" y="484610"/>
                        <a:pt x="940846" y="463048"/>
                        <a:pt x="935382" y="458378"/>
                      </a:cubicBezTo>
                      <a:cubicBezTo>
                        <a:pt x="929917" y="453659"/>
                        <a:pt x="908653" y="446207"/>
                        <a:pt x="898071" y="439947"/>
                      </a:cubicBezTo>
                      <a:cubicBezTo>
                        <a:pt x="887639" y="433786"/>
                        <a:pt x="879144" y="434383"/>
                        <a:pt x="867816" y="425837"/>
                      </a:cubicBezTo>
                      <a:cubicBezTo>
                        <a:pt x="863643" y="426831"/>
                        <a:pt x="859420" y="427527"/>
                        <a:pt x="855048" y="427775"/>
                      </a:cubicBezTo>
                      <a:cubicBezTo>
                        <a:pt x="842578" y="428570"/>
                        <a:pt x="830456" y="426434"/>
                        <a:pt x="819129" y="420969"/>
                      </a:cubicBezTo>
                      <a:cubicBezTo>
                        <a:pt x="814509" y="418733"/>
                        <a:pt x="809640" y="414808"/>
                        <a:pt x="804722" y="411132"/>
                      </a:cubicBezTo>
                      <a:cubicBezTo>
                        <a:pt x="794388" y="409592"/>
                        <a:pt x="787036" y="407456"/>
                        <a:pt x="782365" y="408201"/>
                      </a:cubicBezTo>
                      <a:cubicBezTo>
                        <a:pt x="775162" y="409393"/>
                        <a:pt x="777944" y="399954"/>
                        <a:pt x="765275" y="393694"/>
                      </a:cubicBezTo>
                      <a:cubicBezTo>
                        <a:pt x="752607" y="387434"/>
                        <a:pt x="744360" y="378790"/>
                        <a:pt x="737206" y="383112"/>
                      </a:cubicBezTo>
                      <a:cubicBezTo>
                        <a:pt x="730002" y="387385"/>
                        <a:pt x="732784" y="403084"/>
                        <a:pt x="743714" y="405021"/>
                      </a:cubicBezTo>
                      <a:cubicBezTo>
                        <a:pt x="754644" y="407009"/>
                        <a:pt x="749179" y="413666"/>
                        <a:pt x="760804" y="412871"/>
                      </a:cubicBezTo>
                      <a:cubicBezTo>
                        <a:pt x="772429" y="412076"/>
                        <a:pt x="775857" y="416796"/>
                        <a:pt x="775509" y="424993"/>
                      </a:cubicBezTo>
                      <a:cubicBezTo>
                        <a:pt x="775162" y="433240"/>
                        <a:pt x="780975" y="441437"/>
                        <a:pt x="786141" y="446952"/>
                      </a:cubicBezTo>
                      <a:cubicBezTo>
                        <a:pt x="791258" y="452466"/>
                        <a:pt x="788178" y="461459"/>
                        <a:pt x="778938" y="461459"/>
                      </a:cubicBezTo>
                      <a:cubicBezTo>
                        <a:pt x="769697" y="461459"/>
                        <a:pt x="759115" y="463048"/>
                        <a:pt x="763189" y="470451"/>
                      </a:cubicBezTo>
                      <a:cubicBezTo>
                        <a:pt x="767313" y="477903"/>
                        <a:pt x="760457" y="479840"/>
                        <a:pt x="751216" y="475965"/>
                      </a:cubicBezTo>
                      <a:cubicBezTo>
                        <a:pt x="741975" y="472040"/>
                        <a:pt x="747440" y="464588"/>
                        <a:pt x="751216" y="460266"/>
                      </a:cubicBezTo>
                      <a:cubicBezTo>
                        <a:pt x="754992" y="455994"/>
                        <a:pt x="742969" y="450479"/>
                        <a:pt x="737156" y="448144"/>
                      </a:cubicBezTo>
                      <a:cubicBezTo>
                        <a:pt x="731344" y="445809"/>
                        <a:pt x="708043" y="465383"/>
                        <a:pt x="701536" y="468513"/>
                      </a:cubicBezTo>
                      <a:cubicBezTo>
                        <a:pt x="695027" y="471643"/>
                        <a:pt x="678931" y="463794"/>
                        <a:pt x="662486" y="468513"/>
                      </a:cubicBezTo>
                      <a:cubicBezTo>
                        <a:pt x="646042" y="473233"/>
                        <a:pt x="647085" y="488137"/>
                        <a:pt x="640925" y="486547"/>
                      </a:cubicBezTo>
                      <a:cubicBezTo>
                        <a:pt x="634765" y="485007"/>
                        <a:pt x="616631" y="488485"/>
                        <a:pt x="609725" y="483815"/>
                      </a:cubicBezTo>
                      <a:cubicBezTo>
                        <a:pt x="602869" y="479145"/>
                        <a:pt x="608385" y="476412"/>
                        <a:pt x="615538" y="476760"/>
                      </a:cubicBezTo>
                      <a:cubicBezTo>
                        <a:pt x="622742" y="477158"/>
                        <a:pt x="625127" y="474425"/>
                        <a:pt x="621003" y="468911"/>
                      </a:cubicBezTo>
                      <a:cubicBezTo>
                        <a:pt x="616880" y="463396"/>
                        <a:pt x="626517" y="454801"/>
                        <a:pt x="626120" y="450877"/>
                      </a:cubicBezTo>
                      <a:cubicBezTo>
                        <a:pt x="625773" y="446952"/>
                        <a:pt x="599045" y="457136"/>
                        <a:pt x="594623" y="461459"/>
                      </a:cubicBezTo>
                      <a:cubicBezTo>
                        <a:pt x="590152" y="465781"/>
                        <a:pt x="594970" y="473630"/>
                        <a:pt x="590152" y="476363"/>
                      </a:cubicBezTo>
                      <a:cubicBezTo>
                        <a:pt x="585333" y="479095"/>
                        <a:pt x="585382" y="471643"/>
                        <a:pt x="579868" y="469308"/>
                      </a:cubicBezTo>
                      <a:cubicBezTo>
                        <a:pt x="574403" y="466973"/>
                        <a:pt x="534360" y="477555"/>
                        <a:pt x="526809" y="487342"/>
                      </a:cubicBezTo>
                      <a:cubicBezTo>
                        <a:pt x="519257" y="497129"/>
                        <a:pt x="504552" y="497527"/>
                        <a:pt x="504552" y="503041"/>
                      </a:cubicBezTo>
                      <a:cubicBezTo>
                        <a:pt x="504552" y="508556"/>
                        <a:pt x="486369" y="508109"/>
                        <a:pt x="479215" y="512033"/>
                      </a:cubicBezTo>
                      <a:cubicBezTo>
                        <a:pt x="472011" y="515958"/>
                        <a:pt x="476830" y="532005"/>
                        <a:pt x="474098" y="539854"/>
                      </a:cubicBezTo>
                      <a:cubicBezTo>
                        <a:pt x="471365" y="547704"/>
                        <a:pt x="443296" y="545319"/>
                        <a:pt x="434701" y="545717"/>
                      </a:cubicBezTo>
                      <a:cubicBezTo>
                        <a:pt x="426156" y="546114"/>
                        <a:pt x="423076" y="526888"/>
                        <a:pt x="416220" y="525745"/>
                      </a:cubicBezTo>
                      <a:cubicBezTo>
                        <a:pt x="409364" y="524553"/>
                        <a:pt x="413488" y="513623"/>
                        <a:pt x="415524" y="508903"/>
                      </a:cubicBezTo>
                      <a:cubicBezTo>
                        <a:pt x="417561" y="504184"/>
                        <a:pt x="423076" y="508109"/>
                        <a:pt x="431621" y="501849"/>
                      </a:cubicBezTo>
                      <a:cubicBezTo>
                        <a:pt x="440166" y="495539"/>
                        <a:pt x="448761" y="504979"/>
                        <a:pt x="452189" y="500656"/>
                      </a:cubicBezTo>
                      <a:cubicBezTo>
                        <a:pt x="455617" y="496334"/>
                        <a:pt x="439172" y="484957"/>
                        <a:pt x="438179" y="475170"/>
                      </a:cubicBezTo>
                      <a:cubicBezTo>
                        <a:pt x="437136" y="465383"/>
                        <a:pt x="419002" y="462651"/>
                        <a:pt x="408718" y="465781"/>
                      </a:cubicBezTo>
                      <a:cubicBezTo>
                        <a:pt x="404098" y="467172"/>
                        <a:pt x="399328" y="467370"/>
                        <a:pt x="394758" y="466824"/>
                      </a:cubicBezTo>
                      <a:cubicBezTo>
                        <a:pt x="393913" y="470600"/>
                        <a:pt x="392373" y="474127"/>
                        <a:pt x="390088" y="477158"/>
                      </a:cubicBezTo>
                      <a:cubicBezTo>
                        <a:pt x="391827" y="481331"/>
                        <a:pt x="389740" y="486895"/>
                        <a:pt x="390883" y="490869"/>
                      </a:cubicBezTo>
                      <a:cubicBezTo>
                        <a:pt x="392622" y="496732"/>
                        <a:pt x="388150" y="510096"/>
                        <a:pt x="381990" y="520280"/>
                      </a:cubicBezTo>
                      <a:cubicBezTo>
                        <a:pt x="375830" y="530465"/>
                        <a:pt x="380301" y="530067"/>
                        <a:pt x="389541" y="529670"/>
                      </a:cubicBezTo>
                      <a:cubicBezTo>
                        <a:pt x="398782" y="529322"/>
                        <a:pt x="398086" y="543034"/>
                        <a:pt x="398086" y="553169"/>
                      </a:cubicBezTo>
                      <a:cubicBezTo>
                        <a:pt x="398086" y="563353"/>
                        <a:pt x="390883" y="566086"/>
                        <a:pt x="390883" y="573538"/>
                      </a:cubicBezTo>
                      <a:cubicBezTo>
                        <a:pt x="390883" y="580990"/>
                        <a:pt x="383331" y="570010"/>
                        <a:pt x="380947" y="573140"/>
                      </a:cubicBezTo>
                      <a:cubicBezTo>
                        <a:pt x="378562" y="576270"/>
                        <a:pt x="375482" y="571551"/>
                        <a:pt x="374141" y="565291"/>
                      </a:cubicBezTo>
                      <a:cubicBezTo>
                        <a:pt x="372749" y="559031"/>
                        <a:pt x="358739" y="562558"/>
                        <a:pt x="350840" y="560174"/>
                      </a:cubicBezTo>
                      <a:cubicBezTo>
                        <a:pt x="342941" y="557839"/>
                        <a:pt x="339861" y="561763"/>
                        <a:pt x="336135" y="568421"/>
                      </a:cubicBezTo>
                      <a:cubicBezTo>
                        <a:pt x="332359" y="575078"/>
                        <a:pt x="321380" y="577810"/>
                        <a:pt x="315567" y="578605"/>
                      </a:cubicBezTo>
                      <a:cubicBezTo>
                        <a:pt x="309109" y="579499"/>
                        <a:pt x="299471" y="592317"/>
                        <a:pt x="293310" y="597037"/>
                      </a:cubicBezTo>
                      <a:cubicBezTo>
                        <a:pt x="287150" y="601756"/>
                        <a:pt x="286107" y="610749"/>
                        <a:pt x="294652" y="620138"/>
                      </a:cubicBezTo>
                      <a:cubicBezTo>
                        <a:pt x="303246" y="629528"/>
                        <a:pt x="304935" y="635837"/>
                        <a:pt x="304240" y="640905"/>
                      </a:cubicBezTo>
                      <a:cubicBezTo>
                        <a:pt x="303544" y="646022"/>
                        <a:pt x="280244" y="644432"/>
                        <a:pt x="276518" y="638967"/>
                      </a:cubicBezTo>
                      <a:cubicBezTo>
                        <a:pt x="272742" y="633502"/>
                        <a:pt x="257689" y="631515"/>
                        <a:pt x="252522" y="632707"/>
                      </a:cubicBezTo>
                      <a:cubicBezTo>
                        <a:pt x="247356" y="633900"/>
                        <a:pt x="233346" y="615071"/>
                        <a:pt x="226142" y="614673"/>
                      </a:cubicBezTo>
                      <a:cubicBezTo>
                        <a:pt x="218938" y="614276"/>
                        <a:pt x="214467" y="624460"/>
                        <a:pt x="212083" y="629528"/>
                      </a:cubicBezTo>
                      <a:cubicBezTo>
                        <a:pt x="209698" y="634645"/>
                        <a:pt x="215510" y="636235"/>
                        <a:pt x="218938" y="644829"/>
                      </a:cubicBezTo>
                      <a:cubicBezTo>
                        <a:pt x="222366" y="653474"/>
                        <a:pt x="235035" y="653822"/>
                        <a:pt x="241543" y="653822"/>
                      </a:cubicBezTo>
                      <a:cubicBezTo>
                        <a:pt x="248051" y="653822"/>
                        <a:pt x="245617" y="665198"/>
                        <a:pt x="243580" y="669868"/>
                      </a:cubicBezTo>
                      <a:cubicBezTo>
                        <a:pt x="241543" y="674588"/>
                        <a:pt x="229520" y="678115"/>
                        <a:pt x="226142" y="672998"/>
                      </a:cubicBezTo>
                      <a:cubicBezTo>
                        <a:pt x="222714" y="667931"/>
                        <a:pt x="208307" y="672998"/>
                        <a:pt x="208009" y="666739"/>
                      </a:cubicBezTo>
                      <a:cubicBezTo>
                        <a:pt x="207661" y="660479"/>
                        <a:pt x="197377" y="651089"/>
                        <a:pt x="186795" y="653027"/>
                      </a:cubicBezTo>
                      <a:cubicBezTo>
                        <a:pt x="176163" y="654964"/>
                        <a:pt x="174127" y="647164"/>
                        <a:pt x="174822" y="637725"/>
                      </a:cubicBezTo>
                      <a:cubicBezTo>
                        <a:pt x="175518" y="628335"/>
                        <a:pt x="169009" y="622871"/>
                        <a:pt x="169307" y="618548"/>
                      </a:cubicBezTo>
                      <a:cubicBezTo>
                        <a:pt x="169655" y="614226"/>
                        <a:pt x="164538" y="605631"/>
                        <a:pt x="170003" y="601309"/>
                      </a:cubicBezTo>
                      <a:cubicBezTo>
                        <a:pt x="175468" y="596987"/>
                        <a:pt x="171394" y="590330"/>
                        <a:pt x="171742" y="584468"/>
                      </a:cubicBezTo>
                      <a:cubicBezTo>
                        <a:pt x="172090" y="578605"/>
                        <a:pt x="162501" y="569563"/>
                        <a:pt x="153956" y="569563"/>
                      </a:cubicBezTo>
                      <a:cubicBezTo>
                        <a:pt x="145411" y="569563"/>
                        <a:pt x="147100" y="559776"/>
                        <a:pt x="139946" y="557789"/>
                      </a:cubicBezTo>
                      <a:cubicBezTo>
                        <a:pt x="132743" y="555852"/>
                        <a:pt x="118385" y="542090"/>
                        <a:pt x="117342" y="536228"/>
                      </a:cubicBezTo>
                      <a:cubicBezTo>
                        <a:pt x="116298" y="530365"/>
                        <a:pt x="105369" y="529521"/>
                        <a:pt x="109095" y="527583"/>
                      </a:cubicBezTo>
                      <a:cubicBezTo>
                        <a:pt x="112870" y="525646"/>
                        <a:pt x="121416" y="528378"/>
                        <a:pt x="127576" y="535433"/>
                      </a:cubicBezTo>
                      <a:cubicBezTo>
                        <a:pt x="133736" y="542487"/>
                        <a:pt x="143672" y="548747"/>
                        <a:pt x="159769" y="551132"/>
                      </a:cubicBezTo>
                      <a:cubicBezTo>
                        <a:pt x="175865" y="553467"/>
                        <a:pt x="182374" y="562111"/>
                        <a:pt x="200159" y="565639"/>
                      </a:cubicBezTo>
                      <a:cubicBezTo>
                        <a:pt x="217994" y="569166"/>
                        <a:pt x="228576" y="571501"/>
                        <a:pt x="254261" y="575873"/>
                      </a:cubicBezTo>
                      <a:cubicBezTo>
                        <a:pt x="279946" y="580195"/>
                        <a:pt x="314176" y="550387"/>
                        <a:pt x="321380" y="542140"/>
                      </a:cubicBezTo>
                      <a:cubicBezTo>
                        <a:pt x="327540" y="535085"/>
                        <a:pt x="321678" y="521771"/>
                        <a:pt x="319840" y="514120"/>
                      </a:cubicBezTo>
                      <a:cubicBezTo>
                        <a:pt x="308960" y="512928"/>
                        <a:pt x="299222" y="505525"/>
                        <a:pt x="291075" y="496185"/>
                      </a:cubicBezTo>
                      <a:cubicBezTo>
                        <a:pt x="290379" y="495390"/>
                        <a:pt x="289733" y="494744"/>
                        <a:pt x="289236" y="494297"/>
                      </a:cubicBezTo>
                      <a:cubicBezTo>
                        <a:pt x="287547" y="494148"/>
                        <a:pt x="285510" y="493900"/>
                        <a:pt x="284964" y="493850"/>
                      </a:cubicBezTo>
                      <a:cubicBezTo>
                        <a:pt x="273587" y="493055"/>
                        <a:pt x="263204" y="488733"/>
                        <a:pt x="256000" y="479443"/>
                      </a:cubicBezTo>
                      <a:cubicBezTo>
                        <a:pt x="252771" y="475319"/>
                        <a:pt x="250486" y="470649"/>
                        <a:pt x="249442" y="465830"/>
                      </a:cubicBezTo>
                      <a:cubicBezTo>
                        <a:pt x="245716" y="463098"/>
                        <a:pt x="241146" y="459571"/>
                        <a:pt x="235283" y="455099"/>
                      </a:cubicBezTo>
                      <a:cubicBezTo>
                        <a:pt x="230713" y="454454"/>
                        <a:pt x="226142" y="452367"/>
                        <a:pt x="221870" y="448542"/>
                      </a:cubicBezTo>
                      <a:cubicBezTo>
                        <a:pt x="226192" y="452466"/>
                        <a:pt x="211337" y="449138"/>
                        <a:pt x="208704" y="448542"/>
                      </a:cubicBezTo>
                      <a:cubicBezTo>
                        <a:pt x="203289" y="447349"/>
                        <a:pt x="198122" y="445263"/>
                        <a:pt x="193154" y="442779"/>
                      </a:cubicBezTo>
                      <a:cubicBezTo>
                        <a:pt x="186199" y="439351"/>
                        <a:pt x="179343" y="435674"/>
                        <a:pt x="172487" y="432048"/>
                      </a:cubicBezTo>
                      <a:cubicBezTo>
                        <a:pt x="171444" y="431899"/>
                        <a:pt x="170450" y="431402"/>
                        <a:pt x="169457" y="430458"/>
                      </a:cubicBezTo>
                      <a:cubicBezTo>
                        <a:pt x="167917" y="429613"/>
                        <a:pt x="166377" y="428818"/>
                        <a:pt x="164787" y="427974"/>
                      </a:cubicBezTo>
                      <a:cubicBezTo>
                        <a:pt x="162501" y="426781"/>
                        <a:pt x="160315" y="425490"/>
                        <a:pt x="158129" y="424198"/>
                      </a:cubicBezTo>
                      <a:cubicBezTo>
                        <a:pt x="155645" y="424645"/>
                        <a:pt x="153062" y="425887"/>
                        <a:pt x="150876" y="427725"/>
                      </a:cubicBezTo>
                      <a:cubicBezTo>
                        <a:pt x="145361" y="432445"/>
                        <a:pt x="139897" y="423403"/>
                        <a:pt x="129613" y="426136"/>
                      </a:cubicBezTo>
                      <a:cubicBezTo>
                        <a:pt x="119329" y="428868"/>
                        <a:pt x="113864" y="421068"/>
                        <a:pt x="116597" y="417541"/>
                      </a:cubicBezTo>
                      <a:cubicBezTo>
                        <a:pt x="119329" y="414014"/>
                        <a:pt x="134432" y="417143"/>
                        <a:pt x="133736" y="411281"/>
                      </a:cubicBezTo>
                      <a:cubicBezTo>
                        <a:pt x="133041" y="405419"/>
                        <a:pt x="127576" y="411281"/>
                        <a:pt x="118335" y="404226"/>
                      </a:cubicBezTo>
                      <a:cubicBezTo>
                        <a:pt x="109095" y="397172"/>
                        <a:pt x="103978" y="401892"/>
                        <a:pt x="101891" y="407754"/>
                      </a:cubicBezTo>
                      <a:cubicBezTo>
                        <a:pt x="99854" y="413616"/>
                        <a:pt x="92650" y="412026"/>
                        <a:pt x="87832" y="406959"/>
                      </a:cubicBezTo>
                      <a:cubicBezTo>
                        <a:pt x="87384" y="406462"/>
                        <a:pt x="86838" y="406065"/>
                        <a:pt x="86242" y="405667"/>
                      </a:cubicBezTo>
                      <a:cubicBezTo>
                        <a:pt x="84652" y="415454"/>
                        <a:pt x="79584" y="416448"/>
                        <a:pt x="74467" y="415156"/>
                      </a:cubicBezTo>
                      <a:cubicBezTo>
                        <a:pt x="68307" y="413566"/>
                        <a:pt x="62147" y="425341"/>
                        <a:pt x="55291" y="425341"/>
                      </a:cubicBezTo>
                      <a:cubicBezTo>
                        <a:pt x="48435" y="425341"/>
                        <a:pt x="40933" y="433935"/>
                        <a:pt x="39542" y="440990"/>
                      </a:cubicBezTo>
                      <a:cubicBezTo>
                        <a:pt x="38201" y="448045"/>
                        <a:pt x="30649" y="444120"/>
                        <a:pt x="30649" y="448840"/>
                      </a:cubicBezTo>
                      <a:cubicBezTo>
                        <a:pt x="30649" y="453559"/>
                        <a:pt x="30649" y="458229"/>
                        <a:pt x="27221" y="462949"/>
                      </a:cubicBezTo>
                      <a:cubicBezTo>
                        <a:pt x="23793" y="467669"/>
                        <a:pt x="27221" y="470004"/>
                        <a:pt x="30649" y="477853"/>
                      </a:cubicBezTo>
                      <a:cubicBezTo>
                        <a:pt x="34077" y="485703"/>
                        <a:pt x="41579" y="484908"/>
                        <a:pt x="45007" y="487243"/>
                      </a:cubicBezTo>
                      <a:cubicBezTo>
                        <a:pt x="48435" y="489578"/>
                        <a:pt x="61451" y="502147"/>
                        <a:pt x="61451" y="506817"/>
                      </a:cubicBezTo>
                      <a:cubicBezTo>
                        <a:pt x="61451" y="511536"/>
                        <a:pt x="51167" y="523261"/>
                        <a:pt x="47093" y="526441"/>
                      </a:cubicBezTo>
                      <a:cubicBezTo>
                        <a:pt x="42970" y="529521"/>
                        <a:pt x="37505" y="537420"/>
                        <a:pt x="40238" y="542090"/>
                      </a:cubicBezTo>
                      <a:cubicBezTo>
                        <a:pt x="42970" y="546810"/>
                        <a:pt x="54645" y="566384"/>
                        <a:pt x="62147" y="582083"/>
                      </a:cubicBezTo>
                      <a:cubicBezTo>
                        <a:pt x="69698" y="597782"/>
                        <a:pt x="59414" y="590727"/>
                        <a:pt x="54595" y="597732"/>
                      </a:cubicBezTo>
                      <a:cubicBezTo>
                        <a:pt x="49826" y="604787"/>
                        <a:pt x="56632" y="613431"/>
                        <a:pt x="58023" y="618151"/>
                      </a:cubicBezTo>
                      <a:cubicBezTo>
                        <a:pt x="59414" y="622871"/>
                        <a:pt x="51863" y="622076"/>
                        <a:pt x="52558" y="625951"/>
                      </a:cubicBezTo>
                      <a:cubicBezTo>
                        <a:pt x="53254" y="629876"/>
                        <a:pt x="63538" y="631465"/>
                        <a:pt x="64184" y="634595"/>
                      </a:cubicBezTo>
                      <a:cubicBezTo>
                        <a:pt x="64879" y="637725"/>
                        <a:pt x="57328" y="641650"/>
                        <a:pt x="60756" y="647910"/>
                      </a:cubicBezTo>
                      <a:cubicBezTo>
                        <a:pt x="64184" y="654219"/>
                        <a:pt x="72381" y="654169"/>
                        <a:pt x="73076" y="662019"/>
                      </a:cubicBezTo>
                      <a:cubicBezTo>
                        <a:pt x="73772" y="669868"/>
                        <a:pt x="58023" y="670614"/>
                        <a:pt x="58719" y="676923"/>
                      </a:cubicBezTo>
                      <a:cubicBezTo>
                        <a:pt x="59414" y="683183"/>
                        <a:pt x="79237" y="691032"/>
                        <a:pt x="88179" y="702757"/>
                      </a:cubicBezTo>
                      <a:cubicBezTo>
                        <a:pt x="97072" y="714531"/>
                        <a:pt x="96376" y="717661"/>
                        <a:pt x="94340" y="723921"/>
                      </a:cubicBezTo>
                      <a:cubicBezTo>
                        <a:pt x="90216" y="736540"/>
                        <a:pt x="65574" y="747420"/>
                        <a:pt x="60060" y="761529"/>
                      </a:cubicBezTo>
                      <a:cubicBezTo>
                        <a:pt x="54595" y="775638"/>
                        <a:pt x="34027" y="783438"/>
                        <a:pt x="24439" y="794467"/>
                      </a:cubicBezTo>
                      <a:cubicBezTo>
                        <a:pt x="20514" y="798938"/>
                        <a:pt x="16639" y="804950"/>
                        <a:pt x="13410" y="810564"/>
                      </a:cubicBezTo>
                      <a:cubicBezTo>
                        <a:pt x="17484" y="809371"/>
                        <a:pt x="20713" y="807980"/>
                        <a:pt x="23098" y="806589"/>
                      </a:cubicBezTo>
                      <a:cubicBezTo>
                        <a:pt x="28563" y="803410"/>
                        <a:pt x="32338" y="818711"/>
                        <a:pt x="37803" y="823828"/>
                      </a:cubicBezTo>
                      <a:cubicBezTo>
                        <a:pt x="43268" y="828946"/>
                        <a:pt x="54247" y="824226"/>
                        <a:pt x="57974" y="828946"/>
                      </a:cubicBezTo>
                      <a:cubicBezTo>
                        <a:pt x="61749" y="833665"/>
                        <a:pt x="54893" y="834013"/>
                        <a:pt x="47044" y="832473"/>
                      </a:cubicBezTo>
                      <a:cubicBezTo>
                        <a:pt x="39144" y="830933"/>
                        <a:pt x="37108" y="836398"/>
                        <a:pt x="24787" y="841068"/>
                      </a:cubicBezTo>
                      <a:cubicBezTo>
                        <a:pt x="15596" y="844595"/>
                        <a:pt x="16490" y="848321"/>
                        <a:pt x="13410" y="851302"/>
                      </a:cubicBezTo>
                      <a:cubicBezTo>
                        <a:pt x="18974" y="860542"/>
                        <a:pt x="11522" y="861685"/>
                        <a:pt x="8690" y="868690"/>
                      </a:cubicBezTo>
                      <a:cubicBezTo>
                        <a:pt x="5610" y="876341"/>
                        <a:pt x="1487" y="877533"/>
                        <a:pt x="990" y="882203"/>
                      </a:cubicBezTo>
                      <a:cubicBezTo>
                        <a:pt x="493" y="886923"/>
                        <a:pt x="2033" y="890450"/>
                        <a:pt x="2530" y="897505"/>
                      </a:cubicBezTo>
                      <a:cubicBezTo>
                        <a:pt x="3027" y="904559"/>
                        <a:pt x="4070" y="905752"/>
                        <a:pt x="7647" y="911614"/>
                      </a:cubicBezTo>
                      <a:cubicBezTo>
                        <a:pt x="11224" y="917476"/>
                        <a:pt x="4567" y="917476"/>
                        <a:pt x="1487" y="920457"/>
                      </a:cubicBezTo>
                      <a:cubicBezTo>
                        <a:pt x="-1593" y="923388"/>
                        <a:pt x="443" y="929847"/>
                        <a:pt x="4567" y="934566"/>
                      </a:cubicBezTo>
                      <a:cubicBezTo>
                        <a:pt x="8690" y="939286"/>
                        <a:pt x="8690" y="945148"/>
                        <a:pt x="7150" y="949272"/>
                      </a:cubicBezTo>
                      <a:cubicBezTo>
                        <a:pt x="5610" y="953395"/>
                        <a:pt x="10727" y="960450"/>
                        <a:pt x="14354" y="964573"/>
                      </a:cubicBezTo>
                      <a:cubicBezTo>
                        <a:pt x="17931" y="968697"/>
                        <a:pt x="17434" y="979875"/>
                        <a:pt x="20514" y="982806"/>
                      </a:cubicBezTo>
                      <a:cubicBezTo>
                        <a:pt x="23595" y="985737"/>
                        <a:pt x="27221" y="988668"/>
                        <a:pt x="32835" y="986930"/>
                      </a:cubicBezTo>
                      <a:cubicBezTo>
                        <a:pt x="38499" y="985191"/>
                        <a:pt x="42076" y="988122"/>
                        <a:pt x="44659" y="993388"/>
                      </a:cubicBezTo>
                      <a:cubicBezTo>
                        <a:pt x="47242" y="998654"/>
                        <a:pt x="51316" y="996319"/>
                        <a:pt x="56980" y="993388"/>
                      </a:cubicBezTo>
                      <a:cubicBezTo>
                        <a:pt x="62594" y="990457"/>
                        <a:pt x="75461" y="998654"/>
                        <a:pt x="78541" y="1000443"/>
                      </a:cubicBezTo>
                      <a:cubicBezTo>
                        <a:pt x="81622" y="1002182"/>
                        <a:pt x="80081" y="1012217"/>
                        <a:pt x="80578" y="1018676"/>
                      </a:cubicBezTo>
                      <a:cubicBezTo>
                        <a:pt x="81075" y="1025134"/>
                        <a:pt x="77498" y="1033381"/>
                        <a:pt x="83162" y="1037504"/>
                      </a:cubicBezTo>
                      <a:cubicBezTo>
                        <a:pt x="88825" y="1041628"/>
                        <a:pt x="87285" y="1051018"/>
                        <a:pt x="93942" y="1053949"/>
                      </a:cubicBezTo>
                      <a:cubicBezTo>
                        <a:pt x="100649" y="1056880"/>
                        <a:pt x="103183" y="1067462"/>
                        <a:pt x="107306" y="1068654"/>
                      </a:cubicBezTo>
                      <a:cubicBezTo>
                        <a:pt x="111430" y="1069797"/>
                        <a:pt x="119130" y="1076901"/>
                        <a:pt x="120124" y="1082167"/>
                      </a:cubicBezTo>
                      <a:cubicBezTo>
                        <a:pt x="121167" y="1087433"/>
                        <a:pt x="112920" y="1092153"/>
                        <a:pt x="108300" y="1094488"/>
                      </a:cubicBezTo>
                      <a:cubicBezTo>
                        <a:pt x="103680" y="1096823"/>
                        <a:pt x="94936" y="1087433"/>
                        <a:pt x="91856" y="1091557"/>
                      </a:cubicBezTo>
                      <a:cubicBezTo>
                        <a:pt x="88776" y="1095680"/>
                        <a:pt x="92899" y="1103331"/>
                        <a:pt x="95433" y="1116248"/>
                      </a:cubicBezTo>
                      <a:cubicBezTo>
                        <a:pt x="98016" y="1129165"/>
                        <a:pt x="100053" y="1130357"/>
                        <a:pt x="105220" y="1130357"/>
                      </a:cubicBezTo>
                      <a:cubicBezTo>
                        <a:pt x="110386" y="1130357"/>
                        <a:pt x="112423" y="1126234"/>
                        <a:pt x="116000" y="1123899"/>
                      </a:cubicBezTo>
                      <a:cubicBezTo>
                        <a:pt x="119577" y="1121564"/>
                        <a:pt x="127824" y="1125091"/>
                        <a:pt x="131401" y="1123303"/>
                      </a:cubicBezTo>
                      <a:cubicBezTo>
                        <a:pt x="134978" y="1121514"/>
                        <a:pt x="147845" y="1120968"/>
                        <a:pt x="150429" y="1125638"/>
                      </a:cubicBezTo>
                      <a:cubicBezTo>
                        <a:pt x="153012" y="1130357"/>
                        <a:pt x="155546" y="1141536"/>
                        <a:pt x="153509" y="1145609"/>
                      </a:cubicBezTo>
                      <a:cubicBezTo>
                        <a:pt x="151472" y="1149733"/>
                        <a:pt x="156093" y="1154403"/>
                        <a:pt x="158676" y="1160315"/>
                      </a:cubicBezTo>
                      <a:cubicBezTo>
                        <a:pt x="161210" y="1166177"/>
                        <a:pt x="172040" y="1163246"/>
                        <a:pt x="175617" y="1165034"/>
                      </a:cubicBezTo>
                      <a:cubicBezTo>
                        <a:pt x="179194" y="1166823"/>
                        <a:pt x="187441" y="1179690"/>
                        <a:pt x="185901" y="1185602"/>
                      </a:cubicBezTo>
                      <a:cubicBezTo>
                        <a:pt x="184361" y="1191465"/>
                        <a:pt x="191018" y="1192657"/>
                        <a:pt x="194645" y="1190868"/>
                      </a:cubicBezTo>
                      <a:cubicBezTo>
                        <a:pt x="198222" y="1189080"/>
                        <a:pt x="201848" y="1193800"/>
                        <a:pt x="205922" y="1196731"/>
                      </a:cubicBezTo>
                      <a:cubicBezTo>
                        <a:pt x="209996" y="1199662"/>
                        <a:pt x="213623" y="1198519"/>
                        <a:pt x="217746" y="1195538"/>
                      </a:cubicBezTo>
                      <a:cubicBezTo>
                        <a:pt x="221870" y="1192607"/>
                        <a:pt x="228527" y="1190272"/>
                        <a:pt x="230564" y="1194346"/>
                      </a:cubicBezTo>
                      <a:cubicBezTo>
                        <a:pt x="232600" y="1198470"/>
                        <a:pt x="240848" y="1206120"/>
                        <a:pt x="240848" y="1208455"/>
                      </a:cubicBezTo>
                      <a:cubicBezTo>
                        <a:pt x="240848" y="1210790"/>
                        <a:pt x="253715" y="1208455"/>
                        <a:pt x="259826" y="1211983"/>
                      </a:cubicBezTo>
                      <a:cubicBezTo>
                        <a:pt x="265986" y="1215510"/>
                        <a:pt x="272693" y="1213721"/>
                        <a:pt x="279350" y="1217845"/>
                      </a:cubicBezTo>
                      <a:cubicBezTo>
                        <a:pt x="286007" y="1221968"/>
                        <a:pt x="292168" y="1222564"/>
                        <a:pt x="292714" y="1227234"/>
                      </a:cubicBezTo>
                      <a:cubicBezTo>
                        <a:pt x="293211" y="1231954"/>
                        <a:pt x="286057" y="1236028"/>
                        <a:pt x="286057" y="1238413"/>
                      </a:cubicBezTo>
                      <a:cubicBezTo>
                        <a:pt x="286057" y="1240748"/>
                        <a:pt x="291720" y="1242536"/>
                        <a:pt x="291720" y="1246063"/>
                      </a:cubicBezTo>
                      <a:cubicBezTo>
                        <a:pt x="291720" y="1249591"/>
                        <a:pt x="284517" y="1249591"/>
                        <a:pt x="283523" y="1252522"/>
                      </a:cubicBezTo>
                      <a:cubicBezTo>
                        <a:pt x="282480" y="1255453"/>
                        <a:pt x="287647" y="1259577"/>
                        <a:pt x="288640" y="1262508"/>
                      </a:cubicBezTo>
                      <a:cubicBezTo>
                        <a:pt x="289684" y="1265439"/>
                        <a:pt x="284517" y="1275425"/>
                        <a:pt x="284517" y="1278356"/>
                      </a:cubicBezTo>
                      <a:cubicBezTo>
                        <a:pt x="284517" y="1281287"/>
                        <a:pt x="269116" y="1277760"/>
                        <a:pt x="265539" y="1277760"/>
                      </a:cubicBezTo>
                      <a:cubicBezTo>
                        <a:pt x="261962" y="1277760"/>
                        <a:pt x="251132" y="1291273"/>
                        <a:pt x="247554" y="1291869"/>
                      </a:cubicBezTo>
                      <a:cubicBezTo>
                        <a:pt x="244474" y="1292366"/>
                        <a:pt x="245915" y="1298874"/>
                        <a:pt x="247058" y="1304438"/>
                      </a:cubicBezTo>
                      <a:cubicBezTo>
                        <a:pt x="258136" y="1302004"/>
                        <a:pt x="269464" y="1301010"/>
                        <a:pt x="270706" y="1303842"/>
                      </a:cubicBezTo>
                      <a:cubicBezTo>
                        <a:pt x="272742" y="1308561"/>
                        <a:pt x="246710" y="1321081"/>
                        <a:pt x="241940" y="1323019"/>
                      </a:cubicBezTo>
                      <a:cubicBezTo>
                        <a:pt x="237122" y="1324956"/>
                        <a:pt x="251181" y="1333203"/>
                        <a:pt x="250833" y="1337923"/>
                      </a:cubicBezTo>
                      <a:cubicBezTo>
                        <a:pt x="250486" y="1342642"/>
                        <a:pt x="235780" y="1343785"/>
                        <a:pt x="237122" y="1353175"/>
                      </a:cubicBezTo>
                      <a:cubicBezTo>
                        <a:pt x="238512" y="1362564"/>
                        <a:pt x="232352" y="1364552"/>
                        <a:pt x="224453" y="1364552"/>
                      </a:cubicBezTo>
                      <a:cubicBezTo>
                        <a:pt x="216554" y="1364552"/>
                        <a:pt x="214517" y="1370016"/>
                        <a:pt x="218293" y="1370811"/>
                      </a:cubicBezTo>
                      <a:cubicBezTo>
                        <a:pt x="222068" y="1371606"/>
                        <a:pt x="221720" y="1383381"/>
                        <a:pt x="236426" y="1387653"/>
                      </a:cubicBezTo>
                      <a:cubicBezTo>
                        <a:pt x="251132" y="1391975"/>
                        <a:pt x="266880" y="1407625"/>
                        <a:pt x="279549" y="1423324"/>
                      </a:cubicBezTo>
                      <a:cubicBezTo>
                        <a:pt x="281337" y="1425510"/>
                        <a:pt x="283374" y="1427248"/>
                        <a:pt x="285560" y="1428739"/>
                      </a:cubicBezTo>
                      <a:cubicBezTo>
                        <a:pt x="289236" y="1426205"/>
                        <a:pt x="292416" y="1424417"/>
                        <a:pt x="294254" y="1424119"/>
                      </a:cubicBezTo>
                      <a:cubicBezTo>
                        <a:pt x="301458" y="1422926"/>
                        <a:pt x="314822" y="1427646"/>
                        <a:pt x="321976" y="1433508"/>
                      </a:cubicBezTo>
                      <a:cubicBezTo>
                        <a:pt x="329179" y="1439370"/>
                        <a:pt x="354865" y="1432316"/>
                        <a:pt x="357945" y="1437035"/>
                      </a:cubicBezTo>
                      <a:cubicBezTo>
                        <a:pt x="361025" y="1441755"/>
                        <a:pt x="367185" y="1447617"/>
                        <a:pt x="372352" y="1447617"/>
                      </a:cubicBezTo>
                      <a:cubicBezTo>
                        <a:pt x="377469" y="1447617"/>
                        <a:pt x="382636" y="1459392"/>
                        <a:pt x="386710" y="1455864"/>
                      </a:cubicBezTo>
                      <a:cubicBezTo>
                        <a:pt x="390833" y="1452337"/>
                        <a:pt x="406234" y="1452337"/>
                        <a:pt x="410358" y="1452337"/>
                      </a:cubicBezTo>
                      <a:cubicBezTo>
                        <a:pt x="414481" y="1452337"/>
                        <a:pt x="414481" y="1455864"/>
                        <a:pt x="418555" y="1455864"/>
                      </a:cubicBezTo>
                      <a:cubicBezTo>
                        <a:pt x="422678" y="1455864"/>
                        <a:pt x="422678" y="1473501"/>
                        <a:pt x="425758" y="1472309"/>
                      </a:cubicBezTo>
                      <a:cubicBezTo>
                        <a:pt x="428839" y="1471116"/>
                        <a:pt x="440116" y="1482891"/>
                        <a:pt x="447320" y="1484083"/>
                      </a:cubicBezTo>
                      <a:cubicBezTo>
                        <a:pt x="454524" y="1485275"/>
                        <a:pt x="461678" y="1499335"/>
                        <a:pt x="464758" y="1498192"/>
                      </a:cubicBezTo>
                      <a:cubicBezTo>
                        <a:pt x="467838" y="1497000"/>
                        <a:pt x="473005" y="1504054"/>
                        <a:pt x="475042" y="1498192"/>
                      </a:cubicBezTo>
                      <a:cubicBezTo>
                        <a:pt x="477029" y="1492628"/>
                        <a:pt x="487164" y="1495311"/>
                        <a:pt x="489995" y="1485673"/>
                      </a:cubicBezTo>
                      <a:cubicBezTo>
                        <a:pt x="476979" y="1467440"/>
                        <a:pt x="463019" y="1447220"/>
                        <a:pt x="463416" y="1439420"/>
                      </a:cubicBezTo>
                      <a:cubicBezTo>
                        <a:pt x="464112" y="1426106"/>
                        <a:pt x="468881" y="1417461"/>
                        <a:pt x="454524" y="1403352"/>
                      </a:cubicBezTo>
                      <a:cubicBezTo>
                        <a:pt x="440166" y="1389243"/>
                        <a:pt x="455915" y="1379853"/>
                        <a:pt x="466199" y="1364949"/>
                      </a:cubicBezTo>
                      <a:cubicBezTo>
                        <a:pt x="475390" y="1351635"/>
                        <a:pt x="494914" y="1345822"/>
                        <a:pt x="507284" y="1336333"/>
                      </a:cubicBezTo>
                      <a:cubicBezTo>
                        <a:pt x="504800" y="1334346"/>
                        <a:pt x="502217" y="1332508"/>
                        <a:pt x="499733" y="1331266"/>
                      </a:cubicBezTo>
                      <a:cubicBezTo>
                        <a:pt x="490492" y="1326546"/>
                        <a:pt x="487412" y="1321876"/>
                        <a:pt x="494616" y="1319491"/>
                      </a:cubicBezTo>
                      <a:cubicBezTo>
                        <a:pt x="501819" y="1317156"/>
                        <a:pt x="498739" y="1312437"/>
                        <a:pt x="491536" y="1303047"/>
                      </a:cubicBezTo>
                      <a:cubicBezTo>
                        <a:pt x="484332" y="1293657"/>
                        <a:pt x="481252" y="1284218"/>
                        <a:pt x="477128" y="1284218"/>
                      </a:cubicBezTo>
                      <a:cubicBezTo>
                        <a:pt x="473005" y="1284218"/>
                        <a:pt x="466844" y="1283076"/>
                        <a:pt x="460684" y="1285410"/>
                      </a:cubicBezTo>
                      <a:cubicBezTo>
                        <a:pt x="454524" y="1287745"/>
                        <a:pt x="455567" y="1279548"/>
                        <a:pt x="456560" y="1271301"/>
                      </a:cubicBezTo>
                      <a:cubicBezTo>
                        <a:pt x="457604" y="1263054"/>
                        <a:pt x="445283" y="1264247"/>
                        <a:pt x="443196" y="1260719"/>
                      </a:cubicBezTo>
                      <a:cubicBezTo>
                        <a:pt x="441160" y="1257192"/>
                        <a:pt x="446277" y="1245467"/>
                        <a:pt x="448363" y="1244275"/>
                      </a:cubicBezTo>
                      <a:cubicBezTo>
                        <a:pt x="450400" y="1243083"/>
                        <a:pt x="456560" y="1239555"/>
                        <a:pt x="456560" y="1236028"/>
                      </a:cubicBezTo>
                      <a:cubicBezTo>
                        <a:pt x="456560" y="1232501"/>
                        <a:pt x="445283" y="1231308"/>
                        <a:pt x="449357" y="1223111"/>
                      </a:cubicBezTo>
                      <a:cubicBezTo>
                        <a:pt x="453480" y="1214864"/>
                        <a:pt x="461678" y="1214864"/>
                        <a:pt x="461678" y="1206667"/>
                      </a:cubicBezTo>
                      <a:cubicBezTo>
                        <a:pt x="461678" y="1198420"/>
                        <a:pt x="467838" y="1191365"/>
                        <a:pt x="475042" y="1197277"/>
                      </a:cubicBezTo>
                      <a:cubicBezTo>
                        <a:pt x="482245" y="1203140"/>
                        <a:pt x="485326" y="1218441"/>
                        <a:pt x="493523" y="1214914"/>
                      </a:cubicBezTo>
                      <a:cubicBezTo>
                        <a:pt x="501770" y="1211386"/>
                        <a:pt x="496603" y="1203140"/>
                        <a:pt x="495560" y="1198470"/>
                      </a:cubicBezTo>
                      <a:cubicBezTo>
                        <a:pt x="494516" y="1193750"/>
                        <a:pt x="492479" y="1186695"/>
                        <a:pt x="501720" y="1184360"/>
                      </a:cubicBezTo>
                      <a:cubicBezTo>
                        <a:pt x="510961" y="1182025"/>
                        <a:pt x="506887" y="1171443"/>
                        <a:pt x="514041" y="1171443"/>
                      </a:cubicBezTo>
                      <a:cubicBezTo>
                        <a:pt x="521245" y="1171443"/>
                        <a:pt x="534609" y="1160861"/>
                        <a:pt x="538683" y="1158526"/>
                      </a:cubicBezTo>
                      <a:cubicBezTo>
                        <a:pt x="542806" y="1156191"/>
                        <a:pt x="552046" y="1150279"/>
                        <a:pt x="556120" y="1152664"/>
                      </a:cubicBezTo>
                      <a:cubicBezTo>
                        <a:pt x="560244" y="1154999"/>
                        <a:pt x="565361" y="1160911"/>
                        <a:pt x="568441" y="1152664"/>
                      </a:cubicBezTo>
                      <a:cubicBezTo>
                        <a:pt x="571521" y="1144417"/>
                        <a:pt x="583842" y="1147944"/>
                        <a:pt x="584885" y="1152664"/>
                      </a:cubicBezTo>
                      <a:cubicBezTo>
                        <a:pt x="585929" y="1157384"/>
                        <a:pt x="605453" y="1157384"/>
                        <a:pt x="611613" y="1162054"/>
                      </a:cubicBezTo>
                      <a:cubicBezTo>
                        <a:pt x="617774" y="1166773"/>
                        <a:pt x="631138" y="1176163"/>
                        <a:pt x="631138" y="1180883"/>
                      </a:cubicBezTo>
                      <a:cubicBezTo>
                        <a:pt x="631138" y="1185602"/>
                        <a:pt x="637298" y="1192657"/>
                        <a:pt x="637298" y="1184410"/>
                      </a:cubicBezTo>
                      <a:cubicBezTo>
                        <a:pt x="637298" y="1176163"/>
                        <a:pt x="642416" y="1178548"/>
                        <a:pt x="650663" y="1184410"/>
                      </a:cubicBezTo>
                      <a:cubicBezTo>
                        <a:pt x="658909" y="1190272"/>
                        <a:pt x="670187" y="1187937"/>
                        <a:pt x="672224" y="1182075"/>
                      </a:cubicBezTo>
                      <a:cubicBezTo>
                        <a:pt x="674261" y="1176213"/>
                        <a:pt x="689662" y="1169158"/>
                        <a:pt x="694828" y="1173828"/>
                      </a:cubicBezTo>
                      <a:cubicBezTo>
                        <a:pt x="699945" y="1178548"/>
                        <a:pt x="702032" y="1182075"/>
                        <a:pt x="708193" y="1175020"/>
                      </a:cubicBezTo>
                      <a:cubicBezTo>
                        <a:pt x="714353" y="1167966"/>
                        <a:pt x="728760" y="1169158"/>
                        <a:pt x="730797" y="1176163"/>
                      </a:cubicBezTo>
                      <a:cubicBezTo>
                        <a:pt x="732834" y="1183218"/>
                        <a:pt x="740038" y="1184410"/>
                        <a:pt x="746198" y="1184410"/>
                      </a:cubicBezTo>
                      <a:cubicBezTo>
                        <a:pt x="752359" y="1184410"/>
                        <a:pt x="753402" y="1194992"/>
                        <a:pt x="757476" y="1192657"/>
                      </a:cubicBezTo>
                      <a:cubicBezTo>
                        <a:pt x="761599" y="1190322"/>
                        <a:pt x="760556" y="1178548"/>
                        <a:pt x="765722" y="1179740"/>
                      </a:cubicBezTo>
                      <a:cubicBezTo>
                        <a:pt x="770840" y="1180932"/>
                        <a:pt x="774963" y="1187987"/>
                        <a:pt x="783160" y="1187987"/>
                      </a:cubicBezTo>
                      <a:cubicBezTo>
                        <a:pt x="791407" y="1187987"/>
                        <a:pt x="797518" y="1185652"/>
                        <a:pt x="797518" y="1178597"/>
                      </a:cubicBezTo>
                      <a:cubicBezTo>
                        <a:pt x="797518" y="1171543"/>
                        <a:pt x="796525" y="1159768"/>
                        <a:pt x="791358" y="1159768"/>
                      </a:cubicBezTo>
                      <a:cubicBezTo>
                        <a:pt x="786241" y="1159768"/>
                        <a:pt x="781074" y="1153906"/>
                        <a:pt x="774913" y="1153906"/>
                      </a:cubicBezTo>
                      <a:cubicBezTo>
                        <a:pt x="768753" y="1153906"/>
                        <a:pt x="762593" y="1142132"/>
                        <a:pt x="768753" y="1139797"/>
                      </a:cubicBezTo>
                      <a:cubicBezTo>
                        <a:pt x="774913" y="1137462"/>
                        <a:pt x="785197" y="1131550"/>
                        <a:pt x="783111" y="1125687"/>
                      </a:cubicBezTo>
                      <a:cubicBezTo>
                        <a:pt x="781074" y="1119825"/>
                        <a:pt x="779037" y="1108051"/>
                        <a:pt x="787234" y="1106859"/>
                      </a:cubicBezTo>
                      <a:cubicBezTo>
                        <a:pt x="795481" y="1105666"/>
                        <a:pt x="812919" y="1105666"/>
                        <a:pt x="811876" y="1102139"/>
                      </a:cubicBezTo>
                      <a:cubicBezTo>
                        <a:pt x="810833" y="1098612"/>
                        <a:pt x="794438" y="1096277"/>
                        <a:pt x="791308" y="1090365"/>
                      </a:cubicBezTo>
                      <a:cubicBezTo>
                        <a:pt x="788228" y="1084502"/>
                        <a:pt x="787185" y="1070393"/>
                        <a:pt x="790265" y="1068008"/>
                      </a:cubicBezTo>
                      <a:cubicBezTo>
                        <a:pt x="793345" y="1065673"/>
                        <a:pt x="803629" y="1069201"/>
                        <a:pt x="809789" y="1066816"/>
                      </a:cubicBezTo>
                      <a:cubicBezTo>
                        <a:pt x="815949" y="1064481"/>
                        <a:pt x="829314" y="1070343"/>
                        <a:pt x="837511" y="1063289"/>
                      </a:cubicBezTo>
                      <a:cubicBezTo>
                        <a:pt x="845708" y="1056234"/>
                        <a:pt x="863196" y="1055042"/>
                        <a:pt x="872436" y="1055042"/>
                      </a:cubicBezTo>
                      <a:cubicBezTo>
                        <a:pt x="881677" y="1055042"/>
                        <a:pt x="888881" y="1047987"/>
                        <a:pt x="896084" y="1046795"/>
                      </a:cubicBezTo>
                      <a:cubicBezTo>
                        <a:pt x="903288" y="1045602"/>
                        <a:pt x="923806" y="1042075"/>
                        <a:pt x="928973" y="1039740"/>
                      </a:cubicBezTo>
                      <a:cubicBezTo>
                        <a:pt x="934140" y="1037405"/>
                        <a:pt x="961861" y="1032685"/>
                        <a:pt x="962855" y="1026823"/>
                      </a:cubicBezTo>
                      <a:cubicBezTo>
                        <a:pt x="963898" y="1020961"/>
                        <a:pt x="985957" y="1016241"/>
                        <a:pt x="991620" y="1019172"/>
                      </a:cubicBezTo>
                      <a:cubicBezTo>
                        <a:pt x="997283" y="1022104"/>
                        <a:pt x="1004487" y="1024488"/>
                        <a:pt x="1009605" y="1022104"/>
                      </a:cubicBezTo>
                      <a:cubicBezTo>
                        <a:pt x="1014721" y="1019769"/>
                        <a:pt x="1025552" y="1026227"/>
                        <a:pt x="1024509" y="1032685"/>
                      </a:cubicBezTo>
                      <a:cubicBezTo>
                        <a:pt x="1023465" y="1039144"/>
                        <a:pt x="1029129" y="1046198"/>
                        <a:pt x="1028632" y="1051465"/>
                      </a:cubicBezTo>
                      <a:cubicBezTo>
                        <a:pt x="1028086" y="1056781"/>
                        <a:pt x="1022968" y="1058519"/>
                        <a:pt x="1026049" y="1062643"/>
                      </a:cubicBezTo>
                      <a:cubicBezTo>
                        <a:pt x="1029129" y="1066766"/>
                        <a:pt x="1042990" y="1063835"/>
                        <a:pt x="1047113" y="1058519"/>
                      </a:cubicBezTo>
                      <a:cubicBezTo>
                        <a:pt x="1051236" y="1053204"/>
                        <a:pt x="1055857" y="1060854"/>
                        <a:pt x="1055857" y="1064978"/>
                      </a:cubicBezTo>
                      <a:cubicBezTo>
                        <a:pt x="1055857" y="1069101"/>
                        <a:pt x="1062514" y="1072032"/>
                        <a:pt x="1062514" y="1066717"/>
                      </a:cubicBezTo>
                      <a:cubicBezTo>
                        <a:pt x="1062514" y="1061401"/>
                        <a:pt x="1070761" y="1064978"/>
                        <a:pt x="1073295" y="1068505"/>
                      </a:cubicBezTo>
                      <a:cubicBezTo>
                        <a:pt x="1075878" y="1072032"/>
                        <a:pt x="1085616" y="1064382"/>
                        <a:pt x="1085616" y="1070294"/>
                      </a:cubicBezTo>
                      <a:cubicBezTo>
                        <a:pt x="1085616" y="1076156"/>
                        <a:pt x="1071208" y="1080876"/>
                        <a:pt x="1077368" y="1087334"/>
                      </a:cubicBezTo>
                      <a:cubicBezTo>
                        <a:pt x="1083529" y="1093793"/>
                        <a:pt x="1087106" y="1079683"/>
                        <a:pt x="1094856" y="1082614"/>
                      </a:cubicBezTo>
                      <a:cubicBezTo>
                        <a:pt x="1102557" y="1085546"/>
                        <a:pt x="1112840" y="1072629"/>
                        <a:pt x="1120044" y="1070840"/>
                      </a:cubicBezTo>
                      <a:cubicBezTo>
                        <a:pt x="1127248" y="1069052"/>
                        <a:pt x="1134949" y="1061450"/>
                        <a:pt x="1141109" y="1057327"/>
                      </a:cubicBezTo>
                      <a:cubicBezTo>
                        <a:pt x="1147269" y="1053204"/>
                        <a:pt x="1160633" y="1054396"/>
                        <a:pt x="1156510" y="1059116"/>
                      </a:cubicBezTo>
                      <a:cubicBezTo>
                        <a:pt x="1152387" y="1063835"/>
                        <a:pt x="1147766" y="1072629"/>
                        <a:pt x="1163217" y="1079087"/>
                      </a:cubicBezTo>
                      <a:cubicBezTo>
                        <a:pt x="1178617" y="1085546"/>
                        <a:pt x="1196105" y="1119676"/>
                        <a:pt x="1205843" y="1136667"/>
                      </a:cubicBezTo>
                      <a:cubicBezTo>
                        <a:pt x="1215630" y="1153707"/>
                        <a:pt x="1224870" y="1184311"/>
                        <a:pt x="1229988" y="1184311"/>
                      </a:cubicBezTo>
                      <a:cubicBezTo>
                        <a:pt x="1235104" y="1184311"/>
                        <a:pt x="1236694" y="1169009"/>
                        <a:pt x="1243351" y="1167270"/>
                      </a:cubicBezTo>
                      <a:cubicBezTo>
                        <a:pt x="1250008" y="1165482"/>
                        <a:pt x="1254132" y="1180187"/>
                        <a:pt x="1261336" y="1181976"/>
                      </a:cubicBezTo>
                      <a:cubicBezTo>
                        <a:pt x="1268540" y="1183714"/>
                        <a:pt x="1278277" y="1188434"/>
                        <a:pt x="1283941" y="1186099"/>
                      </a:cubicBezTo>
                      <a:cubicBezTo>
                        <a:pt x="1289604" y="1183764"/>
                        <a:pt x="1302422" y="1175517"/>
                        <a:pt x="1307042" y="1178498"/>
                      </a:cubicBezTo>
                      <a:cubicBezTo>
                        <a:pt x="1311662" y="1181429"/>
                        <a:pt x="1317822" y="1181429"/>
                        <a:pt x="1321946" y="1192607"/>
                      </a:cubicBezTo>
                      <a:cubicBezTo>
                        <a:pt x="1326020" y="1203785"/>
                        <a:pt x="1332230" y="1206120"/>
                        <a:pt x="1336303" y="1206120"/>
                      </a:cubicBezTo>
                      <a:cubicBezTo>
                        <a:pt x="1340378" y="1206120"/>
                        <a:pt x="1341271" y="1211386"/>
                        <a:pt x="1341271" y="1216106"/>
                      </a:cubicBezTo>
                      <a:cubicBezTo>
                        <a:pt x="1341271" y="1220826"/>
                        <a:pt x="1348823" y="1227085"/>
                        <a:pt x="1352897" y="1227085"/>
                      </a:cubicBezTo>
                      <a:cubicBezTo>
                        <a:pt x="1357020" y="1227085"/>
                        <a:pt x="1367950" y="1225496"/>
                        <a:pt x="1371378" y="1223161"/>
                      </a:cubicBezTo>
                      <a:cubicBezTo>
                        <a:pt x="1374806" y="1220826"/>
                        <a:pt x="1378930" y="1218491"/>
                        <a:pt x="1379576" y="1223956"/>
                      </a:cubicBezTo>
                      <a:cubicBezTo>
                        <a:pt x="1380271" y="1229420"/>
                        <a:pt x="1386432" y="1238065"/>
                        <a:pt x="1390555" y="1238065"/>
                      </a:cubicBezTo>
                      <a:cubicBezTo>
                        <a:pt x="1394678" y="1238065"/>
                        <a:pt x="1402875" y="1241990"/>
                        <a:pt x="1403571" y="1238065"/>
                      </a:cubicBezTo>
                      <a:cubicBezTo>
                        <a:pt x="1404267" y="1234140"/>
                        <a:pt x="1415196" y="1231805"/>
                        <a:pt x="1419320" y="1231010"/>
                      </a:cubicBezTo>
                      <a:cubicBezTo>
                        <a:pt x="1423443" y="1230215"/>
                        <a:pt x="1437801" y="1227085"/>
                        <a:pt x="1440534" y="1220031"/>
                      </a:cubicBezTo>
                      <a:cubicBezTo>
                        <a:pt x="1443266" y="1212976"/>
                        <a:pt x="1454891" y="1212976"/>
                        <a:pt x="1458369" y="1208257"/>
                      </a:cubicBezTo>
                      <a:cubicBezTo>
                        <a:pt x="1461797" y="1203537"/>
                        <a:pt x="1471385" y="1201202"/>
                        <a:pt x="1473422" y="1196482"/>
                      </a:cubicBezTo>
                      <a:cubicBezTo>
                        <a:pt x="1475459" y="1191763"/>
                        <a:pt x="1487780" y="1192558"/>
                        <a:pt x="1489171" y="1188633"/>
                      </a:cubicBezTo>
                      <a:cubicBezTo>
                        <a:pt x="1490512" y="1184708"/>
                        <a:pt x="1500796" y="1183913"/>
                        <a:pt x="1505615" y="1185503"/>
                      </a:cubicBezTo>
                      <a:cubicBezTo>
                        <a:pt x="1510384" y="1187093"/>
                        <a:pt x="1534380" y="1192558"/>
                        <a:pt x="1537808" y="1191763"/>
                      </a:cubicBezTo>
                      <a:cubicBezTo>
                        <a:pt x="1541236" y="1190968"/>
                        <a:pt x="1541931" y="1205872"/>
                        <a:pt x="1545310" y="1206667"/>
                      </a:cubicBezTo>
                      <a:cubicBezTo>
                        <a:pt x="1548738" y="1207462"/>
                        <a:pt x="1561059" y="1218441"/>
                        <a:pt x="1564486" y="1215311"/>
                      </a:cubicBezTo>
                      <a:cubicBezTo>
                        <a:pt x="1567914" y="1212181"/>
                        <a:pt x="1576112" y="1209002"/>
                        <a:pt x="1582967" y="1213721"/>
                      </a:cubicBezTo>
                      <a:cubicBezTo>
                        <a:pt x="1589823" y="1218441"/>
                        <a:pt x="1596679" y="1224701"/>
                        <a:pt x="1599412" y="1219236"/>
                      </a:cubicBezTo>
                      <a:cubicBezTo>
                        <a:pt x="1602144" y="1213721"/>
                        <a:pt x="1616552" y="1211386"/>
                        <a:pt x="1618589" y="1208257"/>
                      </a:cubicBezTo>
                      <a:cubicBezTo>
                        <a:pt x="1620626" y="1205127"/>
                        <a:pt x="1622712" y="1195737"/>
                        <a:pt x="1619235" y="1192558"/>
                      </a:cubicBezTo>
                      <a:cubicBezTo>
                        <a:pt x="1615806" y="1189428"/>
                        <a:pt x="1612428" y="1176908"/>
                        <a:pt x="1611037" y="1170599"/>
                      </a:cubicBezTo>
                      <a:cubicBezTo>
                        <a:pt x="1609646" y="1164339"/>
                        <a:pt x="1619235" y="1162749"/>
                        <a:pt x="1620626" y="1157284"/>
                      </a:cubicBezTo>
                      <a:cubicBezTo>
                        <a:pt x="1621967" y="1151819"/>
                        <a:pt x="1630214" y="1151025"/>
                        <a:pt x="1632946" y="1147895"/>
                      </a:cubicBezTo>
                      <a:cubicBezTo>
                        <a:pt x="1635678" y="1144765"/>
                        <a:pt x="1636374" y="1137710"/>
                        <a:pt x="1641193" y="1139300"/>
                      </a:cubicBezTo>
                      <a:cubicBezTo>
                        <a:pt x="1645963" y="1140890"/>
                        <a:pt x="1656246" y="1144765"/>
                        <a:pt x="1658283" y="1147149"/>
                      </a:cubicBezTo>
                      <a:cubicBezTo>
                        <a:pt x="1660320" y="1149484"/>
                        <a:pt x="1667872" y="1151074"/>
                        <a:pt x="1672641" y="1151074"/>
                      </a:cubicBezTo>
                      <a:cubicBezTo>
                        <a:pt x="1677460" y="1151074"/>
                        <a:pt x="1684962" y="1155794"/>
                        <a:pt x="1689781" y="1158924"/>
                      </a:cubicBezTo>
                      <a:cubicBezTo>
                        <a:pt x="1694600" y="1162054"/>
                        <a:pt x="1709653" y="1162054"/>
                        <a:pt x="1712386" y="1166773"/>
                      </a:cubicBezTo>
                      <a:cubicBezTo>
                        <a:pt x="1715118" y="1171443"/>
                        <a:pt x="1711690" y="1184807"/>
                        <a:pt x="1715118" y="1189527"/>
                      </a:cubicBezTo>
                      <a:cubicBezTo>
                        <a:pt x="1718546" y="1194247"/>
                        <a:pt x="1726743" y="1204382"/>
                        <a:pt x="1729475" y="1202047"/>
                      </a:cubicBezTo>
                      <a:cubicBezTo>
                        <a:pt x="1732208" y="1199712"/>
                        <a:pt x="1745224" y="1209896"/>
                        <a:pt x="1750043" y="1209101"/>
                      </a:cubicBezTo>
                      <a:cubicBezTo>
                        <a:pt x="1754813" y="1208306"/>
                        <a:pt x="1762364" y="1199712"/>
                        <a:pt x="1766488" y="1199712"/>
                      </a:cubicBezTo>
                      <a:cubicBezTo>
                        <a:pt x="1770611" y="1199712"/>
                        <a:pt x="1783627" y="1195787"/>
                        <a:pt x="1787701" y="1196582"/>
                      </a:cubicBezTo>
                      <a:cubicBezTo>
                        <a:pt x="1791775" y="1197377"/>
                        <a:pt x="1806878" y="1203636"/>
                        <a:pt x="1808964" y="1202047"/>
                      </a:cubicBezTo>
                      <a:cubicBezTo>
                        <a:pt x="1811001" y="1200457"/>
                        <a:pt x="1824713" y="1202841"/>
                        <a:pt x="1826750" y="1207561"/>
                      </a:cubicBezTo>
                      <a:cubicBezTo>
                        <a:pt x="1828787" y="1212231"/>
                        <a:pt x="1845927" y="1212231"/>
                        <a:pt x="1845927" y="1217745"/>
                      </a:cubicBezTo>
                      <a:cubicBezTo>
                        <a:pt x="1845927" y="1223210"/>
                        <a:pt x="1855515" y="1226340"/>
                        <a:pt x="1858248" y="1232650"/>
                      </a:cubicBezTo>
                      <a:cubicBezTo>
                        <a:pt x="1860980" y="1238909"/>
                        <a:pt x="1883585" y="1235034"/>
                        <a:pt x="1887708" y="1238909"/>
                      </a:cubicBezTo>
                      <a:cubicBezTo>
                        <a:pt x="1891832" y="1242834"/>
                        <a:pt x="1917814" y="1242039"/>
                        <a:pt x="1918510" y="1238909"/>
                      </a:cubicBezTo>
                      <a:cubicBezTo>
                        <a:pt x="1919156" y="1235780"/>
                        <a:pt x="1943847" y="1234190"/>
                        <a:pt x="1948616" y="1230265"/>
                      </a:cubicBezTo>
                      <a:cubicBezTo>
                        <a:pt x="1953436" y="1226340"/>
                        <a:pt x="1966402" y="1227930"/>
                        <a:pt x="1967098" y="1222415"/>
                      </a:cubicBezTo>
                      <a:cubicBezTo>
                        <a:pt x="1967793" y="1216901"/>
                        <a:pt x="1980114" y="1213026"/>
                        <a:pt x="1985579" y="1208306"/>
                      </a:cubicBezTo>
                      <a:cubicBezTo>
                        <a:pt x="1991044" y="1203587"/>
                        <a:pt x="2012953" y="1204382"/>
                        <a:pt x="2014344" y="1209896"/>
                      </a:cubicBezTo>
                      <a:cubicBezTo>
                        <a:pt x="2015685" y="1215410"/>
                        <a:pt x="2028701" y="1216951"/>
                        <a:pt x="2034216" y="1214616"/>
                      </a:cubicBezTo>
                      <a:cubicBezTo>
                        <a:pt x="2039681" y="1212281"/>
                        <a:pt x="2054088" y="1215410"/>
                        <a:pt x="2056125" y="1220875"/>
                      </a:cubicBezTo>
                      <a:cubicBezTo>
                        <a:pt x="2058162" y="1226340"/>
                        <a:pt x="2074607" y="1229520"/>
                        <a:pt x="2078730" y="1227930"/>
                      </a:cubicBezTo>
                      <a:cubicBezTo>
                        <a:pt x="2082853" y="1226340"/>
                        <a:pt x="2095820" y="1215410"/>
                        <a:pt x="2100639" y="1214616"/>
                      </a:cubicBezTo>
                      <a:cubicBezTo>
                        <a:pt x="2105458" y="1213821"/>
                        <a:pt x="2112264" y="1208356"/>
                        <a:pt x="2110923" y="1202841"/>
                      </a:cubicBezTo>
                      <a:cubicBezTo>
                        <a:pt x="2109581" y="1197327"/>
                        <a:pt x="2120511" y="1181677"/>
                        <a:pt x="2121902" y="1175418"/>
                      </a:cubicBezTo>
                      <a:cubicBezTo>
                        <a:pt x="2123243" y="1169158"/>
                        <a:pt x="2132882" y="1151919"/>
                        <a:pt x="2136260" y="1150329"/>
                      </a:cubicBezTo>
                      <a:cubicBezTo>
                        <a:pt x="2139688" y="1148789"/>
                        <a:pt x="2147240" y="1141685"/>
                        <a:pt x="2146544" y="1137015"/>
                      </a:cubicBezTo>
                      <a:cubicBezTo>
                        <a:pt x="2145848" y="1132295"/>
                        <a:pt x="2143811" y="1118186"/>
                        <a:pt x="2139688" y="1118186"/>
                      </a:cubicBezTo>
                      <a:cubicBezTo>
                        <a:pt x="2135564" y="1118186"/>
                        <a:pt x="2128062" y="1118981"/>
                        <a:pt x="2137651" y="1104076"/>
                      </a:cubicBezTo>
                      <a:cubicBezTo>
                        <a:pt x="2147240" y="1089172"/>
                        <a:pt x="2164379" y="1093097"/>
                        <a:pt x="2167112" y="1093097"/>
                      </a:cubicBezTo>
                      <a:cubicBezTo>
                        <a:pt x="2169844" y="1093097"/>
                        <a:pt x="2191753" y="1086837"/>
                        <a:pt x="2201341" y="1089967"/>
                      </a:cubicBezTo>
                      <a:cubicBezTo>
                        <a:pt x="2210930" y="1093097"/>
                        <a:pt x="2217090" y="1088427"/>
                        <a:pt x="2227374" y="1094687"/>
                      </a:cubicBezTo>
                      <a:cubicBezTo>
                        <a:pt x="2237658" y="1100947"/>
                        <a:pt x="2252065" y="1098612"/>
                        <a:pt x="2255443" y="1104076"/>
                      </a:cubicBezTo>
                      <a:cubicBezTo>
                        <a:pt x="2258872" y="1109591"/>
                        <a:pt x="2272584" y="1114261"/>
                        <a:pt x="2270497" y="1123700"/>
                      </a:cubicBezTo>
                      <a:cubicBezTo>
                        <a:pt x="2268460" y="1133090"/>
                        <a:pt x="2278048" y="1127625"/>
                        <a:pt x="2281476" y="1147994"/>
                      </a:cubicBezTo>
                      <a:cubicBezTo>
                        <a:pt x="2284904" y="1168363"/>
                        <a:pt x="2293102" y="1169953"/>
                        <a:pt x="2295188" y="1179342"/>
                      </a:cubicBezTo>
                      <a:cubicBezTo>
                        <a:pt x="2297225" y="1188732"/>
                        <a:pt x="2308204" y="1206021"/>
                        <a:pt x="2306863" y="1211486"/>
                      </a:cubicBezTo>
                      <a:cubicBezTo>
                        <a:pt x="2305472" y="1216951"/>
                        <a:pt x="2304131" y="1225595"/>
                        <a:pt x="2315756" y="1226390"/>
                      </a:cubicBezTo>
                      <a:cubicBezTo>
                        <a:pt x="2327430" y="1227185"/>
                        <a:pt x="2335628" y="1237369"/>
                        <a:pt x="2338361" y="1235780"/>
                      </a:cubicBezTo>
                      <a:cubicBezTo>
                        <a:pt x="2341093" y="1234190"/>
                        <a:pt x="2354804" y="1239704"/>
                        <a:pt x="2361660" y="1247554"/>
                      </a:cubicBezTo>
                      <a:cubicBezTo>
                        <a:pt x="2368516" y="1255403"/>
                        <a:pt x="2378801" y="1251479"/>
                        <a:pt x="2378105" y="1260123"/>
                      </a:cubicBezTo>
                      <a:cubicBezTo>
                        <a:pt x="2377409" y="1268718"/>
                        <a:pt x="2383619" y="1275772"/>
                        <a:pt x="2382874" y="1282827"/>
                      </a:cubicBezTo>
                      <a:cubicBezTo>
                        <a:pt x="2382178" y="1289882"/>
                        <a:pt x="2395890" y="1294601"/>
                        <a:pt x="2405479" y="1293012"/>
                      </a:cubicBezTo>
                      <a:cubicBezTo>
                        <a:pt x="2415067" y="1291422"/>
                        <a:pt x="2421923" y="1296936"/>
                        <a:pt x="2426047" y="1287497"/>
                      </a:cubicBezTo>
                      <a:cubicBezTo>
                        <a:pt x="2430170" y="1278107"/>
                        <a:pt x="2443832" y="1282032"/>
                        <a:pt x="2448651" y="1278107"/>
                      </a:cubicBezTo>
                      <a:cubicBezTo>
                        <a:pt x="2453421" y="1274183"/>
                        <a:pt x="2467828" y="1269463"/>
                        <a:pt x="2467132" y="1283572"/>
                      </a:cubicBezTo>
                      <a:cubicBezTo>
                        <a:pt x="2466437" y="1297682"/>
                        <a:pt x="2474684" y="1300811"/>
                        <a:pt x="2467828" y="1305531"/>
                      </a:cubicBezTo>
                      <a:cubicBezTo>
                        <a:pt x="2460972" y="1310251"/>
                        <a:pt x="2457544" y="1330620"/>
                        <a:pt x="2455507" y="1339214"/>
                      </a:cubicBezTo>
                      <a:cubicBezTo>
                        <a:pt x="2453421" y="1347809"/>
                        <a:pt x="2443186" y="1350194"/>
                        <a:pt x="2441795" y="1359584"/>
                      </a:cubicBezTo>
                      <a:cubicBezTo>
                        <a:pt x="2440405" y="1368973"/>
                        <a:pt x="2430816" y="1369768"/>
                        <a:pt x="2430816" y="1376823"/>
                      </a:cubicBezTo>
                      <a:cubicBezTo>
                        <a:pt x="2430816" y="1383877"/>
                        <a:pt x="2417154" y="1382337"/>
                        <a:pt x="2410248" y="1376823"/>
                      </a:cubicBezTo>
                      <a:cubicBezTo>
                        <a:pt x="2403442" y="1371308"/>
                        <a:pt x="2396586" y="1387007"/>
                        <a:pt x="2391071" y="1387007"/>
                      </a:cubicBezTo>
                      <a:cubicBezTo>
                        <a:pt x="2385557" y="1387007"/>
                        <a:pt x="2386253" y="1400321"/>
                        <a:pt x="2387643" y="1405836"/>
                      </a:cubicBezTo>
                      <a:cubicBezTo>
                        <a:pt x="2389034" y="1411301"/>
                        <a:pt x="2385607" y="1418356"/>
                        <a:pt x="2389034" y="1427795"/>
                      </a:cubicBezTo>
                      <a:cubicBezTo>
                        <a:pt x="2390873" y="1432862"/>
                        <a:pt x="2389730" y="1442451"/>
                        <a:pt x="2390674" y="1453132"/>
                      </a:cubicBezTo>
                      <a:cubicBezTo>
                        <a:pt x="2399020" y="1446226"/>
                        <a:pt x="2406572" y="1441109"/>
                        <a:pt x="2409950" y="1441109"/>
                      </a:cubicBezTo>
                      <a:cubicBezTo>
                        <a:pt x="2418495" y="1441109"/>
                        <a:pt x="2427090" y="1457951"/>
                        <a:pt x="2436679" y="1458348"/>
                      </a:cubicBezTo>
                      <a:cubicBezTo>
                        <a:pt x="2446267" y="1458746"/>
                        <a:pt x="2489737" y="1425460"/>
                        <a:pt x="2490085" y="1419995"/>
                      </a:cubicBezTo>
                      <a:cubicBezTo>
                        <a:pt x="2490433" y="1414530"/>
                        <a:pt x="2515770" y="1386659"/>
                        <a:pt x="2527743" y="1372202"/>
                      </a:cubicBezTo>
                      <a:cubicBezTo>
                        <a:pt x="2539716" y="1357696"/>
                        <a:pt x="2555464" y="1336532"/>
                        <a:pt x="2561674" y="1320087"/>
                      </a:cubicBezTo>
                      <a:cubicBezTo>
                        <a:pt x="2565450" y="1309953"/>
                        <a:pt x="2582242" y="1290279"/>
                        <a:pt x="2586316" y="1282479"/>
                      </a:cubicBezTo>
                      <a:cubicBezTo>
                        <a:pt x="2590440" y="1274630"/>
                        <a:pt x="2593172" y="1273835"/>
                        <a:pt x="2600723" y="1255453"/>
                      </a:cubicBezTo>
                      <a:cubicBezTo>
                        <a:pt x="2608225" y="1237022"/>
                        <a:pt x="2608225" y="1188831"/>
                        <a:pt x="2610659" y="1185702"/>
                      </a:cubicBezTo>
                      <a:cubicBezTo>
                        <a:pt x="2613044" y="1182572"/>
                        <a:pt x="2611703" y="1174325"/>
                        <a:pt x="2615131" y="1169257"/>
                      </a:cubicBezTo>
                      <a:cubicBezTo>
                        <a:pt x="2618559" y="1164190"/>
                        <a:pt x="2616820" y="1157135"/>
                        <a:pt x="2623676" y="1150428"/>
                      </a:cubicBezTo>
                      <a:cubicBezTo>
                        <a:pt x="2630531" y="1143771"/>
                        <a:pt x="2629141" y="1137909"/>
                        <a:pt x="2627451" y="1132792"/>
                      </a:cubicBezTo>
                      <a:cubicBezTo>
                        <a:pt x="2625762" y="1127724"/>
                        <a:pt x="2627799" y="1116348"/>
                        <a:pt x="2626061" y="1112820"/>
                      </a:cubicBezTo>
                      <a:cubicBezTo>
                        <a:pt x="2624371" y="1109293"/>
                        <a:pt x="2624670" y="1107753"/>
                        <a:pt x="2628793" y="1104971"/>
                      </a:cubicBezTo>
                      <a:cubicBezTo>
                        <a:pt x="2632917" y="1102238"/>
                        <a:pt x="2626061" y="1095184"/>
                        <a:pt x="2620248" y="1092054"/>
                      </a:cubicBezTo>
                      <a:cubicBezTo>
                        <a:pt x="2614435" y="1088924"/>
                        <a:pt x="2606884" y="1086191"/>
                        <a:pt x="2606189" y="1078739"/>
                      </a:cubicBezTo>
                      <a:cubicBezTo>
                        <a:pt x="2605493" y="1071287"/>
                        <a:pt x="2595607" y="1062295"/>
                        <a:pt x="2588055" y="1063040"/>
                      </a:cubicBezTo>
                      <a:cubicBezTo>
                        <a:pt x="2585521" y="1063289"/>
                        <a:pt x="2582242" y="1062842"/>
                        <a:pt x="2579063" y="1062345"/>
                      </a:cubicBezTo>
                      <a:cubicBezTo>
                        <a:pt x="2576231" y="1064978"/>
                        <a:pt x="2572753" y="1066915"/>
                        <a:pt x="2568779" y="1067760"/>
                      </a:cubicBezTo>
                      <a:cubicBezTo>
                        <a:pt x="2568630" y="1071287"/>
                        <a:pt x="2566593" y="1073672"/>
                        <a:pt x="2563811" y="1072827"/>
                      </a:cubicBezTo>
                      <a:cubicBezTo>
                        <a:pt x="2560035" y="1071635"/>
                        <a:pt x="2558296" y="1075162"/>
                        <a:pt x="2553875" y="1083012"/>
                      </a:cubicBezTo>
                      <a:cubicBezTo>
                        <a:pt x="2549453" y="1090861"/>
                        <a:pt x="2533654" y="1091607"/>
                        <a:pt x="2540858" y="1084204"/>
                      </a:cubicBezTo>
                      <a:cubicBezTo>
                        <a:pt x="2548062" y="1076752"/>
                        <a:pt x="2538474" y="1076355"/>
                        <a:pt x="2539815" y="1068555"/>
                      </a:cubicBezTo>
                      <a:cubicBezTo>
                        <a:pt x="2540262" y="1066170"/>
                        <a:pt x="2541057" y="1063785"/>
                        <a:pt x="2541802" y="1061749"/>
                      </a:cubicBezTo>
                      <a:cubicBezTo>
                        <a:pt x="2540262" y="1061053"/>
                        <a:pt x="2538722" y="1060308"/>
                        <a:pt x="2537282" y="1059563"/>
                      </a:cubicBezTo>
                      <a:cubicBezTo>
                        <a:pt x="2531320" y="1065226"/>
                        <a:pt x="2530723" y="1075361"/>
                        <a:pt x="2524762" y="1076802"/>
                      </a:cubicBezTo>
                      <a:cubicBezTo>
                        <a:pt x="2518254" y="1078342"/>
                        <a:pt x="2520291" y="1055638"/>
                        <a:pt x="2522029" y="1049776"/>
                      </a:cubicBezTo>
                      <a:cubicBezTo>
                        <a:pt x="2522079" y="1049527"/>
                        <a:pt x="2522129" y="1049328"/>
                        <a:pt x="2522129" y="1049130"/>
                      </a:cubicBezTo>
                      <a:cubicBezTo>
                        <a:pt x="2521483" y="1048533"/>
                        <a:pt x="2520837" y="1047888"/>
                        <a:pt x="2520191" y="1047291"/>
                      </a:cubicBezTo>
                      <a:cubicBezTo>
                        <a:pt x="2516068" y="1046795"/>
                        <a:pt x="2506082" y="1049825"/>
                        <a:pt x="2495649" y="1048981"/>
                      </a:cubicBezTo>
                      <a:cubicBezTo>
                        <a:pt x="2481242" y="1047788"/>
                        <a:pt x="2485018" y="1036411"/>
                        <a:pt x="2496643" y="1029407"/>
                      </a:cubicBezTo>
                      <a:cubicBezTo>
                        <a:pt x="2503052" y="1025532"/>
                        <a:pt x="2505287" y="1021805"/>
                        <a:pt x="2507026" y="1018725"/>
                      </a:cubicBezTo>
                      <a:cubicBezTo>
                        <a:pt x="2508218" y="1007001"/>
                        <a:pt x="2516912" y="996766"/>
                        <a:pt x="2531369" y="996121"/>
                      </a:cubicBezTo>
                      <a:cubicBezTo>
                        <a:pt x="2531668" y="996121"/>
                        <a:pt x="2534499" y="995524"/>
                        <a:pt x="2537530" y="994879"/>
                      </a:cubicBezTo>
                      <a:cubicBezTo>
                        <a:pt x="2534996" y="986135"/>
                        <a:pt x="2536934" y="976199"/>
                        <a:pt x="2541156" y="968498"/>
                      </a:cubicBezTo>
                      <a:cubicBezTo>
                        <a:pt x="2549801" y="952700"/>
                        <a:pt x="2567437" y="937199"/>
                        <a:pt x="2581547" y="926121"/>
                      </a:cubicBezTo>
                      <a:cubicBezTo>
                        <a:pt x="2598687" y="912657"/>
                        <a:pt x="2608275" y="894524"/>
                        <a:pt x="2624272" y="880365"/>
                      </a:cubicBezTo>
                      <a:cubicBezTo>
                        <a:pt x="2643001" y="863722"/>
                        <a:pt x="2667891" y="859300"/>
                        <a:pt x="2691838" y="863374"/>
                      </a:cubicBezTo>
                      <a:cubicBezTo>
                        <a:pt x="2692135" y="863424"/>
                        <a:pt x="2692484" y="863523"/>
                        <a:pt x="2692781" y="863573"/>
                      </a:cubicBezTo>
                      <a:cubicBezTo>
                        <a:pt x="2709226" y="862877"/>
                        <a:pt x="2728452" y="867150"/>
                        <a:pt x="2732625" y="871919"/>
                      </a:cubicBezTo>
                      <a:cubicBezTo>
                        <a:pt x="2732774" y="872068"/>
                        <a:pt x="2732923" y="872168"/>
                        <a:pt x="2733072" y="872317"/>
                      </a:cubicBezTo>
                      <a:cubicBezTo>
                        <a:pt x="2741816" y="871273"/>
                        <a:pt x="2750262" y="866603"/>
                        <a:pt x="2758807" y="864716"/>
                      </a:cubicBezTo>
                      <a:cubicBezTo>
                        <a:pt x="2772469" y="861635"/>
                        <a:pt x="2786479" y="862877"/>
                        <a:pt x="2797756" y="869584"/>
                      </a:cubicBezTo>
                      <a:cubicBezTo>
                        <a:pt x="2801582" y="869435"/>
                        <a:pt x="2804911" y="867448"/>
                        <a:pt x="2807643" y="861337"/>
                      </a:cubicBezTo>
                      <a:cubicBezTo>
                        <a:pt x="2812462" y="850755"/>
                        <a:pt x="2835067" y="852743"/>
                        <a:pt x="2840184" y="857015"/>
                      </a:cubicBezTo>
                      <a:cubicBezTo>
                        <a:pt x="2845350" y="861337"/>
                        <a:pt x="2849424" y="867200"/>
                        <a:pt x="2857671" y="860940"/>
                      </a:cubicBezTo>
                      <a:cubicBezTo>
                        <a:pt x="2865868" y="854680"/>
                        <a:pt x="2865868" y="869187"/>
                        <a:pt x="2873768" y="870329"/>
                      </a:cubicBezTo>
                      <a:cubicBezTo>
                        <a:pt x="2881667" y="871522"/>
                        <a:pt x="2876500" y="879322"/>
                        <a:pt x="2869644" y="878576"/>
                      </a:cubicBezTo>
                      <a:cubicBezTo>
                        <a:pt x="2862788" y="877781"/>
                        <a:pt x="2854243" y="882501"/>
                        <a:pt x="2862142" y="887618"/>
                      </a:cubicBezTo>
                      <a:cubicBezTo>
                        <a:pt x="2870042" y="892686"/>
                        <a:pt x="2879282" y="882899"/>
                        <a:pt x="2885443" y="883693"/>
                      </a:cubicBezTo>
                      <a:cubicBezTo>
                        <a:pt x="2886238" y="883793"/>
                        <a:pt x="2887032" y="883892"/>
                        <a:pt x="2887927" y="883992"/>
                      </a:cubicBezTo>
                      <a:cubicBezTo>
                        <a:pt x="2894336" y="875049"/>
                        <a:pt x="2904321" y="873807"/>
                        <a:pt x="2913114" y="877334"/>
                      </a:cubicBezTo>
                      <a:cubicBezTo>
                        <a:pt x="2919076" y="875745"/>
                        <a:pt x="2921511" y="883346"/>
                        <a:pt x="2926180" y="878626"/>
                      </a:cubicBezTo>
                      <a:cubicBezTo>
                        <a:pt x="2931645" y="873112"/>
                        <a:pt x="2943967" y="871571"/>
                        <a:pt x="2950177" y="871969"/>
                      </a:cubicBezTo>
                      <a:cubicBezTo>
                        <a:pt x="2956337" y="872366"/>
                        <a:pt x="2951220" y="863722"/>
                        <a:pt x="2940936" y="863722"/>
                      </a:cubicBezTo>
                      <a:cubicBezTo>
                        <a:pt x="2930652" y="863722"/>
                        <a:pt x="2931000" y="857462"/>
                        <a:pt x="2939197" y="841366"/>
                      </a:cubicBezTo>
                      <a:cubicBezTo>
                        <a:pt x="2947394" y="825319"/>
                        <a:pt x="2963143" y="816674"/>
                        <a:pt x="2973079" y="806887"/>
                      </a:cubicBezTo>
                      <a:cubicBezTo>
                        <a:pt x="2983015" y="797100"/>
                        <a:pt x="2990219" y="801820"/>
                        <a:pt x="2990219" y="795510"/>
                      </a:cubicBezTo>
                      <a:cubicBezTo>
                        <a:pt x="2990219" y="789251"/>
                        <a:pt x="2994988" y="771614"/>
                        <a:pt x="3002539" y="771266"/>
                      </a:cubicBezTo>
                      <a:cubicBezTo>
                        <a:pt x="3010041" y="770869"/>
                        <a:pt x="3028870" y="774794"/>
                        <a:pt x="3040545" y="767342"/>
                      </a:cubicBezTo>
                      <a:cubicBezTo>
                        <a:pt x="3052170" y="759890"/>
                        <a:pt x="3051127" y="772856"/>
                        <a:pt x="3055946" y="774794"/>
                      </a:cubicBezTo>
                      <a:cubicBezTo>
                        <a:pt x="3060716" y="776731"/>
                        <a:pt x="3067224" y="763417"/>
                        <a:pt x="3072688" y="767342"/>
                      </a:cubicBezTo>
                      <a:cubicBezTo>
                        <a:pt x="3078203" y="771266"/>
                        <a:pt x="3064492" y="780656"/>
                        <a:pt x="3061411" y="792033"/>
                      </a:cubicBezTo>
                      <a:cubicBezTo>
                        <a:pt x="3058331" y="803410"/>
                        <a:pt x="3068615" y="799087"/>
                        <a:pt x="3074428" y="802217"/>
                      </a:cubicBezTo>
                      <a:cubicBezTo>
                        <a:pt x="3080240" y="805347"/>
                        <a:pt x="3066876" y="810067"/>
                        <a:pt x="3068267" y="813197"/>
                      </a:cubicBezTo>
                      <a:cubicBezTo>
                        <a:pt x="3069608" y="816327"/>
                        <a:pt x="3081284" y="816327"/>
                        <a:pt x="3096336" y="799087"/>
                      </a:cubicBezTo>
                      <a:cubicBezTo>
                        <a:pt x="3111390" y="781848"/>
                        <a:pt x="3125102" y="777129"/>
                        <a:pt x="3134690" y="778321"/>
                      </a:cubicBezTo>
                      <a:cubicBezTo>
                        <a:pt x="3144278" y="779513"/>
                        <a:pt x="3138764" y="768534"/>
                        <a:pt x="3139459" y="752437"/>
                      </a:cubicBezTo>
                      <a:cubicBezTo>
                        <a:pt x="3140155" y="736391"/>
                        <a:pt x="3169565" y="731671"/>
                        <a:pt x="3179204" y="736391"/>
                      </a:cubicBezTo>
                      <a:cubicBezTo>
                        <a:pt x="3188792" y="741110"/>
                        <a:pt x="3188097" y="745383"/>
                        <a:pt x="3178856" y="742650"/>
                      </a:cubicBezTo>
                      <a:cubicBezTo>
                        <a:pt x="3169615" y="739918"/>
                        <a:pt x="3161070" y="749308"/>
                        <a:pt x="3161418" y="762622"/>
                      </a:cubicBezTo>
                      <a:cubicBezTo>
                        <a:pt x="3161766" y="775936"/>
                        <a:pt x="3153171" y="780259"/>
                        <a:pt x="3157692" y="785376"/>
                      </a:cubicBezTo>
                      <a:cubicBezTo>
                        <a:pt x="3162113" y="790443"/>
                        <a:pt x="3151184" y="791635"/>
                        <a:pt x="3150836" y="797150"/>
                      </a:cubicBezTo>
                      <a:cubicBezTo>
                        <a:pt x="3150488" y="802615"/>
                        <a:pt x="3150836" y="806937"/>
                        <a:pt x="3143980" y="809272"/>
                      </a:cubicBezTo>
                      <a:cubicBezTo>
                        <a:pt x="3137174" y="811607"/>
                        <a:pt x="3114172" y="814339"/>
                        <a:pt x="3113526" y="824524"/>
                      </a:cubicBezTo>
                      <a:cubicBezTo>
                        <a:pt x="3112831" y="834758"/>
                        <a:pt x="3100510" y="835901"/>
                        <a:pt x="3094697" y="848420"/>
                      </a:cubicBezTo>
                      <a:cubicBezTo>
                        <a:pt x="3088884" y="860989"/>
                        <a:pt x="3066627" y="868392"/>
                        <a:pt x="3051922" y="893481"/>
                      </a:cubicBezTo>
                      <a:cubicBezTo>
                        <a:pt x="3037216" y="918569"/>
                        <a:pt x="3013916" y="918569"/>
                        <a:pt x="3013916" y="923239"/>
                      </a:cubicBezTo>
                      <a:cubicBezTo>
                        <a:pt x="3013916" y="927959"/>
                        <a:pt x="2997820" y="927561"/>
                        <a:pt x="2992355" y="928356"/>
                      </a:cubicBezTo>
                      <a:cubicBezTo>
                        <a:pt x="2986891" y="929151"/>
                        <a:pt x="2997472" y="944403"/>
                        <a:pt x="2984456" y="960500"/>
                      </a:cubicBezTo>
                      <a:cubicBezTo>
                        <a:pt x="2983562" y="961593"/>
                        <a:pt x="2982767" y="962785"/>
                        <a:pt x="2981873" y="963977"/>
                      </a:cubicBezTo>
                      <a:cubicBezTo>
                        <a:pt x="2982320" y="965915"/>
                        <a:pt x="2982568" y="967902"/>
                        <a:pt x="2982519" y="970088"/>
                      </a:cubicBezTo>
                      <a:cubicBezTo>
                        <a:pt x="2992852" y="974659"/>
                        <a:pt x="3000503" y="985340"/>
                        <a:pt x="2997025" y="999598"/>
                      </a:cubicBezTo>
                      <a:cubicBezTo>
                        <a:pt x="2986145" y="1044261"/>
                        <a:pt x="2981227" y="1089321"/>
                        <a:pt x="2979389" y="1135226"/>
                      </a:cubicBezTo>
                      <a:cubicBezTo>
                        <a:pt x="2979389" y="1135425"/>
                        <a:pt x="2979339" y="1135574"/>
                        <a:pt x="2979339" y="1135773"/>
                      </a:cubicBezTo>
                      <a:cubicBezTo>
                        <a:pt x="2980283" y="1147547"/>
                        <a:pt x="2979935" y="1160514"/>
                        <a:pt x="2983065" y="1164289"/>
                      </a:cubicBezTo>
                      <a:cubicBezTo>
                        <a:pt x="2987834" y="1170152"/>
                        <a:pt x="2986145" y="1179939"/>
                        <a:pt x="2989225" y="1183466"/>
                      </a:cubicBezTo>
                      <a:cubicBezTo>
                        <a:pt x="2992306" y="1186993"/>
                        <a:pt x="3004974" y="1167767"/>
                        <a:pt x="3013519" y="1159570"/>
                      </a:cubicBezTo>
                      <a:cubicBezTo>
                        <a:pt x="3022114" y="1151323"/>
                        <a:pt x="3019332" y="1148590"/>
                        <a:pt x="3025194" y="1144268"/>
                      </a:cubicBezTo>
                      <a:cubicBezTo>
                        <a:pt x="3031006" y="1139946"/>
                        <a:pt x="3028622" y="1121912"/>
                        <a:pt x="3030311" y="1117242"/>
                      </a:cubicBezTo>
                      <a:cubicBezTo>
                        <a:pt x="3032000" y="1112522"/>
                        <a:pt x="3042632" y="1110187"/>
                        <a:pt x="3046060" y="1105120"/>
                      </a:cubicBezTo>
                      <a:cubicBezTo>
                        <a:pt x="3048146" y="1101990"/>
                        <a:pt x="3052319" y="1101990"/>
                        <a:pt x="3056294" y="1101940"/>
                      </a:cubicBezTo>
                      <a:cubicBezTo>
                        <a:pt x="3059573" y="1099456"/>
                        <a:pt x="3062405" y="1096922"/>
                        <a:pt x="3064889" y="1094140"/>
                      </a:cubicBezTo>
                      <a:cubicBezTo>
                        <a:pt x="3064193" y="1089321"/>
                        <a:pt x="3062106" y="1083161"/>
                        <a:pt x="3061113" y="1078839"/>
                      </a:cubicBezTo>
                      <a:cubicBezTo>
                        <a:pt x="3060815" y="1077497"/>
                        <a:pt x="3061063" y="1076106"/>
                        <a:pt x="3061709" y="1074616"/>
                      </a:cubicBezTo>
                      <a:cubicBezTo>
                        <a:pt x="3055052" y="1064729"/>
                        <a:pt x="3054853" y="1050272"/>
                        <a:pt x="3064243" y="1041479"/>
                      </a:cubicBezTo>
                      <a:cubicBezTo>
                        <a:pt x="3075421" y="1030996"/>
                        <a:pt x="3088437" y="1021855"/>
                        <a:pt x="3102646" y="1016142"/>
                      </a:cubicBezTo>
                      <a:cubicBezTo>
                        <a:pt x="3104186" y="1006802"/>
                        <a:pt x="3109750" y="1000393"/>
                        <a:pt x="3116656" y="996915"/>
                      </a:cubicBezTo>
                      <a:cubicBezTo>
                        <a:pt x="3119041" y="993686"/>
                        <a:pt x="3121475" y="991302"/>
                        <a:pt x="3123462" y="990656"/>
                      </a:cubicBezTo>
                      <a:cubicBezTo>
                        <a:pt x="3130666" y="988321"/>
                        <a:pt x="3134442" y="996518"/>
                        <a:pt x="3141248" y="989463"/>
                      </a:cubicBezTo>
                      <a:cubicBezTo>
                        <a:pt x="3148104" y="982409"/>
                        <a:pt x="3135087" y="971032"/>
                        <a:pt x="3130269" y="971827"/>
                      </a:cubicBezTo>
                      <a:cubicBezTo>
                        <a:pt x="3125499" y="972622"/>
                        <a:pt x="3123760" y="951855"/>
                        <a:pt x="3135038" y="942068"/>
                      </a:cubicBezTo>
                      <a:cubicBezTo>
                        <a:pt x="3146365" y="932281"/>
                        <a:pt x="3141894" y="930294"/>
                        <a:pt x="3134342" y="927959"/>
                      </a:cubicBezTo>
                      <a:cubicBezTo>
                        <a:pt x="3126840" y="925624"/>
                        <a:pt x="3125449" y="928754"/>
                        <a:pt x="3119637" y="929151"/>
                      </a:cubicBezTo>
                      <a:cubicBezTo>
                        <a:pt x="3113824" y="929549"/>
                        <a:pt x="3108011" y="915439"/>
                        <a:pt x="3116904" y="901728"/>
                      </a:cubicBezTo>
                      <a:cubicBezTo>
                        <a:pt x="3125797" y="888016"/>
                        <a:pt x="3134342" y="889556"/>
                        <a:pt x="3136429" y="878229"/>
                      </a:cubicBezTo>
                      <a:cubicBezTo>
                        <a:pt x="3138465" y="866852"/>
                        <a:pt x="3150787" y="850755"/>
                        <a:pt x="3153867" y="844893"/>
                      </a:cubicBezTo>
                      <a:cubicBezTo>
                        <a:pt x="3156947" y="839031"/>
                        <a:pt x="3169268" y="844893"/>
                        <a:pt x="3174087" y="843701"/>
                      </a:cubicBezTo>
                      <a:cubicBezTo>
                        <a:pt x="3178856" y="842508"/>
                        <a:pt x="3177167" y="854283"/>
                        <a:pt x="3182980" y="848371"/>
                      </a:cubicBezTo>
                      <a:cubicBezTo>
                        <a:pt x="3188792" y="842508"/>
                        <a:pt x="3198380" y="822934"/>
                        <a:pt x="3206279" y="822934"/>
                      </a:cubicBezTo>
                      <a:cubicBezTo>
                        <a:pt x="3210751" y="822934"/>
                        <a:pt x="3211049" y="827654"/>
                        <a:pt x="3210801" y="833268"/>
                      </a:cubicBezTo>
                      <a:cubicBezTo>
                        <a:pt x="3216315" y="833119"/>
                        <a:pt x="3221780" y="834460"/>
                        <a:pt x="3226152" y="837491"/>
                      </a:cubicBezTo>
                      <a:cubicBezTo>
                        <a:pt x="3228089" y="835702"/>
                        <a:pt x="3230176" y="833864"/>
                        <a:pt x="3232610" y="831976"/>
                      </a:cubicBezTo>
                      <a:cubicBezTo>
                        <a:pt x="3247664" y="820202"/>
                        <a:pt x="3280552" y="821394"/>
                        <a:pt x="3290488" y="826859"/>
                      </a:cubicBezTo>
                      <a:cubicBezTo>
                        <a:pt x="3293817" y="828697"/>
                        <a:pt x="3296251" y="831380"/>
                        <a:pt x="3298188" y="834112"/>
                      </a:cubicBezTo>
                      <a:cubicBezTo>
                        <a:pt x="3311404" y="826958"/>
                        <a:pt x="3323128" y="816327"/>
                        <a:pt x="3334952" y="807334"/>
                      </a:cubicBezTo>
                      <a:cubicBezTo>
                        <a:pt x="3360140" y="788207"/>
                        <a:pt x="3387067" y="771217"/>
                        <a:pt x="3417322" y="765603"/>
                      </a:cubicBezTo>
                      <a:cubicBezTo>
                        <a:pt x="3438834" y="759989"/>
                        <a:pt x="3466506" y="743743"/>
                        <a:pt x="3465165" y="738676"/>
                      </a:cubicBezTo>
                      <a:cubicBezTo>
                        <a:pt x="3463824" y="733559"/>
                        <a:pt x="3473362" y="731224"/>
                        <a:pt x="3474405" y="736341"/>
                      </a:cubicBezTo>
                      <a:cubicBezTo>
                        <a:pt x="3475449" y="741408"/>
                        <a:pt x="3483646" y="739471"/>
                        <a:pt x="3494973" y="742203"/>
                      </a:cubicBezTo>
                      <a:cubicBezTo>
                        <a:pt x="3506251" y="744936"/>
                        <a:pt x="3511418" y="750053"/>
                        <a:pt x="3520311" y="739868"/>
                      </a:cubicBezTo>
                      <a:cubicBezTo>
                        <a:pt x="3524185" y="735447"/>
                        <a:pt x="3524484" y="732267"/>
                        <a:pt x="3523639" y="729485"/>
                      </a:cubicBezTo>
                      <a:cubicBezTo>
                        <a:pt x="3520261" y="728392"/>
                        <a:pt x="3516683" y="727697"/>
                        <a:pt x="3512809" y="727051"/>
                      </a:cubicBezTo>
                      <a:cubicBezTo>
                        <a:pt x="3502326" y="725312"/>
                        <a:pt x="3496761" y="717860"/>
                        <a:pt x="3495222" y="709215"/>
                      </a:cubicBezTo>
                      <a:cubicBezTo>
                        <a:pt x="3485335" y="700720"/>
                        <a:pt x="3476790" y="690933"/>
                        <a:pt x="3471226" y="679159"/>
                      </a:cubicBezTo>
                      <a:cubicBezTo>
                        <a:pt x="3466456" y="669024"/>
                        <a:pt x="3468047" y="656455"/>
                        <a:pt x="3474654" y="648406"/>
                      </a:cubicBezTo>
                      <a:cubicBezTo>
                        <a:pt x="3473561" y="647562"/>
                        <a:pt x="3472021" y="647612"/>
                        <a:pt x="3469636" y="649301"/>
                      </a:cubicBezTo>
                      <a:cubicBezTo>
                        <a:pt x="3463128" y="654020"/>
                        <a:pt x="3452198" y="651685"/>
                        <a:pt x="3450112" y="644631"/>
                      </a:cubicBezTo>
                      <a:cubicBezTo>
                        <a:pt x="3448025" y="637576"/>
                        <a:pt x="3462780" y="632459"/>
                        <a:pt x="3473064" y="637179"/>
                      </a:cubicBezTo>
                      <a:cubicBezTo>
                        <a:pt x="3477585" y="639265"/>
                        <a:pt x="3479522" y="641302"/>
                        <a:pt x="3480715" y="643289"/>
                      </a:cubicBezTo>
                      <a:cubicBezTo>
                        <a:pt x="3484093" y="641352"/>
                        <a:pt x="3488067" y="640259"/>
                        <a:pt x="3492638" y="640408"/>
                      </a:cubicBezTo>
                      <a:cubicBezTo>
                        <a:pt x="3495718" y="634546"/>
                        <a:pt x="3500935" y="629876"/>
                        <a:pt x="3507741" y="628435"/>
                      </a:cubicBezTo>
                      <a:cubicBezTo>
                        <a:pt x="3520012" y="625802"/>
                        <a:pt x="3532184" y="624659"/>
                        <a:pt x="3544256" y="624460"/>
                      </a:cubicBezTo>
                      <a:cubicBezTo>
                        <a:pt x="3544654" y="621281"/>
                        <a:pt x="3544555" y="618996"/>
                        <a:pt x="3549075" y="616412"/>
                      </a:cubicBezTo>
                      <a:cubicBezTo>
                        <a:pt x="3555931" y="612487"/>
                        <a:pt x="3550765" y="604290"/>
                        <a:pt x="3544952" y="600763"/>
                      </a:cubicBezTo>
                      <a:cubicBezTo>
                        <a:pt x="3539139" y="597235"/>
                        <a:pt x="3540481" y="587846"/>
                        <a:pt x="3546641" y="587846"/>
                      </a:cubicBezTo>
                      <a:cubicBezTo>
                        <a:pt x="3552801" y="587846"/>
                        <a:pt x="3551112" y="579599"/>
                        <a:pt x="3555186" y="579201"/>
                      </a:cubicBezTo>
                      <a:cubicBezTo>
                        <a:pt x="3559310" y="578804"/>
                        <a:pt x="3559956" y="582729"/>
                        <a:pt x="3567507" y="578407"/>
                      </a:cubicBezTo>
                      <a:cubicBezTo>
                        <a:pt x="3575058" y="574084"/>
                        <a:pt x="3567855" y="585064"/>
                        <a:pt x="3564427" y="592516"/>
                      </a:cubicBezTo>
                      <a:cubicBezTo>
                        <a:pt x="3560999" y="599968"/>
                        <a:pt x="3571630" y="606228"/>
                        <a:pt x="3572624" y="610550"/>
                      </a:cubicBezTo>
                      <a:cubicBezTo>
                        <a:pt x="3573667" y="614872"/>
                        <a:pt x="3588373" y="616412"/>
                        <a:pt x="3596570" y="611345"/>
                      </a:cubicBezTo>
                      <a:cubicBezTo>
                        <a:pt x="3604817" y="606277"/>
                        <a:pt x="3631148" y="617604"/>
                        <a:pt x="3632886" y="625057"/>
                      </a:cubicBezTo>
                      <a:cubicBezTo>
                        <a:pt x="3633880" y="629329"/>
                        <a:pt x="3635569" y="634098"/>
                        <a:pt x="3638898" y="638619"/>
                      </a:cubicBezTo>
                      <a:cubicBezTo>
                        <a:pt x="3647642" y="640805"/>
                        <a:pt x="3656336" y="643041"/>
                        <a:pt x="3665079" y="645227"/>
                      </a:cubicBezTo>
                      <a:cubicBezTo>
                        <a:pt x="3676257" y="648009"/>
                        <a:pt x="3681821" y="656057"/>
                        <a:pt x="3682865" y="664950"/>
                      </a:cubicBezTo>
                      <a:cubicBezTo>
                        <a:pt x="3683412" y="664900"/>
                        <a:pt x="3684008" y="664801"/>
                        <a:pt x="3684604" y="664652"/>
                      </a:cubicBezTo>
                      <a:cubicBezTo>
                        <a:pt x="3690764" y="663112"/>
                        <a:pt x="3694192" y="670912"/>
                        <a:pt x="3698614" y="666192"/>
                      </a:cubicBezTo>
                      <a:cubicBezTo>
                        <a:pt x="3703085" y="661472"/>
                        <a:pt x="3705469" y="668924"/>
                        <a:pt x="3711282" y="663062"/>
                      </a:cubicBezTo>
                      <a:cubicBezTo>
                        <a:pt x="3717095" y="657200"/>
                        <a:pt x="3698614" y="653275"/>
                        <a:pt x="3700999" y="648555"/>
                      </a:cubicBezTo>
                      <a:cubicBezTo>
                        <a:pt x="3703383" y="643836"/>
                        <a:pt x="3707159" y="652083"/>
                        <a:pt x="3712276" y="651685"/>
                      </a:cubicBezTo>
                      <a:cubicBezTo>
                        <a:pt x="3717393" y="651288"/>
                        <a:pt x="3710885" y="639911"/>
                        <a:pt x="3714661" y="638768"/>
                      </a:cubicBezTo>
                      <a:cubicBezTo>
                        <a:pt x="3718437" y="637576"/>
                        <a:pt x="3715356" y="614077"/>
                        <a:pt x="3711233" y="612537"/>
                      </a:cubicBezTo>
                      <a:cubicBezTo>
                        <a:pt x="3707109" y="610997"/>
                        <a:pt x="3710537" y="602750"/>
                        <a:pt x="3718437" y="609407"/>
                      </a:cubicBezTo>
                      <a:cubicBezTo>
                        <a:pt x="3726286" y="616064"/>
                        <a:pt x="3738656" y="615667"/>
                        <a:pt x="3744469" y="615667"/>
                      </a:cubicBezTo>
                      <a:cubicBezTo>
                        <a:pt x="3750331" y="615667"/>
                        <a:pt x="3744817" y="609407"/>
                        <a:pt x="3739004" y="608215"/>
                      </a:cubicBezTo>
                      <a:cubicBezTo>
                        <a:pt x="3733142" y="607022"/>
                        <a:pt x="3740048" y="601558"/>
                        <a:pt x="3744121" y="605880"/>
                      </a:cubicBezTo>
                      <a:cubicBezTo>
                        <a:pt x="3748245" y="610202"/>
                        <a:pt x="3756094" y="612140"/>
                        <a:pt x="3756790" y="607470"/>
                      </a:cubicBezTo>
                      <a:cubicBezTo>
                        <a:pt x="3757485" y="602750"/>
                        <a:pt x="3761609" y="592565"/>
                        <a:pt x="3768762" y="592963"/>
                      </a:cubicBezTo>
                      <a:cubicBezTo>
                        <a:pt x="3769359" y="593013"/>
                        <a:pt x="3769856" y="592963"/>
                        <a:pt x="3770402" y="592913"/>
                      </a:cubicBezTo>
                      <a:cubicBezTo>
                        <a:pt x="3739749" y="568768"/>
                        <a:pt x="3703631" y="554659"/>
                        <a:pt x="3667613" y="540401"/>
                      </a:cubicBezTo>
                      <a:close/>
                      <a:moveTo>
                        <a:pt x="1861824" y="1100052"/>
                      </a:moveTo>
                      <a:cubicBezTo>
                        <a:pt x="1842300" y="1120024"/>
                        <a:pt x="1803251" y="1124743"/>
                        <a:pt x="1803251" y="1141188"/>
                      </a:cubicBezTo>
                      <a:cubicBezTo>
                        <a:pt x="1803251" y="1157632"/>
                        <a:pt x="1756005" y="1165879"/>
                        <a:pt x="1751881" y="1158824"/>
                      </a:cubicBezTo>
                      <a:cubicBezTo>
                        <a:pt x="1748304" y="1152664"/>
                        <a:pt x="1786807" y="1150577"/>
                        <a:pt x="1796047" y="1127078"/>
                      </a:cubicBezTo>
                      <a:cubicBezTo>
                        <a:pt x="1805288" y="1103580"/>
                        <a:pt x="1840363" y="1091458"/>
                        <a:pt x="1857701" y="1060059"/>
                      </a:cubicBezTo>
                      <a:cubicBezTo>
                        <a:pt x="1870022" y="1037753"/>
                        <a:pt x="1880305" y="1003622"/>
                        <a:pt x="1887509" y="1006007"/>
                      </a:cubicBezTo>
                      <a:cubicBezTo>
                        <a:pt x="1894713" y="1008342"/>
                        <a:pt x="1881349" y="1080031"/>
                        <a:pt x="1861824" y="1100052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66" name="Freeform: Shape 300">
                  <a:extLst>
                    <a:ext uri="{FF2B5EF4-FFF2-40B4-BE49-F238E27FC236}">
                      <a16:creationId xmlns:a16="http://schemas.microsoft.com/office/drawing/2014/main" xmlns="" id="{EEB810A8-B235-E867-56B4-23E0499B8A3C}"/>
                    </a:ext>
                  </a:extLst>
                </p:cNvPr>
                <p:cNvSpPr/>
                <p:nvPr/>
              </p:nvSpPr>
              <p:spPr>
                <a:xfrm>
                  <a:off x="8216763" y="2054010"/>
                  <a:ext cx="16486" cy="18529"/>
                </a:xfrm>
                <a:custGeom>
                  <a:avLst/>
                  <a:gdLst>
                    <a:gd name="connsiteX0" fmla="*/ 0 w 16486"/>
                    <a:gd name="connsiteY0" fmla="*/ 16146 h 18529"/>
                    <a:gd name="connsiteX1" fmla="*/ 16444 w 16486"/>
                    <a:gd name="connsiteY1" fmla="*/ 8197 h 18529"/>
                    <a:gd name="connsiteX2" fmla="*/ 10731 w 16486"/>
                    <a:gd name="connsiteY2" fmla="*/ 0 h 18529"/>
                    <a:gd name="connsiteX3" fmla="*/ 0 w 16486"/>
                    <a:gd name="connsiteY3" fmla="*/ 16146 h 185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6486" h="18529">
                      <a:moveTo>
                        <a:pt x="0" y="16146"/>
                      </a:moveTo>
                      <a:cubicBezTo>
                        <a:pt x="6756" y="21859"/>
                        <a:pt x="15451" y="16544"/>
                        <a:pt x="16444" y="8197"/>
                      </a:cubicBezTo>
                      <a:cubicBezTo>
                        <a:pt x="16842" y="5018"/>
                        <a:pt x="14407" y="2236"/>
                        <a:pt x="10731" y="0"/>
                      </a:cubicBezTo>
                      <a:cubicBezTo>
                        <a:pt x="9091" y="6260"/>
                        <a:pt x="5266" y="12023"/>
                        <a:pt x="0" y="16146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67" name="Freeform: Shape 301">
                  <a:extLst>
                    <a:ext uri="{FF2B5EF4-FFF2-40B4-BE49-F238E27FC236}">
                      <a16:creationId xmlns:a16="http://schemas.microsoft.com/office/drawing/2014/main" xmlns="" id="{0900966F-877E-4C37-DFDF-7626C9F73084}"/>
                    </a:ext>
                  </a:extLst>
                </p:cNvPr>
                <p:cNvSpPr/>
                <p:nvPr/>
              </p:nvSpPr>
              <p:spPr>
                <a:xfrm>
                  <a:off x="5411304" y="1452727"/>
                  <a:ext cx="99263" cy="43902"/>
                </a:xfrm>
                <a:custGeom>
                  <a:avLst/>
                  <a:gdLst>
                    <a:gd name="connsiteX0" fmla="*/ 93497 w 99263"/>
                    <a:gd name="connsiteY0" fmla="*/ 0 h 43902"/>
                    <a:gd name="connsiteX1" fmla="*/ 89275 w 99263"/>
                    <a:gd name="connsiteY1" fmla="*/ 596 h 43902"/>
                    <a:gd name="connsiteX2" fmla="*/ 52461 w 99263"/>
                    <a:gd name="connsiteY2" fmla="*/ 7154 h 43902"/>
                    <a:gd name="connsiteX3" fmla="*/ 53902 w 99263"/>
                    <a:gd name="connsiteY3" fmla="*/ 8793 h 43902"/>
                    <a:gd name="connsiteX4" fmla="*/ 22404 w 99263"/>
                    <a:gd name="connsiteY4" fmla="*/ 22108 h 43902"/>
                    <a:gd name="connsiteX5" fmla="*/ 495 w 99263"/>
                    <a:gd name="connsiteY5" fmla="*/ 36217 h 43902"/>
                    <a:gd name="connsiteX6" fmla="*/ 38849 w 99263"/>
                    <a:gd name="connsiteY6" fmla="*/ 38552 h 43902"/>
                    <a:gd name="connsiteX7" fmla="*/ 57330 w 99263"/>
                    <a:gd name="connsiteY7" fmla="*/ 30703 h 43902"/>
                    <a:gd name="connsiteX8" fmla="*/ 84704 w 99263"/>
                    <a:gd name="connsiteY8" fmla="*/ 14258 h 43902"/>
                    <a:gd name="connsiteX9" fmla="*/ 93497 w 99263"/>
                    <a:gd name="connsiteY9" fmla="*/ 0 h 439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99263" h="43902">
                      <a:moveTo>
                        <a:pt x="93497" y="0"/>
                      </a:moveTo>
                      <a:cubicBezTo>
                        <a:pt x="92106" y="199"/>
                        <a:pt x="90665" y="348"/>
                        <a:pt x="89275" y="596"/>
                      </a:cubicBezTo>
                      <a:cubicBezTo>
                        <a:pt x="76954" y="2385"/>
                        <a:pt x="64683" y="4620"/>
                        <a:pt x="52461" y="7154"/>
                      </a:cubicBezTo>
                      <a:cubicBezTo>
                        <a:pt x="52809" y="7750"/>
                        <a:pt x="53306" y="8297"/>
                        <a:pt x="53902" y="8793"/>
                      </a:cubicBezTo>
                      <a:cubicBezTo>
                        <a:pt x="63490" y="16643"/>
                        <a:pt x="27174" y="14258"/>
                        <a:pt x="22404" y="22108"/>
                      </a:cubicBezTo>
                      <a:cubicBezTo>
                        <a:pt x="17635" y="29957"/>
                        <a:pt x="-3479" y="27126"/>
                        <a:pt x="495" y="36217"/>
                      </a:cubicBezTo>
                      <a:cubicBezTo>
                        <a:pt x="4619" y="45607"/>
                        <a:pt x="38849" y="46402"/>
                        <a:pt x="38849" y="38552"/>
                      </a:cubicBezTo>
                      <a:cubicBezTo>
                        <a:pt x="38849" y="30703"/>
                        <a:pt x="56684" y="37757"/>
                        <a:pt x="57330" y="30703"/>
                      </a:cubicBezTo>
                      <a:cubicBezTo>
                        <a:pt x="58025" y="23648"/>
                        <a:pt x="65577" y="15848"/>
                        <a:pt x="84704" y="14258"/>
                      </a:cubicBezTo>
                      <a:cubicBezTo>
                        <a:pt x="100701" y="12967"/>
                        <a:pt x="103334" y="7303"/>
                        <a:pt x="93497" y="0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68" name="Freeform: Shape 302">
                  <a:extLst>
                    <a:ext uri="{FF2B5EF4-FFF2-40B4-BE49-F238E27FC236}">
                      <a16:creationId xmlns:a16="http://schemas.microsoft.com/office/drawing/2014/main" xmlns="" id="{FB00DFC0-BBF3-B18E-0CBB-32FBFBD20D6A}"/>
                    </a:ext>
                  </a:extLst>
                </p:cNvPr>
                <p:cNvSpPr/>
                <p:nvPr/>
              </p:nvSpPr>
              <p:spPr>
                <a:xfrm>
                  <a:off x="5617079" y="1419514"/>
                  <a:ext cx="71490" cy="15377"/>
                </a:xfrm>
                <a:custGeom>
                  <a:avLst/>
                  <a:gdLst>
                    <a:gd name="connsiteX0" fmla="*/ 63740 w 71490"/>
                    <a:gd name="connsiteY0" fmla="*/ 2212 h 15377"/>
                    <a:gd name="connsiteX1" fmla="*/ 31249 w 71490"/>
                    <a:gd name="connsiteY1" fmla="*/ 523 h 15377"/>
                    <a:gd name="connsiteX2" fmla="*/ 7750 w 71490"/>
                    <a:gd name="connsiteY2" fmla="*/ 4696 h 15377"/>
                    <a:gd name="connsiteX3" fmla="*/ 895 w 71490"/>
                    <a:gd name="connsiteY3" fmla="*/ 6534 h 15377"/>
                    <a:gd name="connsiteX4" fmla="*/ 0 w 71490"/>
                    <a:gd name="connsiteY4" fmla="*/ 6832 h 15377"/>
                    <a:gd name="connsiteX5" fmla="*/ 29659 w 71490"/>
                    <a:gd name="connsiteY5" fmla="*/ 15377 h 15377"/>
                    <a:gd name="connsiteX6" fmla="*/ 52264 w 71490"/>
                    <a:gd name="connsiteY6" fmla="*/ 5193 h 15377"/>
                    <a:gd name="connsiteX7" fmla="*/ 71490 w 71490"/>
                    <a:gd name="connsiteY7" fmla="*/ 4001 h 15377"/>
                    <a:gd name="connsiteX8" fmla="*/ 63740 w 71490"/>
                    <a:gd name="connsiteY8" fmla="*/ 2212 h 153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71490" h="15377">
                      <a:moveTo>
                        <a:pt x="63740" y="2212"/>
                      </a:moveTo>
                      <a:cubicBezTo>
                        <a:pt x="52810" y="-123"/>
                        <a:pt x="41980" y="-471"/>
                        <a:pt x="31249" y="523"/>
                      </a:cubicBezTo>
                      <a:cubicBezTo>
                        <a:pt x="31448" y="3951"/>
                        <a:pt x="17239" y="4249"/>
                        <a:pt x="7750" y="4696"/>
                      </a:cubicBezTo>
                      <a:cubicBezTo>
                        <a:pt x="5465" y="5292"/>
                        <a:pt x="3180" y="5888"/>
                        <a:pt x="895" y="6534"/>
                      </a:cubicBezTo>
                      <a:cubicBezTo>
                        <a:pt x="596" y="6634"/>
                        <a:pt x="298" y="6733"/>
                        <a:pt x="0" y="6832"/>
                      </a:cubicBezTo>
                      <a:cubicBezTo>
                        <a:pt x="2534" y="11254"/>
                        <a:pt x="14209" y="15377"/>
                        <a:pt x="29659" y="15377"/>
                      </a:cubicBezTo>
                      <a:cubicBezTo>
                        <a:pt x="46104" y="15377"/>
                        <a:pt x="41285" y="3603"/>
                        <a:pt x="52264" y="5193"/>
                      </a:cubicBezTo>
                      <a:cubicBezTo>
                        <a:pt x="59319" y="6187"/>
                        <a:pt x="67814" y="6236"/>
                        <a:pt x="71490" y="4001"/>
                      </a:cubicBezTo>
                      <a:cubicBezTo>
                        <a:pt x="68907" y="3355"/>
                        <a:pt x="66323" y="2759"/>
                        <a:pt x="63740" y="2212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69" name="Freeform: Shape 303">
                  <a:extLst>
                    <a:ext uri="{FF2B5EF4-FFF2-40B4-BE49-F238E27FC236}">
                      <a16:creationId xmlns:a16="http://schemas.microsoft.com/office/drawing/2014/main" xmlns="" id="{48127DD5-D04B-20D4-80E9-07BD657C0064}"/>
                    </a:ext>
                  </a:extLst>
                </p:cNvPr>
                <p:cNvSpPr/>
                <p:nvPr/>
              </p:nvSpPr>
              <p:spPr>
                <a:xfrm>
                  <a:off x="5616447" y="1474128"/>
                  <a:ext cx="78247" cy="30196"/>
                </a:xfrm>
                <a:custGeom>
                  <a:avLst/>
                  <a:gdLst>
                    <a:gd name="connsiteX0" fmla="*/ 33670 w 78247"/>
                    <a:gd name="connsiteY0" fmla="*/ 3042 h 30196"/>
                    <a:gd name="connsiteX1" fmla="*/ 16530 w 78247"/>
                    <a:gd name="connsiteY1" fmla="*/ 10096 h 30196"/>
                    <a:gd name="connsiteX2" fmla="*/ 2818 w 78247"/>
                    <a:gd name="connsiteY2" fmla="*/ 25746 h 30196"/>
                    <a:gd name="connsiteX3" fmla="*/ 53492 w 78247"/>
                    <a:gd name="connsiteY3" fmla="*/ 21026 h 30196"/>
                    <a:gd name="connsiteX4" fmla="*/ 78134 w 78247"/>
                    <a:gd name="connsiteY4" fmla="*/ 10047 h 30196"/>
                    <a:gd name="connsiteX5" fmla="*/ 33670 w 78247"/>
                    <a:gd name="connsiteY5" fmla="*/ 3042 h 3019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8247" h="30196">
                      <a:moveTo>
                        <a:pt x="33670" y="3042"/>
                      </a:moveTo>
                      <a:cubicBezTo>
                        <a:pt x="35707" y="9301"/>
                        <a:pt x="30241" y="10096"/>
                        <a:pt x="16530" y="10096"/>
                      </a:cubicBezTo>
                      <a:cubicBezTo>
                        <a:pt x="2818" y="10096"/>
                        <a:pt x="-4336" y="18939"/>
                        <a:pt x="2818" y="25746"/>
                      </a:cubicBezTo>
                      <a:cubicBezTo>
                        <a:pt x="11065" y="33595"/>
                        <a:pt x="47332" y="30465"/>
                        <a:pt x="53492" y="21026"/>
                      </a:cubicBezTo>
                      <a:cubicBezTo>
                        <a:pt x="59653" y="11636"/>
                        <a:pt x="75401" y="19486"/>
                        <a:pt x="78134" y="10047"/>
                      </a:cubicBezTo>
                      <a:cubicBezTo>
                        <a:pt x="80916" y="707"/>
                        <a:pt x="31633" y="-3218"/>
                        <a:pt x="33670" y="3042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70" name="Freeform: Shape 304">
                  <a:extLst>
                    <a:ext uri="{FF2B5EF4-FFF2-40B4-BE49-F238E27FC236}">
                      <a16:creationId xmlns:a16="http://schemas.microsoft.com/office/drawing/2014/main" xmlns="" id="{05F9C7AC-9A1F-0FDC-44D6-B8A4891FB7B4}"/>
                    </a:ext>
                  </a:extLst>
                </p:cNvPr>
                <p:cNvSpPr/>
                <p:nvPr/>
              </p:nvSpPr>
              <p:spPr>
                <a:xfrm>
                  <a:off x="5576886" y="1432146"/>
                  <a:ext cx="81599" cy="34397"/>
                </a:xfrm>
                <a:custGeom>
                  <a:avLst/>
                  <a:gdLst>
                    <a:gd name="connsiteX0" fmla="*/ 81478 w 81599"/>
                    <a:gd name="connsiteY0" fmla="*/ 17600 h 34397"/>
                    <a:gd name="connsiteX1" fmla="*/ 41733 w 81599"/>
                    <a:gd name="connsiteY1" fmla="*/ 5826 h 34397"/>
                    <a:gd name="connsiteX2" fmla="*/ 25289 w 81599"/>
                    <a:gd name="connsiteY2" fmla="*/ 9750 h 34397"/>
                    <a:gd name="connsiteX3" fmla="*/ 648 w 81599"/>
                    <a:gd name="connsiteY3" fmla="*/ 26195 h 34397"/>
                    <a:gd name="connsiteX4" fmla="*/ 81478 w 81599"/>
                    <a:gd name="connsiteY4" fmla="*/ 17600 h 343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1599" h="34397">
                      <a:moveTo>
                        <a:pt x="81478" y="17600"/>
                      </a:moveTo>
                      <a:cubicBezTo>
                        <a:pt x="83514" y="1156"/>
                        <a:pt x="59569" y="14470"/>
                        <a:pt x="41733" y="5826"/>
                      </a:cubicBezTo>
                      <a:cubicBezTo>
                        <a:pt x="23947" y="-2769"/>
                        <a:pt x="13415" y="-2173"/>
                        <a:pt x="25289" y="9750"/>
                      </a:cubicBezTo>
                      <a:cubicBezTo>
                        <a:pt x="30803" y="15265"/>
                        <a:pt x="-5215" y="19537"/>
                        <a:pt x="648" y="26195"/>
                      </a:cubicBezTo>
                      <a:cubicBezTo>
                        <a:pt x="13664" y="41148"/>
                        <a:pt x="79391" y="34094"/>
                        <a:pt x="81478" y="17600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71" name="Freeform: Shape 305">
                  <a:extLst>
                    <a:ext uri="{FF2B5EF4-FFF2-40B4-BE49-F238E27FC236}">
                      <a16:creationId xmlns:a16="http://schemas.microsoft.com/office/drawing/2014/main" xmlns="" id="{F0787D46-2872-9B0C-F31F-B66AD082FEB1}"/>
                    </a:ext>
                  </a:extLst>
                </p:cNvPr>
                <p:cNvSpPr/>
                <p:nvPr/>
              </p:nvSpPr>
              <p:spPr>
                <a:xfrm>
                  <a:off x="5509720" y="1685417"/>
                  <a:ext cx="411005" cy="329686"/>
                </a:xfrm>
                <a:custGeom>
                  <a:avLst/>
                  <a:gdLst>
                    <a:gd name="connsiteX0" fmla="*/ 406834 w 411005"/>
                    <a:gd name="connsiteY0" fmla="*/ 4932 h 329686"/>
                    <a:gd name="connsiteX1" fmla="*/ 335592 w 411005"/>
                    <a:gd name="connsiteY1" fmla="*/ 20631 h 329686"/>
                    <a:gd name="connsiteX2" fmla="*/ 297934 w 411005"/>
                    <a:gd name="connsiteY2" fmla="*/ 30815 h 329686"/>
                    <a:gd name="connsiteX3" fmla="*/ 263456 w 411005"/>
                    <a:gd name="connsiteY3" fmla="*/ 39509 h 329686"/>
                    <a:gd name="connsiteX4" fmla="*/ 249148 w 411005"/>
                    <a:gd name="connsiteY4" fmla="*/ 40900 h 329686"/>
                    <a:gd name="connsiteX5" fmla="*/ 245571 w 411005"/>
                    <a:gd name="connsiteY5" fmla="*/ 40453 h 329686"/>
                    <a:gd name="connsiteX6" fmla="*/ 227338 w 411005"/>
                    <a:gd name="connsiteY6" fmla="*/ 43186 h 329686"/>
                    <a:gd name="connsiteX7" fmla="*/ 208708 w 411005"/>
                    <a:gd name="connsiteY7" fmla="*/ 50389 h 329686"/>
                    <a:gd name="connsiteX8" fmla="*/ 207814 w 411005"/>
                    <a:gd name="connsiteY8" fmla="*/ 50340 h 329686"/>
                    <a:gd name="connsiteX9" fmla="*/ 193555 w 411005"/>
                    <a:gd name="connsiteY9" fmla="*/ 54612 h 329686"/>
                    <a:gd name="connsiteX10" fmla="*/ 188786 w 411005"/>
                    <a:gd name="connsiteY10" fmla="*/ 55258 h 329686"/>
                    <a:gd name="connsiteX11" fmla="*/ 147452 w 411005"/>
                    <a:gd name="connsiteY11" fmla="*/ 87451 h 329686"/>
                    <a:gd name="connsiteX12" fmla="*/ 122164 w 411005"/>
                    <a:gd name="connsiteY12" fmla="*/ 91972 h 329686"/>
                    <a:gd name="connsiteX13" fmla="*/ 112278 w 411005"/>
                    <a:gd name="connsiteY13" fmla="*/ 101858 h 329686"/>
                    <a:gd name="connsiteX14" fmla="*/ 115806 w 411005"/>
                    <a:gd name="connsiteY14" fmla="*/ 107621 h 329686"/>
                    <a:gd name="connsiteX15" fmla="*/ 102789 w 411005"/>
                    <a:gd name="connsiteY15" fmla="*/ 124861 h 329686"/>
                    <a:gd name="connsiteX16" fmla="*/ 95933 w 411005"/>
                    <a:gd name="connsiteY16" fmla="*/ 142100 h 329686"/>
                    <a:gd name="connsiteX17" fmla="*/ 76955 w 411005"/>
                    <a:gd name="connsiteY17" fmla="*/ 153675 h 329686"/>
                    <a:gd name="connsiteX18" fmla="*/ 73925 w 411005"/>
                    <a:gd name="connsiteY18" fmla="*/ 162966 h 329686"/>
                    <a:gd name="connsiteX19" fmla="*/ 68658 w 411005"/>
                    <a:gd name="connsiteY19" fmla="*/ 171362 h 329686"/>
                    <a:gd name="connsiteX20" fmla="*/ 73329 w 411005"/>
                    <a:gd name="connsiteY20" fmla="*/ 172703 h 329686"/>
                    <a:gd name="connsiteX21" fmla="*/ 67168 w 411005"/>
                    <a:gd name="connsiteY21" fmla="*/ 187607 h 329686"/>
                    <a:gd name="connsiteX22" fmla="*/ 46600 w 411005"/>
                    <a:gd name="connsiteY22" fmla="*/ 199381 h 329686"/>
                    <a:gd name="connsiteX23" fmla="*/ 30156 w 411005"/>
                    <a:gd name="connsiteY23" fmla="*/ 212696 h 329686"/>
                    <a:gd name="connsiteX24" fmla="*/ 26579 w 411005"/>
                    <a:gd name="connsiteY24" fmla="*/ 213193 h 329686"/>
                    <a:gd name="connsiteX25" fmla="*/ 26331 w 411005"/>
                    <a:gd name="connsiteY25" fmla="*/ 215975 h 329686"/>
                    <a:gd name="connsiteX26" fmla="*/ 37658 w 411005"/>
                    <a:gd name="connsiteY26" fmla="*/ 230730 h 329686"/>
                    <a:gd name="connsiteX27" fmla="*/ 23995 w 411005"/>
                    <a:gd name="connsiteY27" fmla="*/ 246429 h 329686"/>
                    <a:gd name="connsiteX28" fmla="*/ 8694 w 411005"/>
                    <a:gd name="connsiteY28" fmla="*/ 253732 h 329686"/>
                    <a:gd name="connsiteX29" fmla="*/ 5713 w 411005"/>
                    <a:gd name="connsiteY29" fmla="*/ 266748 h 329686"/>
                    <a:gd name="connsiteX30" fmla="*/ 0 w 411005"/>
                    <a:gd name="connsiteY30" fmla="*/ 277082 h 329686"/>
                    <a:gd name="connsiteX31" fmla="*/ 18531 w 411005"/>
                    <a:gd name="connsiteY31" fmla="*/ 279367 h 329686"/>
                    <a:gd name="connsiteX32" fmla="*/ 22655 w 411005"/>
                    <a:gd name="connsiteY32" fmla="*/ 298941 h 329686"/>
                    <a:gd name="connsiteX33" fmla="*/ 31547 w 411005"/>
                    <a:gd name="connsiteY33" fmla="*/ 290346 h 329686"/>
                    <a:gd name="connsiteX34" fmla="*/ 50028 w 411005"/>
                    <a:gd name="connsiteY34" fmla="*/ 305251 h 329686"/>
                    <a:gd name="connsiteX35" fmla="*/ 79489 w 411005"/>
                    <a:gd name="connsiteY35" fmla="*/ 324030 h 329686"/>
                    <a:gd name="connsiteX36" fmla="*/ 139751 w 411005"/>
                    <a:gd name="connsiteY36" fmla="*/ 324030 h 329686"/>
                    <a:gd name="connsiteX37" fmla="*/ 108254 w 411005"/>
                    <a:gd name="connsiteY37" fmla="*/ 291887 h 329686"/>
                    <a:gd name="connsiteX38" fmla="*/ 100057 w 411005"/>
                    <a:gd name="connsiteY38" fmla="*/ 234704 h 329686"/>
                    <a:gd name="connsiteX39" fmla="*/ 118538 w 411005"/>
                    <a:gd name="connsiteY39" fmla="*/ 204151 h 329686"/>
                    <a:gd name="connsiteX40" fmla="*/ 129616 w 411005"/>
                    <a:gd name="connsiteY40" fmla="*/ 186912 h 329686"/>
                    <a:gd name="connsiteX41" fmla="*/ 130262 w 411005"/>
                    <a:gd name="connsiteY41" fmla="*/ 152483 h 329686"/>
                    <a:gd name="connsiteX42" fmla="*/ 165883 w 411005"/>
                    <a:gd name="connsiteY42" fmla="*/ 133008 h 329686"/>
                    <a:gd name="connsiteX43" fmla="*/ 165834 w 411005"/>
                    <a:gd name="connsiteY43" fmla="*/ 132859 h 329686"/>
                    <a:gd name="connsiteX44" fmla="*/ 180788 w 411005"/>
                    <a:gd name="connsiteY44" fmla="*/ 128686 h 329686"/>
                    <a:gd name="connsiteX45" fmla="*/ 183172 w 411005"/>
                    <a:gd name="connsiteY45" fmla="*/ 127742 h 329686"/>
                    <a:gd name="connsiteX46" fmla="*/ 187743 w 411005"/>
                    <a:gd name="connsiteY46" fmla="*/ 124215 h 329686"/>
                    <a:gd name="connsiteX47" fmla="*/ 194649 w 411005"/>
                    <a:gd name="connsiteY47" fmla="*/ 119694 h 329686"/>
                    <a:gd name="connsiteX48" fmla="*/ 213030 w 411005"/>
                    <a:gd name="connsiteY48" fmla="*/ 114328 h 329686"/>
                    <a:gd name="connsiteX49" fmla="*/ 218594 w 411005"/>
                    <a:gd name="connsiteY49" fmla="*/ 107820 h 329686"/>
                    <a:gd name="connsiteX50" fmla="*/ 347367 w 411005"/>
                    <a:gd name="connsiteY50" fmla="*/ 52178 h 329686"/>
                    <a:gd name="connsiteX51" fmla="*/ 406834 w 411005"/>
                    <a:gd name="connsiteY51" fmla="*/ 4932 h 32968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</a:cxnLst>
                  <a:rect l="l" t="t" r="r" b="b"/>
                  <a:pathLst>
                    <a:path w="411005" h="329686">
                      <a:moveTo>
                        <a:pt x="406834" y="4932"/>
                      </a:moveTo>
                      <a:cubicBezTo>
                        <a:pt x="391085" y="-9178"/>
                        <a:pt x="346572" y="10446"/>
                        <a:pt x="335592" y="20631"/>
                      </a:cubicBezTo>
                      <a:cubicBezTo>
                        <a:pt x="324613" y="30815"/>
                        <a:pt x="308914" y="23761"/>
                        <a:pt x="297934" y="30815"/>
                      </a:cubicBezTo>
                      <a:cubicBezTo>
                        <a:pt x="289886" y="35982"/>
                        <a:pt x="275280" y="40702"/>
                        <a:pt x="263456" y="39509"/>
                      </a:cubicBezTo>
                      <a:cubicBezTo>
                        <a:pt x="259282" y="41199"/>
                        <a:pt x="254464" y="41844"/>
                        <a:pt x="249148" y="40900"/>
                      </a:cubicBezTo>
                      <a:cubicBezTo>
                        <a:pt x="247956" y="40702"/>
                        <a:pt x="246764" y="40602"/>
                        <a:pt x="245571" y="40453"/>
                      </a:cubicBezTo>
                      <a:cubicBezTo>
                        <a:pt x="239609" y="40056"/>
                        <a:pt x="233499" y="41298"/>
                        <a:pt x="227338" y="43186"/>
                      </a:cubicBezTo>
                      <a:cubicBezTo>
                        <a:pt x="223314" y="48005"/>
                        <a:pt x="217104" y="51085"/>
                        <a:pt x="208708" y="50389"/>
                      </a:cubicBezTo>
                      <a:cubicBezTo>
                        <a:pt x="208410" y="50389"/>
                        <a:pt x="208112" y="50389"/>
                        <a:pt x="207814" y="50340"/>
                      </a:cubicBezTo>
                      <a:cubicBezTo>
                        <a:pt x="202995" y="52128"/>
                        <a:pt x="198226" y="53718"/>
                        <a:pt x="193555" y="54612"/>
                      </a:cubicBezTo>
                      <a:cubicBezTo>
                        <a:pt x="192015" y="54910"/>
                        <a:pt x="190425" y="55109"/>
                        <a:pt x="188786" y="55258"/>
                      </a:cubicBezTo>
                      <a:cubicBezTo>
                        <a:pt x="174478" y="64449"/>
                        <a:pt x="161163" y="76372"/>
                        <a:pt x="147452" y="87451"/>
                      </a:cubicBezTo>
                      <a:cubicBezTo>
                        <a:pt x="139354" y="94009"/>
                        <a:pt x="130113" y="94704"/>
                        <a:pt x="122164" y="91972"/>
                      </a:cubicBezTo>
                      <a:cubicBezTo>
                        <a:pt x="118786" y="95201"/>
                        <a:pt x="115458" y="98530"/>
                        <a:pt x="112278" y="101858"/>
                      </a:cubicBezTo>
                      <a:cubicBezTo>
                        <a:pt x="112974" y="103846"/>
                        <a:pt x="114066" y="105783"/>
                        <a:pt x="115806" y="107621"/>
                      </a:cubicBezTo>
                      <a:cubicBezTo>
                        <a:pt x="125394" y="117806"/>
                        <a:pt x="98020" y="118601"/>
                        <a:pt x="102789" y="124861"/>
                      </a:cubicBezTo>
                      <a:cubicBezTo>
                        <a:pt x="107608" y="131120"/>
                        <a:pt x="92505" y="135045"/>
                        <a:pt x="95933" y="142100"/>
                      </a:cubicBezTo>
                      <a:cubicBezTo>
                        <a:pt x="99262" y="148956"/>
                        <a:pt x="87090" y="151390"/>
                        <a:pt x="76955" y="153675"/>
                      </a:cubicBezTo>
                      <a:cubicBezTo>
                        <a:pt x="76458" y="156855"/>
                        <a:pt x="75366" y="159985"/>
                        <a:pt x="73925" y="162966"/>
                      </a:cubicBezTo>
                      <a:cubicBezTo>
                        <a:pt x="72484" y="165946"/>
                        <a:pt x="70646" y="168728"/>
                        <a:pt x="68658" y="171362"/>
                      </a:cubicBezTo>
                      <a:cubicBezTo>
                        <a:pt x="69851" y="172107"/>
                        <a:pt x="71341" y="172604"/>
                        <a:pt x="73329" y="172703"/>
                      </a:cubicBezTo>
                      <a:cubicBezTo>
                        <a:pt x="86345" y="173498"/>
                        <a:pt x="65777" y="175833"/>
                        <a:pt x="67168" y="187607"/>
                      </a:cubicBezTo>
                      <a:cubicBezTo>
                        <a:pt x="68510" y="199381"/>
                        <a:pt x="45905" y="191532"/>
                        <a:pt x="46600" y="199381"/>
                      </a:cubicBezTo>
                      <a:cubicBezTo>
                        <a:pt x="47296" y="207231"/>
                        <a:pt x="43172" y="212696"/>
                        <a:pt x="30156" y="212696"/>
                      </a:cubicBezTo>
                      <a:cubicBezTo>
                        <a:pt x="28417" y="212696"/>
                        <a:pt x="27275" y="212894"/>
                        <a:pt x="26579" y="213193"/>
                      </a:cubicBezTo>
                      <a:cubicBezTo>
                        <a:pt x="26529" y="214136"/>
                        <a:pt x="26480" y="215031"/>
                        <a:pt x="26331" y="215975"/>
                      </a:cubicBezTo>
                      <a:cubicBezTo>
                        <a:pt x="28765" y="219452"/>
                        <a:pt x="36813" y="225265"/>
                        <a:pt x="37658" y="230730"/>
                      </a:cubicBezTo>
                      <a:cubicBezTo>
                        <a:pt x="39049" y="239374"/>
                        <a:pt x="24641" y="233065"/>
                        <a:pt x="23995" y="246429"/>
                      </a:cubicBezTo>
                      <a:cubicBezTo>
                        <a:pt x="23598" y="253732"/>
                        <a:pt x="16047" y="253036"/>
                        <a:pt x="8694" y="253732"/>
                      </a:cubicBezTo>
                      <a:cubicBezTo>
                        <a:pt x="7750" y="258054"/>
                        <a:pt x="6806" y="262426"/>
                        <a:pt x="5713" y="266748"/>
                      </a:cubicBezTo>
                      <a:cubicBezTo>
                        <a:pt x="4670" y="270723"/>
                        <a:pt x="2633" y="274200"/>
                        <a:pt x="0" y="277082"/>
                      </a:cubicBezTo>
                      <a:cubicBezTo>
                        <a:pt x="4918" y="279466"/>
                        <a:pt x="12470" y="278920"/>
                        <a:pt x="18531" y="279367"/>
                      </a:cubicBezTo>
                      <a:cubicBezTo>
                        <a:pt x="29461" y="280162"/>
                        <a:pt x="14407" y="291887"/>
                        <a:pt x="22655" y="298941"/>
                      </a:cubicBezTo>
                      <a:cubicBezTo>
                        <a:pt x="30851" y="305996"/>
                        <a:pt x="37012" y="303661"/>
                        <a:pt x="31547" y="290346"/>
                      </a:cubicBezTo>
                      <a:cubicBezTo>
                        <a:pt x="26082" y="277032"/>
                        <a:pt x="60312" y="295066"/>
                        <a:pt x="50028" y="305251"/>
                      </a:cubicBezTo>
                      <a:cubicBezTo>
                        <a:pt x="39744" y="315435"/>
                        <a:pt x="66473" y="323285"/>
                        <a:pt x="79489" y="324030"/>
                      </a:cubicBezTo>
                      <a:cubicBezTo>
                        <a:pt x="92505" y="324825"/>
                        <a:pt x="138659" y="336351"/>
                        <a:pt x="139751" y="324030"/>
                      </a:cubicBezTo>
                      <a:cubicBezTo>
                        <a:pt x="140447" y="316180"/>
                        <a:pt x="122661" y="309126"/>
                        <a:pt x="108254" y="291887"/>
                      </a:cubicBezTo>
                      <a:cubicBezTo>
                        <a:pt x="93896" y="274647"/>
                        <a:pt x="83612" y="246429"/>
                        <a:pt x="100057" y="234704"/>
                      </a:cubicBezTo>
                      <a:cubicBezTo>
                        <a:pt x="116501" y="222930"/>
                        <a:pt x="102094" y="217465"/>
                        <a:pt x="118538" y="204151"/>
                      </a:cubicBezTo>
                      <a:cubicBezTo>
                        <a:pt x="126288" y="197841"/>
                        <a:pt x="128226" y="191780"/>
                        <a:pt x="129616" y="186912"/>
                      </a:cubicBezTo>
                      <a:cubicBezTo>
                        <a:pt x="121071" y="177770"/>
                        <a:pt x="118438" y="163462"/>
                        <a:pt x="130262" y="152483"/>
                      </a:cubicBezTo>
                      <a:cubicBezTo>
                        <a:pt x="140646" y="142845"/>
                        <a:pt x="152469" y="137082"/>
                        <a:pt x="165883" y="133008"/>
                      </a:cubicBezTo>
                      <a:cubicBezTo>
                        <a:pt x="165883" y="132958"/>
                        <a:pt x="165883" y="132909"/>
                        <a:pt x="165834" y="132859"/>
                      </a:cubicBezTo>
                      <a:cubicBezTo>
                        <a:pt x="164293" y="128189"/>
                        <a:pt x="173087" y="130922"/>
                        <a:pt x="180788" y="128686"/>
                      </a:cubicBezTo>
                      <a:cubicBezTo>
                        <a:pt x="181583" y="128388"/>
                        <a:pt x="182377" y="128090"/>
                        <a:pt x="183172" y="127742"/>
                      </a:cubicBezTo>
                      <a:cubicBezTo>
                        <a:pt x="184861" y="126947"/>
                        <a:pt x="186451" y="125854"/>
                        <a:pt x="187743" y="124215"/>
                      </a:cubicBezTo>
                      <a:cubicBezTo>
                        <a:pt x="189531" y="121979"/>
                        <a:pt x="191966" y="120638"/>
                        <a:pt x="194649" y="119694"/>
                      </a:cubicBezTo>
                      <a:cubicBezTo>
                        <a:pt x="200461" y="114775"/>
                        <a:pt x="206969" y="113335"/>
                        <a:pt x="213030" y="114328"/>
                      </a:cubicBezTo>
                      <a:cubicBezTo>
                        <a:pt x="215365" y="112888"/>
                        <a:pt x="217303" y="110900"/>
                        <a:pt x="218594" y="107820"/>
                      </a:cubicBezTo>
                      <a:cubicBezTo>
                        <a:pt x="224059" y="94506"/>
                        <a:pt x="302852" y="63903"/>
                        <a:pt x="347367" y="52178"/>
                      </a:cubicBezTo>
                      <a:cubicBezTo>
                        <a:pt x="391781" y="40205"/>
                        <a:pt x="422583" y="19041"/>
                        <a:pt x="406834" y="4932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</p:grpSp>
          <p:grpSp>
            <p:nvGrpSpPr>
              <p:cNvPr id="321" name="Graphic 4">
                <a:extLst>
                  <a:ext uri="{FF2B5EF4-FFF2-40B4-BE49-F238E27FC236}">
                    <a16:creationId xmlns:a16="http://schemas.microsoft.com/office/drawing/2014/main" xmlns="" id="{545B1601-0D30-65E1-A933-237C61225E24}"/>
                  </a:ext>
                </a:extLst>
              </p:cNvPr>
              <p:cNvGrpSpPr/>
              <p:nvPr/>
            </p:nvGrpSpPr>
            <p:grpSpPr>
              <a:xfrm>
                <a:off x="4766250" y="1419514"/>
                <a:ext cx="3949206" cy="1723469"/>
                <a:chOff x="4766250" y="1419514"/>
                <a:chExt cx="3949206" cy="1723469"/>
              </a:xfrm>
              <a:grpFill/>
            </p:grpSpPr>
            <p:sp>
              <p:nvSpPr>
                <p:cNvPr id="322" name="Freeform: Shape 256">
                  <a:extLst>
                    <a:ext uri="{FF2B5EF4-FFF2-40B4-BE49-F238E27FC236}">
                      <a16:creationId xmlns:a16="http://schemas.microsoft.com/office/drawing/2014/main" xmlns="" id="{23A85B65-C8BD-32A0-FA6F-6EC43BC29920}"/>
                    </a:ext>
                  </a:extLst>
                </p:cNvPr>
                <p:cNvSpPr/>
                <p:nvPr/>
              </p:nvSpPr>
              <p:spPr>
                <a:xfrm>
                  <a:off x="6430531" y="1449299"/>
                  <a:ext cx="119405" cy="79786"/>
                </a:xfrm>
                <a:custGeom>
                  <a:avLst/>
                  <a:gdLst>
                    <a:gd name="connsiteX0" fmla="*/ 118853 w 119405"/>
                    <a:gd name="connsiteY0" fmla="*/ 30802 h 79786"/>
                    <a:gd name="connsiteX1" fmla="*/ 100422 w 119405"/>
                    <a:gd name="connsiteY1" fmla="*/ 39297 h 79786"/>
                    <a:gd name="connsiteX2" fmla="*/ 75184 w 119405"/>
                    <a:gd name="connsiteY2" fmla="*/ 13563 h 79786"/>
                    <a:gd name="connsiteX3" fmla="*/ 75184 w 119405"/>
                    <a:gd name="connsiteY3" fmla="*/ 5365 h 79786"/>
                    <a:gd name="connsiteX4" fmla="*/ 72998 w 119405"/>
                    <a:gd name="connsiteY4" fmla="*/ 3428 h 79786"/>
                    <a:gd name="connsiteX5" fmla="*/ 55809 w 119405"/>
                    <a:gd name="connsiteY5" fmla="*/ 4918 h 79786"/>
                    <a:gd name="connsiteX6" fmla="*/ 34048 w 119405"/>
                    <a:gd name="connsiteY6" fmla="*/ 0 h 79786"/>
                    <a:gd name="connsiteX7" fmla="*/ 34645 w 119405"/>
                    <a:gd name="connsiteY7" fmla="*/ 8247 h 79786"/>
                    <a:gd name="connsiteX8" fmla="*/ 24361 w 119405"/>
                    <a:gd name="connsiteY8" fmla="*/ 26281 h 79786"/>
                    <a:gd name="connsiteX9" fmla="*/ 25057 w 119405"/>
                    <a:gd name="connsiteY9" fmla="*/ 44315 h 79786"/>
                    <a:gd name="connsiteX10" fmla="*/ 19592 w 119405"/>
                    <a:gd name="connsiteY10" fmla="*/ 54500 h 79786"/>
                    <a:gd name="connsiteX11" fmla="*/ 3147 w 119405"/>
                    <a:gd name="connsiteY11" fmla="*/ 63889 h 79786"/>
                    <a:gd name="connsiteX12" fmla="*/ 23715 w 119405"/>
                    <a:gd name="connsiteY12" fmla="*/ 79539 h 79786"/>
                    <a:gd name="connsiteX13" fmla="*/ 25057 w 119405"/>
                    <a:gd name="connsiteY13" fmla="*/ 79787 h 79786"/>
                    <a:gd name="connsiteX14" fmla="*/ 42345 w 119405"/>
                    <a:gd name="connsiteY14" fmla="*/ 72732 h 79786"/>
                    <a:gd name="connsiteX15" fmla="*/ 45774 w 119405"/>
                    <a:gd name="connsiteY15" fmla="*/ 72931 h 79786"/>
                    <a:gd name="connsiteX16" fmla="*/ 51139 w 119405"/>
                    <a:gd name="connsiteY16" fmla="*/ 60710 h 79786"/>
                    <a:gd name="connsiteX17" fmla="*/ 114829 w 119405"/>
                    <a:gd name="connsiteY17" fmla="*/ 38751 h 79786"/>
                    <a:gd name="connsiteX18" fmla="*/ 118853 w 119405"/>
                    <a:gd name="connsiteY18" fmla="*/ 30802 h 7978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19405" h="79786">
                      <a:moveTo>
                        <a:pt x="118853" y="30802"/>
                      </a:moveTo>
                      <a:cubicBezTo>
                        <a:pt x="114183" y="35820"/>
                        <a:pt x="107626" y="38999"/>
                        <a:pt x="100422" y="39297"/>
                      </a:cubicBezTo>
                      <a:cubicBezTo>
                        <a:pt x="86760" y="39943"/>
                        <a:pt x="75184" y="27026"/>
                        <a:pt x="75184" y="13563"/>
                      </a:cubicBezTo>
                      <a:lnTo>
                        <a:pt x="75184" y="5365"/>
                      </a:lnTo>
                      <a:cubicBezTo>
                        <a:pt x="74389" y="4769"/>
                        <a:pt x="73743" y="4074"/>
                        <a:pt x="72998" y="3428"/>
                      </a:cubicBezTo>
                      <a:cubicBezTo>
                        <a:pt x="67583" y="5962"/>
                        <a:pt x="61422" y="6707"/>
                        <a:pt x="55809" y="4918"/>
                      </a:cubicBezTo>
                      <a:cubicBezTo>
                        <a:pt x="48705" y="2683"/>
                        <a:pt x="41203" y="2136"/>
                        <a:pt x="34048" y="0"/>
                      </a:cubicBezTo>
                      <a:cubicBezTo>
                        <a:pt x="30372" y="2881"/>
                        <a:pt x="30224" y="5713"/>
                        <a:pt x="34645" y="8247"/>
                      </a:cubicBezTo>
                      <a:cubicBezTo>
                        <a:pt x="44233" y="13762"/>
                        <a:pt x="34645" y="27076"/>
                        <a:pt x="24361" y="26281"/>
                      </a:cubicBezTo>
                      <a:cubicBezTo>
                        <a:pt x="14077" y="25486"/>
                        <a:pt x="12040" y="38055"/>
                        <a:pt x="25057" y="44315"/>
                      </a:cubicBezTo>
                      <a:cubicBezTo>
                        <a:pt x="38073" y="50575"/>
                        <a:pt x="33304" y="54500"/>
                        <a:pt x="19592" y="54500"/>
                      </a:cubicBezTo>
                      <a:cubicBezTo>
                        <a:pt x="5930" y="54500"/>
                        <a:pt x="-5845" y="59766"/>
                        <a:pt x="3147" y="63889"/>
                      </a:cubicBezTo>
                      <a:cubicBezTo>
                        <a:pt x="10003" y="67019"/>
                        <a:pt x="9308" y="75663"/>
                        <a:pt x="23715" y="79539"/>
                      </a:cubicBezTo>
                      <a:cubicBezTo>
                        <a:pt x="24162" y="79638"/>
                        <a:pt x="24610" y="79737"/>
                        <a:pt x="25057" y="79787"/>
                      </a:cubicBezTo>
                      <a:cubicBezTo>
                        <a:pt x="29578" y="75117"/>
                        <a:pt x="36086" y="72981"/>
                        <a:pt x="42345" y="72732"/>
                      </a:cubicBezTo>
                      <a:cubicBezTo>
                        <a:pt x="43438" y="72683"/>
                        <a:pt x="44630" y="72782"/>
                        <a:pt x="45774" y="72931"/>
                      </a:cubicBezTo>
                      <a:cubicBezTo>
                        <a:pt x="49500" y="69205"/>
                        <a:pt x="51685" y="64634"/>
                        <a:pt x="51139" y="60710"/>
                      </a:cubicBezTo>
                      <a:cubicBezTo>
                        <a:pt x="49748" y="51320"/>
                        <a:pt x="101117" y="42676"/>
                        <a:pt x="114829" y="38751"/>
                      </a:cubicBezTo>
                      <a:cubicBezTo>
                        <a:pt x="119797" y="37409"/>
                        <a:pt x="119946" y="34280"/>
                        <a:pt x="118853" y="30802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23" name="Freeform: Shape 257">
                  <a:extLst>
                    <a:ext uri="{FF2B5EF4-FFF2-40B4-BE49-F238E27FC236}">
                      <a16:creationId xmlns:a16="http://schemas.microsoft.com/office/drawing/2014/main" xmlns="" id="{5E99D659-9F42-797D-4794-69DF2117361A}"/>
                    </a:ext>
                  </a:extLst>
                </p:cNvPr>
                <p:cNvSpPr/>
                <p:nvPr/>
              </p:nvSpPr>
              <p:spPr>
                <a:xfrm>
                  <a:off x="6595639" y="1553429"/>
                  <a:ext cx="143565" cy="74289"/>
                </a:xfrm>
                <a:custGeom>
                  <a:avLst/>
                  <a:gdLst>
                    <a:gd name="connsiteX0" fmla="*/ 134980 w 143565"/>
                    <a:gd name="connsiteY0" fmla="*/ 24145 h 74289"/>
                    <a:gd name="connsiteX1" fmla="*/ 120523 w 143565"/>
                    <a:gd name="connsiteY1" fmla="*/ 24393 h 74289"/>
                    <a:gd name="connsiteX2" fmla="*/ 86840 w 143565"/>
                    <a:gd name="connsiteY2" fmla="*/ 12669 h 74289"/>
                    <a:gd name="connsiteX3" fmla="*/ 79735 w 143565"/>
                    <a:gd name="connsiteY3" fmla="*/ 20170 h 74289"/>
                    <a:gd name="connsiteX4" fmla="*/ 79536 w 143565"/>
                    <a:gd name="connsiteY4" fmla="*/ 9787 h 74289"/>
                    <a:gd name="connsiteX5" fmla="*/ 71339 w 143565"/>
                    <a:gd name="connsiteY5" fmla="*/ 5962 h 74289"/>
                    <a:gd name="connsiteX6" fmla="*/ 51318 w 143565"/>
                    <a:gd name="connsiteY6" fmla="*/ 3825 h 74289"/>
                    <a:gd name="connsiteX7" fmla="*/ 44015 w 143565"/>
                    <a:gd name="connsiteY7" fmla="*/ 0 h 74289"/>
                    <a:gd name="connsiteX8" fmla="*/ 35917 w 143565"/>
                    <a:gd name="connsiteY8" fmla="*/ 20170 h 74289"/>
                    <a:gd name="connsiteX9" fmla="*/ 18777 w 143565"/>
                    <a:gd name="connsiteY9" fmla="*/ 35074 h 74289"/>
                    <a:gd name="connsiteX10" fmla="*/ 2333 w 143565"/>
                    <a:gd name="connsiteY10" fmla="*/ 72683 h 74289"/>
                    <a:gd name="connsiteX11" fmla="*/ 63291 w 143565"/>
                    <a:gd name="connsiteY11" fmla="*/ 65628 h 74289"/>
                    <a:gd name="connsiteX12" fmla="*/ 143425 w 143565"/>
                    <a:gd name="connsiteY12" fmla="*/ 35074 h 74289"/>
                    <a:gd name="connsiteX13" fmla="*/ 134980 w 143565"/>
                    <a:gd name="connsiteY13" fmla="*/ 24145 h 742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43565" h="74289">
                      <a:moveTo>
                        <a:pt x="134980" y="24145"/>
                      </a:moveTo>
                      <a:cubicBezTo>
                        <a:pt x="130359" y="25834"/>
                        <a:pt x="125293" y="26132"/>
                        <a:pt x="120523" y="24393"/>
                      </a:cubicBezTo>
                      <a:cubicBezTo>
                        <a:pt x="109345" y="20270"/>
                        <a:pt x="97918" y="16891"/>
                        <a:pt x="86840" y="12669"/>
                      </a:cubicBezTo>
                      <a:cubicBezTo>
                        <a:pt x="83660" y="14854"/>
                        <a:pt x="81126" y="17488"/>
                        <a:pt x="79735" y="20170"/>
                      </a:cubicBezTo>
                      <a:cubicBezTo>
                        <a:pt x="75363" y="28765"/>
                        <a:pt x="70445" y="22307"/>
                        <a:pt x="79536" y="9787"/>
                      </a:cubicBezTo>
                      <a:cubicBezTo>
                        <a:pt x="76755" y="8595"/>
                        <a:pt x="74022" y="7303"/>
                        <a:pt x="71339" y="5962"/>
                      </a:cubicBezTo>
                      <a:cubicBezTo>
                        <a:pt x="64781" y="7700"/>
                        <a:pt x="57478" y="6955"/>
                        <a:pt x="51318" y="3825"/>
                      </a:cubicBezTo>
                      <a:cubicBezTo>
                        <a:pt x="48884" y="2583"/>
                        <a:pt x="46400" y="1292"/>
                        <a:pt x="44015" y="0"/>
                      </a:cubicBezTo>
                      <a:cubicBezTo>
                        <a:pt x="43369" y="7899"/>
                        <a:pt x="35271" y="11923"/>
                        <a:pt x="35917" y="20170"/>
                      </a:cubicBezTo>
                      <a:cubicBezTo>
                        <a:pt x="36612" y="28765"/>
                        <a:pt x="19473" y="15451"/>
                        <a:pt x="18777" y="35074"/>
                      </a:cubicBezTo>
                      <a:cubicBezTo>
                        <a:pt x="18081" y="54698"/>
                        <a:pt x="-7752" y="66075"/>
                        <a:pt x="2333" y="72683"/>
                      </a:cubicBezTo>
                      <a:cubicBezTo>
                        <a:pt x="11921" y="78942"/>
                        <a:pt x="42723" y="64833"/>
                        <a:pt x="63291" y="65628"/>
                      </a:cubicBezTo>
                      <a:cubicBezTo>
                        <a:pt x="83858" y="66423"/>
                        <a:pt x="141339" y="47594"/>
                        <a:pt x="143425" y="35074"/>
                      </a:cubicBezTo>
                      <a:cubicBezTo>
                        <a:pt x="144370" y="29560"/>
                        <a:pt x="140445" y="26629"/>
                        <a:pt x="134980" y="24145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24" name="Freeform: Shape 258">
                  <a:extLst>
                    <a:ext uri="{FF2B5EF4-FFF2-40B4-BE49-F238E27FC236}">
                      <a16:creationId xmlns:a16="http://schemas.microsoft.com/office/drawing/2014/main" xmlns="" id="{59E9553A-ABE4-45B3-A548-441ECF52CFA3}"/>
                    </a:ext>
                  </a:extLst>
                </p:cNvPr>
                <p:cNvSpPr/>
                <p:nvPr/>
              </p:nvSpPr>
              <p:spPr>
                <a:xfrm>
                  <a:off x="6484949" y="1497375"/>
                  <a:ext cx="122660" cy="80844"/>
                </a:xfrm>
                <a:custGeom>
                  <a:avLst/>
                  <a:gdLst>
                    <a:gd name="connsiteX0" fmla="*/ 122661 w 122660"/>
                    <a:gd name="connsiteY0" fmla="*/ 31512 h 80844"/>
                    <a:gd name="connsiteX1" fmla="*/ 119531 w 122660"/>
                    <a:gd name="connsiteY1" fmla="*/ 16707 h 80844"/>
                    <a:gd name="connsiteX2" fmla="*/ 88381 w 122660"/>
                    <a:gd name="connsiteY2" fmla="*/ 14273 h 80844"/>
                    <a:gd name="connsiteX3" fmla="*/ 71242 w 122660"/>
                    <a:gd name="connsiteY3" fmla="*/ 2498 h 80844"/>
                    <a:gd name="connsiteX4" fmla="*/ 6856 w 122660"/>
                    <a:gd name="connsiteY4" fmla="*/ 18197 h 80844"/>
                    <a:gd name="connsiteX5" fmla="*/ 0 w 122660"/>
                    <a:gd name="connsiteY5" fmla="*/ 27935 h 80844"/>
                    <a:gd name="connsiteX6" fmla="*/ 5713 w 122660"/>
                    <a:gd name="connsiteY6" fmla="*/ 32207 h 80844"/>
                    <a:gd name="connsiteX7" fmla="*/ 13115 w 122660"/>
                    <a:gd name="connsiteY7" fmla="*/ 48205 h 80844"/>
                    <a:gd name="connsiteX8" fmla="*/ 14755 w 122660"/>
                    <a:gd name="connsiteY8" fmla="*/ 48751 h 80844"/>
                    <a:gd name="connsiteX9" fmla="*/ 31795 w 122660"/>
                    <a:gd name="connsiteY9" fmla="*/ 65046 h 80844"/>
                    <a:gd name="connsiteX10" fmla="*/ 53505 w 122660"/>
                    <a:gd name="connsiteY10" fmla="*/ 69319 h 80844"/>
                    <a:gd name="connsiteX11" fmla="*/ 66124 w 122660"/>
                    <a:gd name="connsiteY11" fmla="*/ 68425 h 80844"/>
                    <a:gd name="connsiteX12" fmla="*/ 86941 w 122660"/>
                    <a:gd name="connsiteY12" fmla="*/ 79702 h 80844"/>
                    <a:gd name="connsiteX13" fmla="*/ 96579 w 122660"/>
                    <a:gd name="connsiteY13" fmla="*/ 80845 h 80844"/>
                    <a:gd name="connsiteX14" fmla="*/ 112328 w 122660"/>
                    <a:gd name="connsiteY14" fmla="*/ 61271 h 80844"/>
                    <a:gd name="connsiteX15" fmla="*/ 122661 w 122660"/>
                    <a:gd name="connsiteY15" fmla="*/ 31512 h 80844"/>
                    <a:gd name="connsiteX16" fmla="*/ 122661 w 122660"/>
                    <a:gd name="connsiteY16" fmla="*/ 31512 h 8084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22660" h="80844">
                      <a:moveTo>
                        <a:pt x="122661" y="31512"/>
                      </a:moveTo>
                      <a:cubicBezTo>
                        <a:pt x="120177" y="26991"/>
                        <a:pt x="118985" y="21973"/>
                        <a:pt x="119531" y="16707"/>
                      </a:cubicBezTo>
                      <a:cubicBezTo>
                        <a:pt x="109744" y="7864"/>
                        <a:pt x="88381" y="4585"/>
                        <a:pt x="88381" y="14273"/>
                      </a:cubicBezTo>
                      <a:cubicBezTo>
                        <a:pt x="88381" y="28382"/>
                        <a:pt x="75365" y="11143"/>
                        <a:pt x="71242" y="2498"/>
                      </a:cubicBezTo>
                      <a:cubicBezTo>
                        <a:pt x="67118" y="-6096"/>
                        <a:pt x="6856" y="9553"/>
                        <a:pt x="6856" y="18197"/>
                      </a:cubicBezTo>
                      <a:cubicBezTo>
                        <a:pt x="6856" y="21476"/>
                        <a:pt x="3627" y="24805"/>
                        <a:pt x="0" y="27935"/>
                      </a:cubicBezTo>
                      <a:cubicBezTo>
                        <a:pt x="2136" y="29127"/>
                        <a:pt x="4123" y="30618"/>
                        <a:pt x="5713" y="32207"/>
                      </a:cubicBezTo>
                      <a:cubicBezTo>
                        <a:pt x="9389" y="35983"/>
                        <a:pt x="12768" y="42442"/>
                        <a:pt x="13115" y="48205"/>
                      </a:cubicBezTo>
                      <a:cubicBezTo>
                        <a:pt x="13662" y="48403"/>
                        <a:pt x="14209" y="48552"/>
                        <a:pt x="14755" y="48751"/>
                      </a:cubicBezTo>
                      <a:cubicBezTo>
                        <a:pt x="22406" y="51633"/>
                        <a:pt x="29013" y="57346"/>
                        <a:pt x="31795" y="65046"/>
                      </a:cubicBezTo>
                      <a:cubicBezTo>
                        <a:pt x="36813" y="64251"/>
                        <a:pt x="44613" y="66338"/>
                        <a:pt x="53505" y="69319"/>
                      </a:cubicBezTo>
                      <a:cubicBezTo>
                        <a:pt x="57729" y="68921"/>
                        <a:pt x="61902" y="68524"/>
                        <a:pt x="66124" y="68425"/>
                      </a:cubicBezTo>
                      <a:cubicBezTo>
                        <a:pt x="76160" y="68226"/>
                        <a:pt x="83115" y="72995"/>
                        <a:pt x="86941" y="79702"/>
                      </a:cubicBezTo>
                      <a:cubicBezTo>
                        <a:pt x="90369" y="80398"/>
                        <a:pt x="93648" y="80845"/>
                        <a:pt x="96579" y="80845"/>
                      </a:cubicBezTo>
                      <a:cubicBezTo>
                        <a:pt x="116451" y="80845"/>
                        <a:pt x="118488" y="62065"/>
                        <a:pt x="112328" y="61271"/>
                      </a:cubicBezTo>
                      <a:cubicBezTo>
                        <a:pt x="106217" y="60525"/>
                        <a:pt x="111732" y="49546"/>
                        <a:pt x="122661" y="31512"/>
                      </a:cubicBezTo>
                      <a:cubicBezTo>
                        <a:pt x="122661" y="31512"/>
                        <a:pt x="122661" y="31512"/>
                        <a:pt x="122661" y="31512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25" name="Freeform: Shape 259">
                  <a:extLst>
                    <a:ext uri="{FF2B5EF4-FFF2-40B4-BE49-F238E27FC236}">
                      <a16:creationId xmlns:a16="http://schemas.microsoft.com/office/drawing/2014/main" xmlns="" id="{FE724806-C42F-2E27-029E-3AB04963C57C}"/>
                    </a:ext>
                  </a:extLst>
                </p:cNvPr>
                <p:cNvSpPr/>
                <p:nvPr/>
              </p:nvSpPr>
              <p:spPr>
                <a:xfrm>
                  <a:off x="6404953" y="1431316"/>
                  <a:ext cx="32918" cy="14922"/>
                </a:xfrm>
                <a:custGeom>
                  <a:avLst/>
                  <a:gdLst>
                    <a:gd name="connsiteX0" fmla="*/ 32800 w 32918"/>
                    <a:gd name="connsiteY0" fmla="*/ 6705 h 14922"/>
                    <a:gd name="connsiteX1" fmla="*/ 1998 w 32918"/>
                    <a:gd name="connsiteY1" fmla="*/ 11375 h 14922"/>
                    <a:gd name="connsiteX2" fmla="*/ 32800 w 32918"/>
                    <a:gd name="connsiteY2" fmla="*/ 6705 h 1492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2918" h="14922">
                      <a:moveTo>
                        <a:pt x="32800" y="6705"/>
                      </a:moveTo>
                      <a:cubicBezTo>
                        <a:pt x="35532" y="-5069"/>
                        <a:pt x="-9926" y="48"/>
                        <a:pt x="1998" y="11375"/>
                      </a:cubicBezTo>
                      <a:cubicBezTo>
                        <a:pt x="6072" y="15300"/>
                        <a:pt x="30067" y="18430"/>
                        <a:pt x="32800" y="6705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26" name="Freeform: Shape 260">
                  <a:extLst>
                    <a:ext uri="{FF2B5EF4-FFF2-40B4-BE49-F238E27FC236}">
                      <a16:creationId xmlns:a16="http://schemas.microsoft.com/office/drawing/2014/main" xmlns="" id="{1C16FEF9-C098-C18F-9499-959A58B0B280}"/>
                    </a:ext>
                  </a:extLst>
                </p:cNvPr>
                <p:cNvSpPr/>
                <p:nvPr/>
              </p:nvSpPr>
              <p:spPr>
                <a:xfrm>
                  <a:off x="6147583" y="1892571"/>
                  <a:ext cx="19763" cy="16635"/>
                </a:xfrm>
                <a:custGeom>
                  <a:avLst/>
                  <a:gdLst>
                    <a:gd name="connsiteX0" fmla="*/ 1824 w 19763"/>
                    <a:gd name="connsiteY0" fmla="*/ 13292 h 16635"/>
                    <a:gd name="connsiteX1" fmla="*/ 19609 w 19763"/>
                    <a:gd name="connsiteY1" fmla="*/ 4647 h 16635"/>
                    <a:gd name="connsiteX2" fmla="*/ 1824 w 19763"/>
                    <a:gd name="connsiteY2" fmla="*/ 13292 h 1663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9763" h="16635">
                      <a:moveTo>
                        <a:pt x="1824" y="13292"/>
                      </a:moveTo>
                      <a:cubicBezTo>
                        <a:pt x="12803" y="19551"/>
                        <a:pt x="21001" y="17216"/>
                        <a:pt x="19609" y="4647"/>
                      </a:cubicBezTo>
                      <a:cubicBezTo>
                        <a:pt x="18268" y="-7872"/>
                        <a:pt x="-6870" y="8324"/>
                        <a:pt x="1824" y="13292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27" name="Freeform: Shape 261">
                  <a:extLst>
                    <a:ext uri="{FF2B5EF4-FFF2-40B4-BE49-F238E27FC236}">
                      <a16:creationId xmlns:a16="http://schemas.microsoft.com/office/drawing/2014/main" xmlns="" id="{BC1CE214-8D02-9D21-C74F-70425B35CCE1}"/>
                    </a:ext>
                  </a:extLst>
                </p:cNvPr>
                <p:cNvSpPr/>
                <p:nvPr/>
              </p:nvSpPr>
              <p:spPr>
                <a:xfrm>
                  <a:off x="7544237" y="1831909"/>
                  <a:ext cx="25636" cy="15817"/>
                </a:xfrm>
                <a:custGeom>
                  <a:avLst/>
                  <a:gdLst>
                    <a:gd name="connsiteX0" fmla="*/ 25636 w 25636"/>
                    <a:gd name="connsiteY0" fmla="*/ 4202 h 15817"/>
                    <a:gd name="connsiteX1" fmla="*/ 3727 w 25636"/>
                    <a:gd name="connsiteY1" fmla="*/ 14387 h 15817"/>
                    <a:gd name="connsiteX2" fmla="*/ 25636 w 25636"/>
                    <a:gd name="connsiteY2" fmla="*/ 4202 h 158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25636" h="15817">
                      <a:moveTo>
                        <a:pt x="25636" y="4202"/>
                      </a:moveTo>
                      <a:cubicBezTo>
                        <a:pt x="25636" y="-7572"/>
                        <a:pt x="-11674" y="8525"/>
                        <a:pt x="3727" y="14387"/>
                      </a:cubicBezTo>
                      <a:cubicBezTo>
                        <a:pt x="11924" y="17566"/>
                        <a:pt x="25636" y="15977"/>
                        <a:pt x="25636" y="4202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28" name="Freeform: Shape 262">
                  <a:extLst>
                    <a:ext uri="{FF2B5EF4-FFF2-40B4-BE49-F238E27FC236}">
                      <a16:creationId xmlns:a16="http://schemas.microsoft.com/office/drawing/2014/main" xmlns="" id="{2D66CF98-A8FF-2963-CEE6-D870A9B5541E}"/>
                    </a:ext>
                  </a:extLst>
                </p:cNvPr>
                <p:cNvSpPr/>
                <p:nvPr/>
              </p:nvSpPr>
              <p:spPr>
                <a:xfrm>
                  <a:off x="7686973" y="1766162"/>
                  <a:ext cx="113727" cy="41681"/>
                </a:xfrm>
                <a:custGeom>
                  <a:avLst/>
                  <a:gdLst>
                    <a:gd name="connsiteX0" fmla="*/ 37903 w 113727"/>
                    <a:gd name="connsiteY0" fmla="*/ 28466 h 41681"/>
                    <a:gd name="connsiteX1" fmla="*/ 88975 w 113727"/>
                    <a:gd name="connsiteY1" fmla="*/ 41681 h 41681"/>
                    <a:gd name="connsiteX2" fmla="*/ 113715 w 113727"/>
                    <a:gd name="connsiteY2" fmla="*/ 29957 h 41681"/>
                    <a:gd name="connsiteX3" fmla="*/ 76058 w 113727"/>
                    <a:gd name="connsiteY3" fmla="*/ 16642 h 41681"/>
                    <a:gd name="connsiteX4" fmla="*/ 49330 w 113727"/>
                    <a:gd name="connsiteY4" fmla="*/ 10383 h 41681"/>
                    <a:gd name="connsiteX5" fmla="*/ 17832 w 113727"/>
                    <a:gd name="connsiteY5" fmla="*/ 2533 h 41681"/>
                    <a:gd name="connsiteX6" fmla="*/ 2083 w 113727"/>
                    <a:gd name="connsiteY6" fmla="*/ 20567 h 41681"/>
                    <a:gd name="connsiteX7" fmla="*/ 21111 w 113727"/>
                    <a:gd name="connsiteY7" fmla="*/ 29112 h 41681"/>
                    <a:gd name="connsiteX8" fmla="*/ 37903 w 113727"/>
                    <a:gd name="connsiteY8" fmla="*/ 28466 h 4168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3727" h="41681">
                      <a:moveTo>
                        <a:pt x="37903" y="28466"/>
                      </a:moveTo>
                      <a:cubicBezTo>
                        <a:pt x="54745" y="33882"/>
                        <a:pt x="71586" y="39148"/>
                        <a:pt x="88975" y="41681"/>
                      </a:cubicBezTo>
                      <a:cubicBezTo>
                        <a:pt x="103829" y="39545"/>
                        <a:pt x="113269" y="34875"/>
                        <a:pt x="113715" y="29957"/>
                      </a:cubicBezTo>
                      <a:cubicBezTo>
                        <a:pt x="114411" y="22107"/>
                        <a:pt x="84950" y="10383"/>
                        <a:pt x="76058" y="16642"/>
                      </a:cubicBezTo>
                      <a:cubicBezTo>
                        <a:pt x="67165" y="22902"/>
                        <a:pt x="60309" y="6458"/>
                        <a:pt x="49330" y="10383"/>
                      </a:cubicBezTo>
                      <a:cubicBezTo>
                        <a:pt x="38350" y="14307"/>
                        <a:pt x="23296" y="13513"/>
                        <a:pt x="17832" y="2533"/>
                      </a:cubicBezTo>
                      <a:cubicBezTo>
                        <a:pt x="12367" y="-8446"/>
                        <a:pt x="-6164" y="19772"/>
                        <a:pt x="2083" y="20567"/>
                      </a:cubicBezTo>
                      <a:cubicBezTo>
                        <a:pt x="9088" y="21263"/>
                        <a:pt x="14652" y="24939"/>
                        <a:pt x="21111" y="29112"/>
                      </a:cubicBezTo>
                      <a:cubicBezTo>
                        <a:pt x="25781" y="26926"/>
                        <a:pt x="31444" y="26429"/>
                        <a:pt x="37903" y="28466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29" name="Freeform: Shape 263">
                  <a:extLst>
                    <a:ext uri="{FF2B5EF4-FFF2-40B4-BE49-F238E27FC236}">
                      <a16:creationId xmlns:a16="http://schemas.microsoft.com/office/drawing/2014/main" xmlns="" id="{0384BD30-E0B0-4ADD-D9D1-8C1731F5DAF0}"/>
                    </a:ext>
                  </a:extLst>
                </p:cNvPr>
                <p:cNvSpPr/>
                <p:nvPr/>
              </p:nvSpPr>
              <p:spPr>
                <a:xfrm>
                  <a:off x="8450206" y="1975843"/>
                  <a:ext cx="89793" cy="32440"/>
                </a:xfrm>
                <a:custGeom>
                  <a:avLst/>
                  <a:gdLst>
                    <a:gd name="connsiteX0" fmla="*/ 36671 w 89793"/>
                    <a:gd name="connsiteY0" fmla="*/ 23519 h 32440"/>
                    <a:gd name="connsiteX1" fmla="*/ 89133 w 89793"/>
                    <a:gd name="connsiteY1" fmla="*/ 20488 h 32440"/>
                    <a:gd name="connsiteX2" fmla="*/ 59325 w 89793"/>
                    <a:gd name="connsiteY2" fmla="*/ 566 h 32440"/>
                    <a:gd name="connsiteX3" fmla="*/ 3136 w 89793"/>
                    <a:gd name="connsiteY3" fmla="*/ 30325 h 32440"/>
                    <a:gd name="connsiteX4" fmla="*/ 27281 w 89793"/>
                    <a:gd name="connsiteY4" fmla="*/ 27295 h 32440"/>
                    <a:gd name="connsiteX5" fmla="*/ 36671 w 89793"/>
                    <a:gd name="connsiteY5" fmla="*/ 23519 h 324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89793" h="32440">
                      <a:moveTo>
                        <a:pt x="36671" y="23519"/>
                      </a:moveTo>
                      <a:cubicBezTo>
                        <a:pt x="54456" y="20091"/>
                        <a:pt x="71745" y="19693"/>
                        <a:pt x="89133" y="20488"/>
                      </a:cubicBezTo>
                      <a:cubicBezTo>
                        <a:pt x="92362" y="15123"/>
                        <a:pt x="83967" y="4342"/>
                        <a:pt x="59325" y="566"/>
                      </a:cubicBezTo>
                      <a:cubicBezTo>
                        <a:pt x="28523" y="-4153"/>
                        <a:pt x="-11569" y="21929"/>
                        <a:pt x="3136" y="30325"/>
                      </a:cubicBezTo>
                      <a:cubicBezTo>
                        <a:pt x="13023" y="35989"/>
                        <a:pt x="20028" y="28636"/>
                        <a:pt x="27281" y="27295"/>
                      </a:cubicBezTo>
                      <a:cubicBezTo>
                        <a:pt x="29864" y="25556"/>
                        <a:pt x="32945" y="24214"/>
                        <a:pt x="36671" y="23519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30" name="Freeform: Shape 264">
                  <a:extLst>
                    <a:ext uri="{FF2B5EF4-FFF2-40B4-BE49-F238E27FC236}">
                      <a16:creationId xmlns:a16="http://schemas.microsoft.com/office/drawing/2014/main" xmlns="" id="{ACD80620-3D19-69B9-D4FD-B4DCC710C2D0}"/>
                    </a:ext>
                  </a:extLst>
                </p:cNvPr>
                <p:cNvSpPr/>
                <p:nvPr/>
              </p:nvSpPr>
              <p:spPr>
                <a:xfrm>
                  <a:off x="5778163" y="1443784"/>
                  <a:ext cx="52245" cy="16952"/>
                </a:xfrm>
                <a:custGeom>
                  <a:avLst/>
                  <a:gdLst>
                    <a:gd name="connsiteX0" fmla="*/ 30883 w 52245"/>
                    <a:gd name="connsiteY0" fmla="*/ 0 h 16952"/>
                    <a:gd name="connsiteX1" fmla="*/ 28100 w 52245"/>
                    <a:gd name="connsiteY1" fmla="*/ 447 h 16952"/>
                    <a:gd name="connsiteX2" fmla="*/ 727 w 52245"/>
                    <a:gd name="connsiteY2" fmla="*/ 12221 h 16952"/>
                    <a:gd name="connsiteX3" fmla="*/ 39080 w 52245"/>
                    <a:gd name="connsiteY3" fmla="*/ 14556 h 16952"/>
                    <a:gd name="connsiteX4" fmla="*/ 52245 w 52245"/>
                    <a:gd name="connsiteY4" fmla="*/ 10930 h 16952"/>
                    <a:gd name="connsiteX5" fmla="*/ 30883 w 52245"/>
                    <a:gd name="connsiteY5" fmla="*/ 0 h 169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2245" h="16952">
                      <a:moveTo>
                        <a:pt x="30883" y="0"/>
                      </a:moveTo>
                      <a:cubicBezTo>
                        <a:pt x="30038" y="397"/>
                        <a:pt x="29094" y="596"/>
                        <a:pt x="28100" y="447"/>
                      </a:cubicBezTo>
                      <a:cubicBezTo>
                        <a:pt x="21245" y="-348"/>
                        <a:pt x="-4639" y="5415"/>
                        <a:pt x="727" y="12221"/>
                      </a:cubicBezTo>
                      <a:cubicBezTo>
                        <a:pt x="6887" y="20071"/>
                        <a:pt x="26064" y="16146"/>
                        <a:pt x="39080" y="14556"/>
                      </a:cubicBezTo>
                      <a:cubicBezTo>
                        <a:pt x="44694" y="13861"/>
                        <a:pt x="48966" y="12569"/>
                        <a:pt x="52245" y="10930"/>
                      </a:cubicBezTo>
                      <a:cubicBezTo>
                        <a:pt x="44942" y="7651"/>
                        <a:pt x="37937" y="3825"/>
                        <a:pt x="30883" y="0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31" name="Freeform: Shape 265">
                  <a:extLst>
                    <a:ext uri="{FF2B5EF4-FFF2-40B4-BE49-F238E27FC236}">
                      <a16:creationId xmlns:a16="http://schemas.microsoft.com/office/drawing/2014/main" xmlns="" id="{76CB3856-B27E-366E-3FDC-28BC4203D8D8}"/>
                    </a:ext>
                  </a:extLst>
                </p:cNvPr>
                <p:cNvSpPr/>
                <p:nvPr/>
              </p:nvSpPr>
              <p:spPr>
                <a:xfrm>
                  <a:off x="7495969" y="1739997"/>
                  <a:ext cx="165256" cy="66554"/>
                </a:xfrm>
                <a:custGeom>
                  <a:avLst/>
                  <a:gdLst>
                    <a:gd name="connsiteX0" fmla="*/ 151952 w 165256"/>
                    <a:gd name="connsiteY0" fmla="*/ 11459 h 66554"/>
                    <a:gd name="connsiteX1" fmla="*/ 123336 w 165256"/>
                    <a:gd name="connsiteY1" fmla="*/ 4355 h 66554"/>
                    <a:gd name="connsiteX2" fmla="*/ 103464 w 165256"/>
                    <a:gd name="connsiteY2" fmla="*/ 13794 h 66554"/>
                    <a:gd name="connsiteX3" fmla="*/ 69284 w 165256"/>
                    <a:gd name="connsiteY3" fmla="*/ 8180 h 66554"/>
                    <a:gd name="connsiteX4" fmla="*/ 69085 w 165256"/>
                    <a:gd name="connsiteY4" fmla="*/ 9869 h 66554"/>
                    <a:gd name="connsiteX5" fmla="*/ 48666 w 165256"/>
                    <a:gd name="connsiteY5" fmla="*/ 3262 h 66554"/>
                    <a:gd name="connsiteX6" fmla="*/ 31676 w 165256"/>
                    <a:gd name="connsiteY6" fmla="*/ 281 h 66554"/>
                    <a:gd name="connsiteX7" fmla="*/ 6338 w 165256"/>
                    <a:gd name="connsiteY7" fmla="*/ 54433 h 66554"/>
                    <a:gd name="connsiteX8" fmla="*/ 13443 w 165256"/>
                    <a:gd name="connsiteY8" fmla="*/ 66555 h 66554"/>
                    <a:gd name="connsiteX9" fmla="*/ 38283 w 165256"/>
                    <a:gd name="connsiteY9" fmla="*/ 58407 h 66554"/>
                    <a:gd name="connsiteX10" fmla="*/ 60193 w 165256"/>
                    <a:gd name="connsiteY10" fmla="*/ 63127 h 66554"/>
                    <a:gd name="connsiteX11" fmla="*/ 101278 w 165256"/>
                    <a:gd name="connsiteY11" fmla="*/ 58407 h 66554"/>
                    <a:gd name="connsiteX12" fmla="*/ 99241 w 165256"/>
                    <a:gd name="connsiteY12" fmla="*/ 27854 h 66554"/>
                    <a:gd name="connsiteX13" fmla="*/ 111562 w 165256"/>
                    <a:gd name="connsiteY13" fmla="*/ 32573 h 66554"/>
                    <a:gd name="connsiteX14" fmla="*/ 141668 w 165256"/>
                    <a:gd name="connsiteY14" fmla="*/ 56867 h 66554"/>
                    <a:gd name="connsiteX15" fmla="*/ 158113 w 165256"/>
                    <a:gd name="connsiteY15" fmla="*/ 34163 h 66554"/>
                    <a:gd name="connsiteX16" fmla="*/ 151952 w 165256"/>
                    <a:gd name="connsiteY16" fmla="*/ 11459 h 665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65256" h="66554">
                      <a:moveTo>
                        <a:pt x="151952" y="11459"/>
                      </a:moveTo>
                      <a:cubicBezTo>
                        <a:pt x="143209" y="5398"/>
                        <a:pt x="133024" y="4852"/>
                        <a:pt x="123336" y="4355"/>
                      </a:cubicBezTo>
                      <a:cubicBezTo>
                        <a:pt x="119362" y="10217"/>
                        <a:pt x="112754" y="14142"/>
                        <a:pt x="103464" y="13794"/>
                      </a:cubicBezTo>
                      <a:cubicBezTo>
                        <a:pt x="91740" y="13347"/>
                        <a:pt x="80462" y="10913"/>
                        <a:pt x="69284" y="8180"/>
                      </a:cubicBezTo>
                      <a:cubicBezTo>
                        <a:pt x="69234" y="8727"/>
                        <a:pt x="69135" y="9273"/>
                        <a:pt x="69085" y="9869"/>
                      </a:cubicBezTo>
                      <a:cubicBezTo>
                        <a:pt x="68688" y="19557"/>
                        <a:pt x="59397" y="12403"/>
                        <a:pt x="48666" y="3262"/>
                      </a:cubicBezTo>
                      <a:cubicBezTo>
                        <a:pt x="43052" y="2020"/>
                        <a:pt x="37389" y="977"/>
                        <a:pt x="31676" y="281"/>
                      </a:cubicBezTo>
                      <a:cubicBezTo>
                        <a:pt x="-319" y="-3445"/>
                        <a:pt x="-6678" y="30686"/>
                        <a:pt x="6338" y="54433"/>
                      </a:cubicBezTo>
                      <a:cubicBezTo>
                        <a:pt x="8624" y="58606"/>
                        <a:pt x="11009" y="62630"/>
                        <a:pt x="13443" y="66555"/>
                      </a:cubicBezTo>
                      <a:cubicBezTo>
                        <a:pt x="21789" y="65412"/>
                        <a:pt x="32769" y="60544"/>
                        <a:pt x="38283" y="58407"/>
                      </a:cubicBezTo>
                      <a:cubicBezTo>
                        <a:pt x="46481" y="55277"/>
                        <a:pt x="47176" y="72517"/>
                        <a:pt x="60193" y="63127"/>
                      </a:cubicBezTo>
                      <a:cubicBezTo>
                        <a:pt x="73209" y="53737"/>
                        <a:pt x="86225" y="58407"/>
                        <a:pt x="101278" y="58407"/>
                      </a:cubicBezTo>
                      <a:cubicBezTo>
                        <a:pt x="116331" y="58407"/>
                        <a:pt x="98546" y="37243"/>
                        <a:pt x="99241" y="27854"/>
                      </a:cubicBezTo>
                      <a:cubicBezTo>
                        <a:pt x="99937" y="18464"/>
                        <a:pt x="117027" y="24724"/>
                        <a:pt x="111562" y="32573"/>
                      </a:cubicBezTo>
                      <a:cubicBezTo>
                        <a:pt x="106097" y="40423"/>
                        <a:pt x="119809" y="58457"/>
                        <a:pt x="141668" y="56867"/>
                      </a:cubicBezTo>
                      <a:cubicBezTo>
                        <a:pt x="163577" y="55327"/>
                        <a:pt x="147133" y="39628"/>
                        <a:pt x="158113" y="34163"/>
                      </a:cubicBezTo>
                      <a:cubicBezTo>
                        <a:pt x="169092" y="28748"/>
                        <a:pt x="167701" y="22488"/>
                        <a:pt x="151952" y="11459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32" name="Freeform: Shape 266">
                  <a:extLst>
                    <a:ext uri="{FF2B5EF4-FFF2-40B4-BE49-F238E27FC236}">
                      <a16:creationId xmlns:a16="http://schemas.microsoft.com/office/drawing/2014/main" xmlns="" id="{38311D74-24E7-FA16-915C-B9BDB40AC432}"/>
                    </a:ext>
                  </a:extLst>
                </p:cNvPr>
                <p:cNvSpPr/>
                <p:nvPr/>
              </p:nvSpPr>
              <p:spPr>
                <a:xfrm>
                  <a:off x="7555925" y="1854433"/>
                  <a:ext cx="72383" cy="34293"/>
                </a:xfrm>
                <a:custGeom>
                  <a:avLst/>
                  <a:gdLst>
                    <a:gd name="connsiteX0" fmla="*/ 68746 w 72383"/>
                    <a:gd name="connsiteY0" fmla="*/ 33395 h 34293"/>
                    <a:gd name="connsiteX1" fmla="*/ 38590 w 72383"/>
                    <a:gd name="connsiteY1" fmla="*/ 507 h 34293"/>
                    <a:gd name="connsiteX2" fmla="*/ 237 w 72383"/>
                    <a:gd name="connsiteY2" fmla="*/ 20876 h 34293"/>
                    <a:gd name="connsiteX3" fmla="*/ 68746 w 72383"/>
                    <a:gd name="connsiteY3" fmla="*/ 33395 h 342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72383" h="34293">
                      <a:moveTo>
                        <a:pt x="68746" y="33395"/>
                      </a:moveTo>
                      <a:cubicBezTo>
                        <a:pt x="81066" y="30266"/>
                        <a:pt x="59853" y="4432"/>
                        <a:pt x="38590" y="507"/>
                      </a:cubicBezTo>
                      <a:cubicBezTo>
                        <a:pt x="17376" y="-3418"/>
                        <a:pt x="-2397" y="16603"/>
                        <a:pt x="237" y="20876"/>
                      </a:cubicBezTo>
                      <a:cubicBezTo>
                        <a:pt x="6397" y="31060"/>
                        <a:pt x="56375" y="36575"/>
                        <a:pt x="68746" y="33395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33" name="Freeform: Shape 267">
                  <a:extLst>
                    <a:ext uri="{FF2B5EF4-FFF2-40B4-BE49-F238E27FC236}">
                      <a16:creationId xmlns:a16="http://schemas.microsoft.com/office/drawing/2014/main" xmlns="" id="{C1377A35-2897-0F9E-ADAF-D1FAB0902ED8}"/>
                    </a:ext>
                  </a:extLst>
                </p:cNvPr>
                <p:cNvSpPr/>
                <p:nvPr/>
              </p:nvSpPr>
              <p:spPr>
                <a:xfrm>
                  <a:off x="5699868" y="1442154"/>
                  <a:ext cx="68399" cy="35413"/>
                </a:xfrm>
                <a:custGeom>
                  <a:avLst/>
                  <a:gdLst>
                    <a:gd name="connsiteX0" fmla="*/ 67396 w 68399"/>
                    <a:gd name="connsiteY0" fmla="*/ 20111 h 35413"/>
                    <a:gd name="connsiteX1" fmla="*/ 57112 w 68399"/>
                    <a:gd name="connsiteY1" fmla="*/ 6002 h 35413"/>
                    <a:gd name="connsiteX2" fmla="*/ 19454 w 68399"/>
                    <a:gd name="connsiteY2" fmla="*/ 5207 h 35413"/>
                    <a:gd name="connsiteX3" fmla="*/ 1669 w 68399"/>
                    <a:gd name="connsiteY3" fmla="*/ 29501 h 35413"/>
                    <a:gd name="connsiteX4" fmla="*/ 67396 w 68399"/>
                    <a:gd name="connsiteY4" fmla="*/ 20111 h 354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68399" h="35413">
                      <a:moveTo>
                        <a:pt x="67396" y="20111"/>
                      </a:moveTo>
                      <a:cubicBezTo>
                        <a:pt x="72166" y="13057"/>
                        <a:pt x="58454" y="13057"/>
                        <a:pt x="57112" y="6002"/>
                      </a:cubicBezTo>
                      <a:cubicBezTo>
                        <a:pt x="55771" y="-1053"/>
                        <a:pt x="17368" y="-2593"/>
                        <a:pt x="19454" y="5207"/>
                      </a:cubicBezTo>
                      <a:cubicBezTo>
                        <a:pt x="21491" y="13057"/>
                        <a:pt x="-7075" y="21552"/>
                        <a:pt x="1669" y="29501"/>
                      </a:cubicBezTo>
                      <a:cubicBezTo>
                        <a:pt x="18063" y="44455"/>
                        <a:pt x="62577" y="27166"/>
                        <a:pt x="67396" y="20111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34" name="Freeform: Shape 268">
                  <a:extLst>
                    <a:ext uri="{FF2B5EF4-FFF2-40B4-BE49-F238E27FC236}">
                      <a16:creationId xmlns:a16="http://schemas.microsoft.com/office/drawing/2014/main" xmlns="" id="{620ED193-4E3A-568A-C8D0-9AD65D769786}"/>
                    </a:ext>
                  </a:extLst>
                </p:cNvPr>
                <p:cNvSpPr/>
                <p:nvPr/>
              </p:nvSpPr>
              <p:spPr>
                <a:xfrm>
                  <a:off x="5431232" y="2066534"/>
                  <a:ext cx="50441" cy="35107"/>
                </a:xfrm>
                <a:custGeom>
                  <a:avLst/>
                  <a:gdLst>
                    <a:gd name="connsiteX0" fmla="*/ 4514 w 50441"/>
                    <a:gd name="connsiteY0" fmla="*/ 28214 h 35107"/>
                    <a:gd name="connsiteX1" fmla="*/ 47686 w 50441"/>
                    <a:gd name="connsiteY1" fmla="*/ 18030 h 35107"/>
                    <a:gd name="connsiteX2" fmla="*/ 27118 w 50441"/>
                    <a:gd name="connsiteY2" fmla="*/ 791 h 35107"/>
                    <a:gd name="connsiteX3" fmla="*/ 4514 w 50441"/>
                    <a:gd name="connsiteY3" fmla="*/ 28214 h 3510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50441" h="35107">
                      <a:moveTo>
                        <a:pt x="4514" y="28214"/>
                      </a:moveTo>
                      <a:cubicBezTo>
                        <a:pt x="22995" y="47788"/>
                        <a:pt x="38794" y="19619"/>
                        <a:pt x="47686" y="18030"/>
                      </a:cubicBezTo>
                      <a:cubicBezTo>
                        <a:pt x="56629" y="16490"/>
                        <a:pt x="42222" y="5460"/>
                        <a:pt x="27118" y="791"/>
                      </a:cubicBezTo>
                      <a:cubicBezTo>
                        <a:pt x="12065" y="-3929"/>
                        <a:pt x="-9446" y="13409"/>
                        <a:pt x="4514" y="28214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35" name="Freeform: Shape 269">
                  <a:extLst>
                    <a:ext uri="{FF2B5EF4-FFF2-40B4-BE49-F238E27FC236}">
                      <a16:creationId xmlns:a16="http://schemas.microsoft.com/office/drawing/2014/main" xmlns="" id="{E96FFC4C-7E36-C8DD-EA99-4E3BA5BF441E}"/>
                    </a:ext>
                  </a:extLst>
                </p:cNvPr>
                <p:cNvSpPr/>
                <p:nvPr/>
              </p:nvSpPr>
              <p:spPr>
                <a:xfrm>
                  <a:off x="4766250" y="2657423"/>
                  <a:ext cx="72782" cy="35704"/>
                </a:xfrm>
                <a:custGeom>
                  <a:avLst/>
                  <a:gdLst>
                    <a:gd name="connsiteX0" fmla="*/ 59964 w 72782"/>
                    <a:gd name="connsiteY0" fmla="*/ 8055 h 35704"/>
                    <a:gd name="connsiteX1" fmla="*/ 46104 w 72782"/>
                    <a:gd name="connsiteY1" fmla="*/ 2193 h 35704"/>
                    <a:gd name="connsiteX2" fmla="*/ 32044 w 72782"/>
                    <a:gd name="connsiteY2" fmla="*/ 752 h 35704"/>
                    <a:gd name="connsiteX3" fmla="*/ 35671 w 72782"/>
                    <a:gd name="connsiteY3" fmla="*/ 4776 h 35704"/>
                    <a:gd name="connsiteX4" fmla="*/ 28119 w 72782"/>
                    <a:gd name="connsiteY4" fmla="*/ 19283 h 35704"/>
                    <a:gd name="connsiteX5" fmla="*/ 17140 w 72782"/>
                    <a:gd name="connsiteY5" fmla="*/ 19283 h 35704"/>
                    <a:gd name="connsiteX6" fmla="*/ 1391 w 72782"/>
                    <a:gd name="connsiteY6" fmla="*/ 20475 h 35704"/>
                    <a:gd name="connsiteX7" fmla="*/ 0 w 72782"/>
                    <a:gd name="connsiteY7" fmla="*/ 26735 h 35704"/>
                    <a:gd name="connsiteX8" fmla="*/ 11725 w 72782"/>
                    <a:gd name="connsiteY8" fmla="*/ 31604 h 35704"/>
                    <a:gd name="connsiteX9" fmla="*/ 71938 w 72782"/>
                    <a:gd name="connsiteY9" fmla="*/ 34535 h 35704"/>
                    <a:gd name="connsiteX10" fmla="*/ 72782 w 72782"/>
                    <a:gd name="connsiteY10" fmla="*/ 16948 h 35704"/>
                    <a:gd name="connsiteX11" fmla="*/ 59964 w 72782"/>
                    <a:gd name="connsiteY11" fmla="*/ 8055 h 3570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72782" h="35704">
                      <a:moveTo>
                        <a:pt x="59964" y="8055"/>
                      </a:moveTo>
                      <a:cubicBezTo>
                        <a:pt x="56884" y="9794"/>
                        <a:pt x="48637" y="6266"/>
                        <a:pt x="46104" y="2193"/>
                      </a:cubicBezTo>
                      <a:cubicBezTo>
                        <a:pt x="44067" y="-1136"/>
                        <a:pt x="37658" y="156"/>
                        <a:pt x="32044" y="752"/>
                      </a:cubicBezTo>
                      <a:cubicBezTo>
                        <a:pt x="33336" y="1646"/>
                        <a:pt x="34677" y="2789"/>
                        <a:pt x="35671" y="4776"/>
                      </a:cubicBezTo>
                      <a:cubicBezTo>
                        <a:pt x="38751" y="11036"/>
                        <a:pt x="23350" y="11831"/>
                        <a:pt x="28119" y="19283"/>
                      </a:cubicBezTo>
                      <a:cubicBezTo>
                        <a:pt x="32889" y="26735"/>
                        <a:pt x="17140" y="27132"/>
                        <a:pt x="17140" y="19283"/>
                      </a:cubicBezTo>
                      <a:cubicBezTo>
                        <a:pt x="17140" y="11433"/>
                        <a:pt x="696" y="15358"/>
                        <a:pt x="1391" y="20475"/>
                      </a:cubicBezTo>
                      <a:cubicBezTo>
                        <a:pt x="1640" y="22313"/>
                        <a:pt x="1143" y="24549"/>
                        <a:pt x="0" y="26735"/>
                      </a:cubicBezTo>
                      <a:cubicBezTo>
                        <a:pt x="4471" y="28573"/>
                        <a:pt x="9688" y="30709"/>
                        <a:pt x="11725" y="31604"/>
                      </a:cubicBezTo>
                      <a:cubicBezTo>
                        <a:pt x="14805" y="33044"/>
                        <a:pt x="55891" y="37913"/>
                        <a:pt x="71938" y="34535"/>
                      </a:cubicBezTo>
                      <a:cubicBezTo>
                        <a:pt x="71093" y="31107"/>
                        <a:pt x="72782" y="20873"/>
                        <a:pt x="72782" y="16948"/>
                      </a:cubicBezTo>
                      <a:cubicBezTo>
                        <a:pt x="72782" y="12178"/>
                        <a:pt x="63045" y="6316"/>
                        <a:pt x="59964" y="8055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36" name="Freeform: Shape 270">
                  <a:extLst>
                    <a:ext uri="{FF2B5EF4-FFF2-40B4-BE49-F238E27FC236}">
                      <a16:creationId xmlns:a16="http://schemas.microsoft.com/office/drawing/2014/main" xmlns="" id="{499189DF-2E9A-3C58-DF26-E5307B9EB4FC}"/>
                    </a:ext>
                  </a:extLst>
                </p:cNvPr>
                <p:cNvSpPr/>
                <p:nvPr/>
              </p:nvSpPr>
              <p:spPr>
                <a:xfrm>
                  <a:off x="5411304" y="1452727"/>
                  <a:ext cx="99263" cy="43902"/>
                </a:xfrm>
                <a:custGeom>
                  <a:avLst/>
                  <a:gdLst>
                    <a:gd name="connsiteX0" fmla="*/ 93497 w 99263"/>
                    <a:gd name="connsiteY0" fmla="*/ 0 h 43902"/>
                    <a:gd name="connsiteX1" fmla="*/ 89275 w 99263"/>
                    <a:gd name="connsiteY1" fmla="*/ 596 h 43902"/>
                    <a:gd name="connsiteX2" fmla="*/ 52461 w 99263"/>
                    <a:gd name="connsiteY2" fmla="*/ 7154 h 43902"/>
                    <a:gd name="connsiteX3" fmla="*/ 53902 w 99263"/>
                    <a:gd name="connsiteY3" fmla="*/ 8793 h 43902"/>
                    <a:gd name="connsiteX4" fmla="*/ 22404 w 99263"/>
                    <a:gd name="connsiteY4" fmla="*/ 22108 h 43902"/>
                    <a:gd name="connsiteX5" fmla="*/ 495 w 99263"/>
                    <a:gd name="connsiteY5" fmla="*/ 36217 h 43902"/>
                    <a:gd name="connsiteX6" fmla="*/ 38849 w 99263"/>
                    <a:gd name="connsiteY6" fmla="*/ 38552 h 43902"/>
                    <a:gd name="connsiteX7" fmla="*/ 57330 w 99263"/>
                    <a:gd name="connsiteY7" fmla="*/ 30703 h 43902"/>
                    <a:gd name="connsiteX8" fmla="*/ 84704 w 99263"/>
                    <a:gd name="connsiteY8" fmla="*/ 14258 h 43902"/>
                    <a:gd name="connsiteX9" fmla="*/ 93497 w 99263"/>
                    <a:gd name="connsiteY9" fmla="*/ 0 h 439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99263" h="43902">
                      <a:moveTo>
                        <a:pt x="93497" y="0"/>
                      </a:moveTo>
                      <a:cubicBezTo>
                        <a:pt x="92106" y="199"/>
                        <a:pt x="90665" y="348"/>
                        <a:pt x="89275" y="596"/>
                      </a:cubicBezTo>
                      <a:cubicBezTo>
                        <a:pt x="76954" y="2385"/>
                        <a:pt x="64683" y="4620"/>
                        <a:pt x="52461" y="7154"/>
                      </a:cubicBezTo>
                      <a:cubicBezTo>
                        <a:pt x="52809" y="7750"/>
                        <a:pt x="53306" y="8297"/>
                        <a:pt x="53902" y="8793"/>
                      </a:cubicBezTo>
                      <a:cubicBezTo>
                        <a:pt x="63490" y="16643"/>
                        <a:pt x="27174" y="14258"/>
                        <a:pt x="22404" y="22108"/>
                      </a:cubicBezTo>
                      <a:cubicBezTo>
                        <a:pt x="17635" y="29957"/>
                        <a:pt x="-3479" y="27126"/>
                        <a:pt x="495" y="36217"/>
                      </a:cubicBezTo>
                      <a:cubicBezTo>
                        <a:pt x="4619" y="45607"/>
                        <a:pt x="38849" y="46402"/>
                        <a:pt x="38849" y="38552"/>
                      </a:cubicBezTo>
                      <a:cubicBezTo>
                        <a:pt x="38849" y="30703"/>
                        <a:pt x="56684" y="37757"/>
                        <a:pt x="57330" y="30703"/>
                      </a:cubicBezTo>
                      <a:cubicBezTo>
                        <a:pt x="58025" y="23648"/>
                        <a:pt x="65577" y="15848"/>
                        <a:pt x="84704" y="14258"/>
                      </a:cubicBezTo>
                      <a:cubicBezTo>
                        <a:pt x="100701" y="12967"/>
                        <a:pt x="103334" y="7303"/>
                        <a:pt x="93497" y="0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37" name="Freeform: Shape 271">
                  <a:extLst>
                    <a:ext uri="{FF2B5EF4-FFF2-40B4-BE49-F238E27FC236}">
                      <a16:creationId xmlns:a16="http://schemas.microsoft.com/office/drawing/2014/main" xmlns="" id="{61B562E3-60F1-93AC-7930-D914A1DCDBD8}"/>
                    </a:ext>
                  </a:extLst>
                </p:cNvPr>
                <p:cNvSpPr/>
                <p:nvPr/>
              </p:nvSpPr>
              <p:spPr>
                <a:xfrm>
                  <a:off x="4945054" y="1642431"/>
                  <a:ext cx="3770402" cy="1500552"/>
                </a:xfrm>
                <a:custGeom>
                  <a:avLst/>
                  <a:gdLst>
                    <a:gd name="connsiteX0" fmla="*/ 3667613 w 3770402"/>
                    <a:gd name="connsiteY0" fmla="*/ 540401 h 1500552"/>
                    <a:gd name="connsiteX1" fmla="*/ 3664831 w 3770402"/>
                    <a:gd name="connsiteY1" fmla="*/ 542835 h 1500552"/>
                    <a:gd name="connsiteX2" fmla="*/ 3675463 w 3770402"/>
                    <a:gd name="connsiteY2" fmla="*/ 555007 h 1500552"/>
                    <a:gd name="connsiteX3" fmla="*/ 3672035 w 3770402"/>
                    <a:gd name="connsiteY3" fmla="*/ 571849 h 1500552"/>
                    <a:gd name="connsiteX4" fmla="*/ 3657329 w 3770402"/>
                    <a:gd name="connsiteY4" fmla="*/ 564397 h 1500552"/>
                    <a:gd name="connsiteX5" fmla="*/ 3656286 w 3770402"/>
                    <a:gd name="connsiteY5" fmla="*/ 537370 h 1500552"/>
                    <a:gd name="connsiteX6" fmla="*/ 3656336 w 3770402"/>
                    <a:gd name="connsiteY6" fmla="*/ 535731 h 1500552"/>
                    <a:gd name="connsiteX7" fmla="*/ 3641034 w 3770402"/>
                    <a:gd name="connsiteY7" fmla="*/ 515511 h 1500552"/>
                    <a:gd name="connsiteX8" fmla="*/ 3640289 w 3770402"/>
                    <a:gd name="connsiteY8" fmla="*/ 514915 h 1500552"/>
                    <a:gd name="connsiteX9" fmla="*/ 3619174 w 3770402"/>
                    <a:gd name="connsiteY9" fmla="*/ 512431 h 1500552"/>
                    <a:gd name="connsiteX10" fmla="*/ 3565917 w 3770402"/>
                    <a:gd name="connsiteY10" fmla="*/ 504432 h 1500552"/>
                    <a:gd name="connsiteX11" fmla="*/ 3552255 w 3770402"/>
                    <a:gd name="connsiteY11" fmla="*/ 465135 h 1500552"/>
                    <a:gd name="connsiteX12" fmla="*/ 3531687 w 3770402"/>
                    <a:gd name="connsiteY12" fmla="*/ 454304 h 1500552"/>
                    <a:gd name="connsiteX13" fmla="*/ 3466953 w 3770402"/>
                    <a:gd name="connsiteY13" fmla="*/ 423751 h 1500552"/>
                    <a:gd name="connsiteX14" fmla="*/ 3449664 w 3770402"/>
                    <a:gd name="connsiteY14" fmla="*/ 414063 h 1500552"/>
                    <a:gd name="connsiteX15" fmla="*/ 3441666 w 3770402"/>
                    <a:gd name="connsiteY15" fmla="*/ 416895 h 1500552"/>
                    <a:gd name="connsiteX16" fmla="*/ 3343597 w 3770402"/>
                    <a:gd name="connsiteY16" fmla="*/ 414312 h 1500552"/>
                    <a:gd name="connsiteX17" fmla="*/ 3327649 w 3770402"/>
                    <a:gd name="connsiteY17" fmla="*/ 400451 h 1500552"/>
                    <a:gd name="connsiteX18" fmla="*/ 3316620 w 3770402"/>
                    <a:gd name="connsiteY18" fmla="*/ 401047 h 1500552"/>
                    <a:gd name="connsiteX19" fmla="*/ 3309119 w 3770402"/>
                    <a:gd name="connsiteY19" fmla="*/ 417889 h 1500552"/>
                    <a:gd name="connsiteX20" fmla="*/ 3320445 w 3770402"/>
                    <a:gd name="connsiteY20" fmla="*/ 439053 h 1500552"/>
                    <a:gd name="connsiteX21" fmla="*/ 3314633 w 3770402"/>
                    <a:gd name="connsiteY21" fmla="*/ 464936 h 1500552"/>
                    <a:gd name="connsiteX22" fmla="*/ 3282788 w 3770402"/>
                    <a:gd name="connsiteY22" fmla="*/ 451224 h 1500552"/>
                    <a:gd name="connsiteX23" fmla="*/ 3260382 w 3770402"/>
                    <a:gd name="connsiteY23" fmla="*/ 434929 h 1500552"/>
                    <a:gd name="connsiteX24" fmla="*/ 3179353 w 3770402"/>
                    <a:gd name="connsiteY24" fmla="*/ 436171 h 1500552"/>
                    <a:gd name="connsiteX25" fmla="*/ 3141645 w 3770402"/>
                    <a:gd name="connsiteY25" fmla="*/ 422111 h 1500552"/>
                    <a:gd name="connsiteX26" fmla="*/ 3104037 w 3770402"/>
                    <a:gd name="connsiteY26" fmla="*/ 428123 h 1500552"/>
                    <a:gd name="connsiteX27" fmla="*/ 3099268 w 3770402"/>
                    <a:gd name="connsiteY27" fmla="*/ 452814 h 1500552"/>
                    <a:gd name="connsiteX28" fmla="*/ 3093107 w 3770402"/>
                    <a:gd name="connsiteY28" fmla="*/ 427328 h 1500552"/>
                    <a:gd name="connsiteX29" fmla="*/ 3075272 w 3770402"/>
                    <a:gd name="connsiteY29" fmla="*/ 419876 h 1500552"/>
                    <a:gd name="connsiteX30" fmla="*/ 3062951 w 3770402"/>
                    <a:gd name="connsiteY30" fmla="*/ 414361 h 1500552"/>
                    <a:gd name="connsiteX31" fmla="*/ 3067074 w 3770402"/>
                    <a:gd name="connsiteY31" fmla="*/ 397520 h 1500552"/>
                    <a:gd name="connsiteX32" fmla="*/ 3067869 w 3770402"/>
                    <a:gd name="connsiteY32" fmla="*/ 390316 h 1500552"/>
                    <a:gd name="connsiteX33" fmla="*/ 3019034 w 3770402"/>
                    <a:gd name="connsiteY33" fmla="*/ 375461 h 1500552"/>
                    <a:gd name="connsiteX34" fmla="*/ 2936216 w 3770402"/>
                    <a:gd name="connsiteY34" fmla="*/ 361700 h 1500552"/>
                    <a:gd name="connsiteX35" fmla="*/ 2887628 w 3770402"/>
                    <a:gd name="connsiteY35" fmla="*/ 363787 h 1500552"/>
                    <a:gd name="connsiteX36" fmla="*/ 2881468 w 3770402"/>
                    <a:gd name="connsiteY36" fmla="*/ 350870 h 1500552"/>
                    <a:gd name="connsiteX37" fmla="*/ 2876252 w 3770402"/>
                    <a:gd name="connsiteY37" fmla="*/ 345852 h 1500552"/>
                    <a:gd name="connsiteX38" fmla="*/ 2865024 w 3770402"/>
                    <a:gd name="connsiteY38" fmla="*/ 342225 h 1500552"/>
                    <a:gd name="connsiteX39" fmla="*/ 2858963 w 3770402"/>
                    <a:gd name="connsiteY39" fmla="*/ 339244 h 1500552"/>
                    <a:gd name="connsiteX40" fmla="*/ 2852355 w 3770402"/>
                    <a:gd name="connsiteY40" fmla="*/ 341082 h 1500552"/>
                    <a:gd name="connsiteX41" fmla="*/ 2843462 w 3770402"/>
                    <a:gd name="connsiteY41" fmla="*/ 336760 h 1500552"/>
                    <a:gd name="connsiteX42" fmla="*/ 2814350 w 3770402"/>
                    <a:gd name="connsiteY42" fmla="*/ 325781 h 1500552"/>
                    <a:gd name="connsiteX43" fmla="*/ 2811965 w 3770402"/>
                    <a:gd name="connsiteY43" fmla="*/ 317137 h 1500552"/>
                    <a:gd name="connsiteX44" fmla="*/ 2830894 w 3770402"/>
                    <a:gd name="connsiteY44" fmla="*/ 307101 h 1500552"/>
                    <a:gd name="connsiteX45" fmla="*/ 2812611 w 3770402"/>
                    <a:gd name="connsiteY45" fmla="*/ 306207 h 1500552"/>
                    <a:gd name="connsiteX46" fmla="*/ 2795173 w 3770402"/>
                    <a:gd name="connsiteY46" fmla="*/ 313907 h 1500552"/>
                    <a:gd name="connsiteX47" fmla="*/ 2764719 w 3770402"/>
                    <a:gd name="connsiteY47" fmla="*/ 292246 h 1500552"/>
                    <a:gd name="connsiteX48" fmla="*/ 2756174 w 3770402"/>
                    <a:gd name="connsiteY48" fmla="*/ 292892 h 1500552"/>
                    <a:gd name="connsiteX49" fmla="*/ 2742462 w 3770402"/>
                    <a:gd name="connsiteY49" fmla="*/ 318776 h 1500552"/>
                    <a:gd name="connsiteX50" fmla="*/ 2717821 w 3770402"/>
                    <a:gd name="connsiteY50" fmla="*/ 316441 h 1500552"/>
                    <a:gd name="connsiteX51" fmla="*/ 2735954 w 3770402"/>
                    <a:gd name="connsiteY51" fmla="*/ 303524 h 1500552"/>
                    <a:gd name="connsiteX52" fmla="*/ 2709922 w 3770402"/>
                    <a:gd name="connsiteY52" fmla="*/ 294482 h 1500552"/>
                    <a:gd name="connsiteX53" fmla="*/ 2709872 w 3770402"/>
                    <a:gd name="connsiteY53" fmla="*/ 289713 h 1500552"/>
                    <a:gd name="connsiteX54" fmla="*/ 2687217 w 3770402"/>
                    <a:gd name="connsiteY54" fmla="*/ 271878 h 1500552"/>
                    <a:gd name="connsiteX55" fmla="*/ 2659595 w 3770402"/>
                    <a:gd name="connsiteY55" fmla="*/ 269841 h 1500552"/>
                    <a:gd name="connsiteX56" fmla="*/ 2624670 w 3770402"/>
                    <a:gd name="connsiteY56" fmla="*/ 261594 h 1500552"/>
                    <a:gd name="connsiteX57" fmla="*/ 2619552 w 3770402"/>
                    <a:gd name="connsiteY57" fmla="*/ 273716 h 1500552"/>
                    <a:gd name="connsiteX58" fmla="*/ 2598984 w 3770402"/>
                    <a:gd name="connsiteY58" fmla="*/ 281963 h 1500552"/>
                    <a:gd name="connsiteX59" fmla="*/ 2591036 w 3770402"/>
                    <a:gd name="connsiteY59" fmla="*/ 282161 h 1500552"/>
                    <a:gd name="connsiteX60" fmla="*/ 2592278 w 3770402"/>
                    <a:gd name="connsiteY60" fmla="*/ 288123 h 1500552"/>
                    <a:gd name="connsiteX61" fmla="*/ 2594315 w 3770402"/>
                    <a:gd name="connsiteY61" fmla="*/ 298258 h 1500552"/>
                    <a:gd name="connsiteX62" fmla="*/ 2596203 w 3770402"/>
                    <a:gd name="connsiteY62" fmla="*/ 298755 h 1500552"/>
                    <a:gd name="connsiteX63" fmla="*/ 2594861 w 3770402"/>
                    <a:gd name="connsiteY63" fmla="*/ 303127 h 1500552"/>
                    <a:gd name="connsiteX64" fmla="*/ 2594116 w 3770402"/>
                    <a:gd name="connsiteY64" fmla="*/ 316342 h 1500552"/>
                    <a:gd name="connsiteX65" fmla="*/ 2597196 w 3770402"/>
                    <a:gd name="connsiteY65" fmla="*/ 330898 h 1500552"/>
                    <a:gd name="connsiteX66" fmla="*/ 2582888 w 3770402"/>
                    <a:gd name="connsiteY66" fmla="*/ 334276 h 1500552"/>
                    <a:gd name="connsiteX67" fmla="*/ 2573598 w 3770402"/>
                    <a:gd name="connsiteY67" fmla="*/ 339393 h 1500552"/>
                    <a:gd name="connsiteX68" fmla="*/ 2558893 w 3770402"/>
                    <a:gd name="connsiteY68" fmla="*/ 341530 h 1500552"/>
                    <a:gd name="connsiteX69" fmla="*/ 2549950 w 3770402"/>
                    <a:gd name="connsiteY69" fmla="*/ 345802 h 1500552"/>
                    <a:gd name="connsiteX70" fmla="*/ 2538275 w 3770402"/>
                    <a:gd name="connsiteY70" fmla="*/ 338648 h 1500552"/>
                    <a:gd name="connsiteX71" fmla="*/ 2519346 w 3770402"/>
                    <a:gd name="connsiteY71" fmla="*/ 347044 h 1500552"/>
                    <a:gd name="connsiteX72" fmla="*/ 2488396 w 3770402"/>
                    <a:gd name="connsiteY72" fmla="*/ 344510 h 1500552"/>
                    <a:gd name="connsiteX73" fmla="*/ 2458339 w 3770402"/>
                    <a:gd name="connsiteY73" fmla="*/ 342275 h 1500552"/>
                    <a:gd name="connsiteX74" fmla="*/ 2449645 w 3770402"/>
                    <a:gd name="connsiteY74" fmla="*/ 338449 h 1500552"/>
                    <a:gd name="connsiteX75" fmla="*/ 2442342 w 3770402"/>
                    <a:gd name="connsiteY75" fmla="*/ 337207 h 1500552"/>
                    <a:gd name="connsiteX76" fmla="*/ 2415515 w 3770402"/>
                    <a:gd name="connsiteY76" fmla="*/ 334376 h 1500552"/>
                    <a:gd name="connsiteX77" fmla="*/ 2408509 w 3770402"/>
                    <a:gd name="connsiteY77" fmla="*/ 347392 h 1500552"/>
                    <a:gd name="connsiteX78" fmla="*/ 2393804 w 3770402"/>
                    <a:gd name="connsiteY78" fmla="*/ 367761 h 1500552"/>
                    <a:gd name="connsiteX79" fmla="*/ 2379397 w 3770402"/>
                    <a:gd name="connsiteY79" fmla="*/ 362644 h 1500552"/>
                    <a:gd name="connsiteX80" fmla="*/ 2344819 w 3770402"/>
                    <a:gd name="connsiteY80" fmla="*/ 326973 h 1500552"/>
                    <a:gd name="connsiteX81" fmla="*/ 2323606 w 3770402"/>
                    <a:gd name="connsiteY81" fmla="*/ 299947 h 1500552"/>
                    <a:gd name="connsiteX82" fmla="*/ 2332846 w 3770402"/>
                    <a:gd name="connsiteY82" fmla="*/ 300344 h 1500552"/>
                    <a:gd name="connsiteX83" fmla="*/ 2349638 w 3770402"/>
                    <a:gd name="connsiteY83" fmla="*/ 302282 h 1500552"/>
                    <a:gd name="connsiteX84" fmla="*/ 2352818 w 3770402"/>
                    <a:gd name="connsiteY84" fmla="*/ 295575 h 1500552"/>
                    <a:gd name="connsiteX85" fmla="*/ 2335678 w 3770402"/>
                    <a:gd name="connsiteY85" fmla="*/ 280323 h 1500552"/>
                    <a:gd name="connsiteX86" fmla="*/ 2321916 w 3770402"/>
                    <a:gd name="connsiteY86" fmla="*/ 262488 h 1500552"/>
                    <a:gd name="connsiteX87" fmla="*/ 2315656 w 3770402"/>
                    <a:gd name="connsiteY87" fmla="*/ 254986 h 1500552"/>
                    <a:gd name="connsiteX88" fmla="*/ 2280483 w 3770402"/>
                    <a:gd name="connsiteY88" fmla="*/ 255781 h 1500552"/>
                    <a:gd name="connsiteX89" fmla="*/ 2209439 w 3770402"/>
                    <a:gd name="connsiteY89" fmla="*/ 230941 h 1500552"/>
                    <a:gd name="connsiteX90" fmla="*/ 2210234 w 3770402"/>
                    <a:gd name="connsiteY90" fmla="*/ 233673 h 1500552"/>
                    <a:gd name="connsiteX91" fmla="*/ 2209887 w 3770402"/>
                    <a:gd name="connsiteY91" fmla="*/ 253645 h 1500552"/>
                    <a:gd name="connsiteX92" fmla="*/ 2196175 w 3770402"/>
                    <a:gd name="connsiteY92" fmla="*/ 254837 h 1500552"/>
                    <a:gd name="connsiteX93" fmla="*/ 2168105 w 3770402"/>
                    <a:gd name="connsiteY93" fmla="*/ 257967 h 1500552"/>
                    <a:gd name="connsiteX94" fmla="*/ 2164329 w 3770402"/>
                    <a:gd name="connsiteY94" fmla="*/ 257023 h 1500552"/>
                    <a:gd name="connsiteX95" fmla="*/ 2156877 w 3770402"/>
                    <a:gd name="connsiteY95" fmla="*/ 258166 h 1500552"/>
                    <a:gd name="connsiteX96" fmla="*/ 2127417 w 3770402"/>
                    <a:gd name="connsiteY96" fmla="*/ 252105 h 1500552"/>
                    <a:gd name="connsiteX97" fmla="*/ 2125430 w 3770402"/>
                    <a:gd name="connsiteY97" fmla="*/ 251210 h 1500552"/>
                    <a:gd name="connsiteX98" fmla="*/ 2094479 w 3770402"/>
                    <a:gd name="connsiteY98" fmla="*/ 244255 h 1500552"/>
                    <a:gd name="connsiteX99" fmla="*/ 2094180 w 3770402"/>
                    <a:gd name="connsiteY99" fmla="*/ 240082 h 1500552"/>
                    <a:gd name="connsiteX100" fmla="*/ 2069290 w 3770402"/>
                    <a:gd name="connsiteY100" fmla="*/ 235263 h 1500552"/>
                    <a:gd name="connsiteX101" fmla="*/ 2035458 w 3770402"/>
                    <a:gd name="connsiteY101" fmla="*/ 221154 h 1500552"/>
                    <a:gd name="connsiteX102" fmla="*/ 2034266 w 3770402"/>
                    <a:gd name="connsiteY102" fmla="*/ 220259 h 1500552"/>
                    <a:gd name="connsiteX103" fmla="*/ 1982101 w 3770402"/>
                    <a:gd name="connsiteY103" fmla="*/ 228159 h 1500552"/>
                    <a:gd name="connsiteX104" fmla="*/ 1979021 w 3770402"/>
                    <a:gd name="connsiteY104" fmla="*/ 242268 h 1500552"/>
                    <a:gd name="connsiteX105" fmla="*/ 1975245 w 3770402"/>
                    <a:gd name="connsiteY105" fmla="*/ 216384 h 1500552"/>
                    <a:gd name="connsiteX106" fmla="*/ 1963570 w 3770402"/>
                    <a:gd name="connsiteY106" fmla="*/ 213254 h 1500552"/>
                    <a:gd name="connsiteX107" fmla="*/ 1939624 w 3770402"/>
                    <a:gd name="connsiteY107" fmla="*/ 217179 h 1500552"/>
                    <a:gd name="connsiteX108" fmla="*/ 1912896 w 3770402"/>
                    <a:gd name="connsiteY108" fmla="*/ 201530 h 1500552"/>
                    <a:gd name="connsiteX109" fmla="*/ 1886864 w 3770402"/>
                    <a:gd name="connsiteY109" fmla="*/ 218769 h 1500552"/>
                    <a:gd name="connsiteX110" fmla="*/ 1900873 w 3770402"/>
                    <a:gd name="connsiteY110" fmla="*/ 223042 h 1500552"/>
                    <a:gd name="connsiteX111" fmla="*/ 1872456 w 3770402"/>
                    <a:gd name="connsiteY111" fmla="*/ 232431 h 1500552"/>
                    <a:gd name="connsiteX112" fmla="*/ 1837183 w 3770402"/>
                    <a:gd name="connsiteY112" fmla="*/ 246540 h 1500552"/>
                    <a:gd name="connsiteX113" fmla="*/ 1799177 w 3770402"/>
                    <a:gd name="connsiteY113" fmla="*/ 259855 h 1500552"/>
                    <a:gd name="connsiteX114" fmla="*/ 1804990 w 3770402"/>
                    <a:gd name="connsiteY114" fmla="*/ 241423 h 1500552"/>
                    <a:gd name="connsiteX115" fmla="*/ 1826551 w 3770402"/>
                    <a:gd name="connsiteY115" fmla="*/ 228506 h 1500552"/>
                    <a:gd name="connsiteX116" fmla="*/ 1851888 w 3770402"/>
                    <a:gd name="connsiteY116" fmla="*/ 219465 h 1500552"/>
                    <a:gd name="connsiteX117" fmla="*/ 1870369 w 3770402"/>
                    <a:gd name="connsiteY117" fmla="*/ 205355 h 1500552"/>
                    <a:gd name="connsiteX118" fmla="*/ 1894316 w 3770402"/>
                    <a:gd name="connsiteY118" fmla="*/ 188514 h 1500552"/>
                    <a:gd name="connsiteX119" fmla="*/ 1934060 w 3770402"/>
                    <a:gd name="connsiteY119" fmla="*/ 170082 h 1500552"/>
                    <a:gd name="connsiteX120" fmla="*/ 1944990 w 3770402"/>
                    <a:gd name="connsiteY120" fmla="*/ 155973 h 1500552"/>
                    <a:gd name="connsiteX121" fmla="*/ 1973059 w 3770402"/>
                    <a:gd name="connsiteY121" fmla="*/ 143453 h 1500552"/>
                    <a:gd name="connsiteX122" fmla="*/ 1983691 w 3770402"/>
                    <a:gd name="connsiteY122" fmla="*/ 127406 h 1500552"/>
                    <a:gd name="connsiteX123" fmla="*/ 1973407 w 3770402"/>
                    <a:gd name="connsiteY123" fmla="*/ 118365 h 1500552"/>
                    <a:gd name="connsiteX124" fmla="*/ 1985032 w 3770402"/>
                    <a:gd name="connsiteY124" fmla="*/ 113645 h 1500552"/>
                    <a:gd name="connsiteX125" fmla="*/ 1979220 w 3770402"/>
                    <a:gd name="connsiteY125" fmla="*/ 101523 h 1500552"/>
                    <a:gd name="connsiteX126" fmla="*/ 1977978 w 3770402"/>
                    <a:gd name="connsiteY126" fmla="*/ 98294 h 1500552"/>
                    <a:gd name="connsiteX127" fmla="*/ 1959497 w 3770402"/>
                    <a:gd name="connsiteY127" fmla="*/ 89798 h 1500552"/>
                    <a:gd name="connsiteX128" fmla="*/ 1947722 w 3770402"/>
                    <a:gd name="connsiteY128" fmla="*/ 72013 h 1500552"/>
                    <a:gd name="connsiteX129" fmla="*/ 1884727 w 3770402"/>
                    <a:gd name="connsiteY129" fmla="*/ 58897 h 1500552"/>
                    <a:gd name="connsiteX130" fmla="*/ 1878368 w 3770402"/>
                    <a:gd name="connsiteY130" fmla="*/ 56363 h 1500552"/>
                    <a:gd name="connsiteX131" fmla="*/ 1860732 w 3770402"/>
                    <a:gd name="connsiteY131" fmla="*/ 54873 h 1500552"/>
                    <a:gd name="connsiteX132" fmla="*/ 1845678 w 3770402"/>
                    <a:gd name="connsiteY132" fmla="*/ 64660 h 1500552"/>
                    <a:gd name="connsiteX133" fmla="*/ 1816566 w 3770402"/>
                    <a:gd name="connsiteY133" fmla="*/ 67790 h 1500552"/>
                    <a:gd name="connsiteX134" fmla="*/ 1833358 w 3770402"/>
                    <a:gd name="connsiteY134" fmla="*/ 43099 h 1500552"/>
                    <a:gd name="connsiteX135" fmla="*/ 1795352 w 3770402"/>
                    <a:gd name="connsiteY135" fmla="*/ 39969 h 1500552"/>
                    <a:gd name="connsiteX136" fmla="*/ 1767978 w 3770402"/>
                    <a:gd name="connsiteY136" fmla="*/ 35249 h 1500552"/>
                    <a:gd name="connsiteX137" fmla="*/ 1774834 w 3770402"/>
                    <a:gd name="connsiteY137" fmla="*/ 32119 h 1500552"/>
                    <a:gd name="connsiteX138" fmla="*/ 1796396 w 3770402"/>
                    <a:gd name="connsiteY138" fmla="*/ 22730 h 1500552"/>
                    <a:gd name="connsiteX139" fmla="*/ 1799128 w 3770402"/>
                    <a:gd name="connsiteY139" fmla="*/ 12545 h 1500552"/>
                    <a:gd name="connsiteX140" fmla="*/ 1779603 w 3770402"/>
                    <a:gd name="connsiteY140" fmla="*/ 7080 h 1500552"/>
                    <a:gd name="connsiteX141" fmla="*/ 1755310 w 3770402"/>
                    <a:gd name="connsiteY141" fmla="*/ 26 h 1500552"/>
                    <a:gd name="connsiteX142" fmla="*/ 1724806 w 3770402"/>
                    <a:gd name="connsiteY142" fmla="*/ 7478 h 1500552"/>
                    <a:gd name="connsiteX143" fmla="*/ 1699121 w 3770402"/>
                    <a:gd name="connsiteY143" fmla="*/ 29436 h 1500552"/>
                    <a:gd name="connsiteX144" fmla="*/ 1692017 w 3770402"/>
                    <a:gd name="connsiteY144" fmla="*/ 34852 h 1500552"/>
                    <a:gd name="connsiteX145" fmla="*/ 1687595 w 3770402"/>
                    <a:gd name="connsiteY145" fmla="*/ 61828 h 1500552"/>
                    <a:gd name="connsiteX146" fmla="*/ 1687793 w 3770402"/>
                    <a:gd name="connsiteY146" fmla="*/ 63865 h 1500552"/>
                    <a:gd name="connsiteX147" fmla="*/ 1677013 w 3770402"/>
                    <a:gd name="connsiteY147" fmla="*/ 68932 h 1500552"/>
                    <a:gd name="connsiteX148" fmla="*/ 1669163 w 3770402"/>
                    <a:gd name="connsiteY148" fmla="*/ 70075 h 1500552"/>
                    <a:gd name="connsiteX149" fmla="*/ 1658631 w 3770402"/>
                    <a:gd name="connsiteY149" fmla="*/ 67939 h 1500552"/>
                    <a:gd name="connsiteX150" fmla="*/ 1639504 w 3770402"/>
                    <a:gd name="connsiteY150" fmla="*/ 74050 h 1500552"/>
                    <a:gd name="connsiteX151" fmla="*/ 1654557 w 3770402"/>
                    <a:gd name="connsiteY151" fmla="*/ 87364 h 1500552"/>
                    <a:gd name="connsiteX152" fmla="*/ 1637119 w 3770402"/>
                    <a:gd name="connsiteY152" fmla="*/ 83439 h 1500552"/>
                    <a:gd name="connsiteX153" fmla="*/ 1616900 w 3770402"/>
                    <a:gd name="connsiteY153" fmla="*/ 88507 h 1500552"/>
                    <a:gd name="connsiteX154" fmla="*/ 1601846 w 3770402"/>
                    <a:gd name="connsiteY154" fmla="*/ 92034 h 1500552"/>
                    <a:gd name="connsiteX155" fmla="*/ 1590022 w 3770402"/>
                    <a:gd name="connsiteY155" fmla="*/ 93624 h 1500552"/>
                    <a:gd name="connsiteX156" fmla="*/ 1575714 w 3770402"/>
                    <a:gd name="connsiteY156" fmla="*/ 98343 h 1500552"/>
                    <a:gd name="connsiteX157" fmla="*/ 1562102 w 3770402"/>
                    <a:gd name="connsiteY157" fmla="*/ 94170 h 1500552"/>
                    <a:gd name="connsiteX158" fmla="*/ 1542876 w 3770402"/>
                    <a:gd name="connsiteY158" fmla="*/ 103510 h 1500552"/>
                    <a:gd name="connsiteX159" fmla="*/ 1532294 w 3770402"/>
                    <a:gd name="connsiteY159" fmla="*/ 103510 h 1500552"/>
                    <a:gd name="connsiteX160" fmla="*/ 1532741 w 3770402"/>
                    <a:gd name="connsiteY160" fmla="*/ 104206 h 1500552"/>
                    <a:gd name="connsiteX161" fmla="*/ 1494387 w 3770402"/>
                    <a:gd name="connsiteY161" fmla="*/ 110863 h 1500552"/>
                    <a:gd name="connsiteX162" fmla="*/ 1485842 w 3770402"/>
                    <a:gd name="connsiteY162" fmla="*/ 114589 h 1500552"/>
                    <a:gd name="connsiteX163" fmla="*/ 1385438 w 3770402"/>
                    <a:gd name="connsiteY163" fmla="*/ 156668 h 1500552"/>
                    <a:gd name="connsiteX164" fmla="*/ 1385090 w 3770402"/>
                    <a:gd name="connsiteY164" fmla="*/ 156768 h 1500552"/>
                    <a:gd name="connsiteX165" fmla="*/ 1388916 w 3770402"/>
                    <a:gd name="connsiteY165" fmla="*/ 166108 h 1500552"/>
                    <a:gd name="connsiteX166" fmla="*/ 1369043 w 3770402"/>
                    <a:gd name="connsiteY166" fmla="*/ 164915 h 1500552"/>
                    <a:gd name="connsiteX167" fmla="*/ 1381712 w 3770402"/>
                    <a:gd name="connsiteY167" fmla="*/ 173162 h 1500552"/>
                    <a:gd name="connsiteX168" fmla="*/ 1391996 w 3770402"/>
                    <a:gd name="connsiteY168" fmla="*/ 182204 h 1500552"/>
                    <a:gd name="connsiteX169" fmla="*/ 1374558 w 3770402"/>
                    <a:gd name="connsiteY169" fmla="*/ 183396 h 1500552"/>
                    <a:gd name="connsiteX170" fmla="*/ 1383451 w 3770402"/>
                    <a:gd name="connsiteY170" fmla="*/ 190451 h 1500552"/>
                    <a:gd name="connsiteX171" fmla="*/ 1391002 w 3770402"/>
                    <a:gd name="connsiteY171" fmla="*/ 199841 h 1500552"/>
                    <a:gd name="connsiteX172" fmla="*/ 1392095 w 3770402"/>
                    <a:gd name="connsiteY172" fmla="*/ 201132 h 1500552"/>
                    <a:gd name="connsiteX173" fmla="*/ 1389611 w 3770402"/>
                    <a:gd name="connsiteY173" fmla="*/ 212360 h 1500552"/>
                    <a:gd name="connsiteX174" fmla="*/ 1383103 w 3770402"/>
                    <a:gd name="connsiteY174" fmla="*/ 214695 h 1500552"/>
                    <a:gd name="connsiteX175" fmla="*/ 1361193 w 3770402"/>
                    <a:gd name="connsiteY175" fmla="*/ 213503 h 1500552"/>
                    <a:gd name="connsiteX176" fmla="*/ 1350214 w 3770402"/>
                    <a:gd name="connsiteY176" fmla="*/ 217825 h 1500552"/>
                    <a:gd name="connsiteX177" fmla="*/ 1348724 w 3770402"/>
                    <a:gd name="connsiteY177" fmla="*/ 216881 h 1500552"/>
                    <a:gd name="connsiteX178" fmla="*/ 1338291 w 3770402"/>
                    <a:gd name="connsiteY178" fmla="*/ 219365 h 1500552"/>
                    <a:gd name="connsiteX179" fmla="*/ 1281854 w 3770402"/>
                    <a:gd name="connsiteY179" fmla="*/ 233872 h 1500552"/>
                    <a:gd name="connsiteX180" fmla="*/ 1255921 w 3770402"/>
                    <a:gd name="connsiteY180" fmla="*/ 225724 h 1500552"/>
                    <a:gd name="connsiteX181" fmla="*/ 1248170 w 3770402"/>
                    <a:gd name="connsiteY181" fmla="*/ 251906 h 1500552"/>
                    <a:gd name="connsiteX182" fmla="*/ 1248518 w 3770402"/>
                    <a:gd name="connsiteY182" fmla="*/ 270735 h 1500552"/>
                    <a:gd name="connsiteX183" fmla="*/ 1280016 w 3770402"/>
                    <a:gd name="connsiteY183" fmla="*/ 289912 h 1500552"/>
                    <a:gd name="connsiteX184" fmla="*/ 1293380 w 3770402"/>
                    <a:gd name="connsiteY184" fmla="*/ 315795 h 1500552"/>
                    <a:gd name="connsiteX185" fmla="*/ 1253983 w 3770402"/>
                    <a:gd name="connsiteY185" fmla="*/ 301288 h 1500552"/>
                    <a:gd name="connsiteX186" fmla="*/ 1200924 w 3770402"/>
                    <a:gd name="connsiteY186" fmla="*/ 285639 h 1500552"/>
                    <a:gd name="connsiteX187" fmla="*/ 1184132 w 3770402"/>
                    <a:gd name="connsiteY187" fmla="*/ 275802 h 1500552"/>
                    <a:gd name="connsiteX188" fmla="*/ 1169377 w 3770402"/>
                    <a:gd name="connsiteY188" fmla="*/ 289117 h 1500552"/>
                    <a:gd name="connsiteX189" fmla="*/ 1178966 w 3770402"/>
                    <a:gd name="connsiteY189" fmla="*/ 293041 h 1500552"/>
                    <a:gd name="connsiteX190" fmla="*/ 1191634 w 3770402"/>
                    <a:gd name="connsiteY190" fmla="*/ 301636 h 1500552"/>
                    <a:gd name="connsiteX191" fmla="*/ 1172457 w 3770402"/>
                    <a:gd name="connsiteY191" fmla="*/ 305561 h 1500552"/>
                    <a:gd name="connsiteX192" fmla="*/ 1147468 w 3770402"/>
                    <a:gd name="connsiteY192" fmla="*/ 311423 h 1500552"/>
                    <a:gd name="connsiteX193" fmla="*/ 1178270 w 3770402"/>
                    <a:gd name="connsiteY193" fmla="*/ 338847 h 1500552"/>
                    <a:gd name="connsiteX194" fmla="*/ 1199185 w 3770402"/>
                    <a:gd name="connsiteY194" fmla="*/ 352161 h 1500552"/>
                    <a:gd name="connsiteX195" fmla="*/ 1195758 w 3770402"/>
                    <a:gd name="connsiteY195" fmla="*/ 360011 h 1500552"/>
                    <a:gd name="connsiteX196" fmla="*/ 1169029 w 3770402"/>
                    <a:gd name="connsiteY196" fmla="*/ 344361 h 1500552"/>
                    <a:gd name="connsiteX197" fmla="*/ 1129682 w 3770402"/>
                    <a:gd name="connsiteY197" fmla="*/ 340437 h 1500552"/>
                    <a:gd name="connsiteX198" fmla="*/ 1128291 w 3770402"/>
                    <a:gd name="connsiteY198" fmla="*/ 323198 h 1500552"/>
                    <a:gd name="connsiteX199" fmla="*/ 1133806 w 3770402"/>
                    <a:gd name="connsiteY199" fmla="*/ 296916 h 1500552"/>
                    <a:gd name="connsiteX200" fmla="*/ 1123870 w 3770402"/>
                    <a:gd name="connsiteY200" fmla="*/ 263978 h 1500552"/>
                    <a:gd name="connsiteX201" fmla="*/ 1117709 w 3770402"/>
                    <a:gd name="connsiteY201" fmla="*/ 274560 h 1500552"/>
                    <a:gd name="connsiteX202" fmla="*/ 1111897 w 3770402"/>
                    <a:gd name="connsiteY202" fmla="*/ 302381 h 1500552"/>
                    <a:gd name="connsiteX203" fmla="*/ 1084175 w 3770402"/>
                    <a:gd name="connsiteY203" fmla="*/ 318826 h 1500552"/>
                    <a:gd name="connsiteX204" fmla="*/ 1074934 w 3770402"/>
                    <a:gd name="connsiteY204" fmla="*/ 335270 h 1500552"/>
                    <a:gd name="connsiteX205" fmla="*/ 1101315 w 3770402"/>
                    <a:gd name="connsiteY205" fmla="*/ 371735 h 1500552"/>
                    <a:gd name="connsiteX206" fmla="*/ 1087603 w 3770402"/>
                    <a:gd name="connsiteY206" fmla="*/ 416398 h 1500552"/>
                    <a:gd name="connsiteX207" fmla="*/ 1088646 w 3770402"/>
                    <a:gd name="connsiteY207" fmla="*/ 443027 h 1500552"/>
                    <a:gd name="connsiteX208" fmla="*/ 1106482 w 3770402"/>
                    <a:gd name="connsiteY208" fmla="*/ 446554 h 1500552"/>
                    <a:gd name="connsiteX209" fmla="*/ 1133508 w 3770402"/>
                    <a:gd name="connsiteY209" fmla="*/ 439897 h 1500552"/>
                    <a:gd name="connsiteX210" fmla="*/ 1178021 w 3770402"/>
                    <a:gd name="connsiteY210" fmla="*/ 457136 h 1500552"/>
                    <a:gd name="connsiteX211" fmla="*/ 1186567 w 3770402"/>
                    <a:gd name="connsiteY211" fmla="*/ 477505 h 1500552"/>
                    <a:gd name="connsiteX212" fmla="*/ 1175935 w 3770402"/>
                    <a:gd name="connsiteY212" fmla="*/ 497129 h 1500552"/>
                    <a:gd name="connsiteX213" fmla="*/ 1202663 w 3770402"/>
                    <a:gd name="connsiteY213" fmla="*/ 517498 h 1500552"/>
                    <a:gd name="connsiteX214" fmla="*/ 1176631 w 3770402"/>
                    <a:gd name="connsiteY214" fmla="*/ 515163 h 1500552"/>
                    <a:gd name="connsiteX215" fmla="*/ 1166049 w 3770402"/>
                    <a:gd name="connsiteY215" fmla="*/ 498321 h 1500552"/>
                    <a:gd name="connsiteX216" fmla="*/ 1171861 w 3770402"/>
                    <a:gd name="connsiteY216" fmla="*/ 479095 h 1500552"/>
                    <a:gd name="connsiteX217" fmla="*/ 1160236 w 3770402"/>
                    <a:gd name="connsiteY217" fmla="*/ 462253 h 1500552"/>
                    <a:gd name="connsiteX218" fmla="*/ 1145531 w 3770402"/>
                    <a:gd name="connsiteY218" fmla="*/ 451274 h 1500552"/>
                    <a:gd name="connsiteX219" fmla="*/ 1109909 w 3770402"/>
                    <a:gd name="connsiteY219" fmla="*/ 462253 h 1500552"/>
                    <a:gd name="connsiteX220" fmla="*/ 1114728 w 3770402"/>
                    <a:gd name="connsiteY220" fmla="*/ 499067 h 1500552"/>
                    <a:gd name="connsiteX221" fmla="*/ 1095552 w 3770402"/>
                    <a:gd name="connsiteY221" fmla="*/ 530415 h 1500552"/>
                    <a:gd name="connsiteX222" fmla="*/ 1078114 w 3770402"/>
                    <a:gd name="connsiteY222" fmla="*/ 548052 h 1500552"/>
                    <a:gd name="connsiteX223" fmla="*/ 1056850 w 3770402"/>
                    <a:gd name="connsiteY223" fmla="*/ 569216 h 1500552"/>
                    <a:gd name="connsiteX224" fmla="*/ 1035985 w 3770402"/>
                    <a:gd name="connsiteY224" fmla="*/ 569216 h 1500552"/>
                    <a:gd name="connsiteX225" fmla="*/ 1009257 w 3770402"/>
                    <a:gd name="connsiteY225" fmla="*/ 571551 h 1500552"/>
                    <a:gd name="connsiteX226" fmla="*/ 990776 w 3770402"/>
                    <a:gd name="connsiteY226" fmla="*/ 564893 h 1500552"/>
                    <a:gd name="connsiteX227" fmla="*/ 979498 w 3770402"/>
                    <a:gd name="connsiteY227" fmla="*/ 553517 h 1500552"/>
                    <a:gd name="connsiteX228" fmla="*/ 991819 w 3770402"/>
                    <a:gd name="connsiteY228" fmla="*/ 557044 h 1500552"/>
                    <a:gd name="connsiteX229" fmla="*/ 1005183 w 3770402"/>
                    <a:gd name="connsiteY229" fmla="*/ 555454 h 1500552"/>
                    <a:gd name="connsiteX230" fmla="*/ 1018547 w 3770402"/>
                    <a:gd name="connsiteY230" fmla="*/ 561714 h 1500552"/>
                    <a:gd name="connsiteX231" fmla="*/ 1030520 w 3770402"/>
                    <a:gd name="connsiteY231" fmla="*/ 556597 h 1500552"/>
                    <a:gd name="connsiteX232" fmla="*/ 1035985 w 3770402"/>
                    <a:gd name="connsiteY232" fmla="*/ 550337 h 1500552"/>
                    <a:gd name="connsiteX233" fmla="*/ 1046268 w 3770402"/>
                    <a:gd name="connsiteY233" fmla="*/ 540550 h 1500552"/>
                    <a:gd name="connsiteX234" fmla="*/ 1053472 w 3770402"/>
                    <a:gd name="connsiteY234" fmla="*/ 526441 h 1500552"/>
                    <a:gd name="connsiteX235" fmla="*/ 1059633 w 3770402"/>
                    <a:gd name="connsiteY235" fmla="*/ 517796 h 1500552"/>
                    <a:gd name="connsiteX236" fmla="*/ 1070960 w 3770402"/>
                    <a:gd name="connsiteY236" fmla="*/ 509152 h 1500552"/>
                    <a:gd name="connsiteX237" fmla="*/ 1075083 w 3770402"/>
                    <a:gd name="connsiteY237" fmla="*/ 496632 h 1500552"/>
                    <a:gd name="connsiteX238" fmla="*/ 1081244 w 3770402"/>
                    <a:gd name="connsiteY238" fmla="*/ 478996 h 1500552"/>
                    <a:gd name="connsiteX239" fmla="*/ 1081939 w 3770402"/>
                    <a:gd name="connsiteY239" fmla="*/ 469209 h 1500552"/>
                    <a:gd name="connsiteX240" fmla="*/ 1063756 w 3770402"/>
                    <a:gd name="connsiteY240" fmla="*/ 446505 h 1500552"/>
                    <a:gd name="connsiteX241" fmla="*/ 1063060 w 3770402"/>
                    <a:gd name="connsiteY241" fmla="*/ 419478 h 1500552"/>
                    <a:gd name="connsiteX242" fmla="*/ 1062713 w 3770402"/>
                    <a:gd name="connsiteY242" fmla="*/ 394390 h 1500552"/>
                    <a:gd name="connsiteX243" fmla="*/ 1068575 w 3770402"/>
                    <a:gd name="connsiteY243" fmla="*/ 366569 h 1500552"/>
                    <a:gd name="connsiteX244" fmla="*/ 1049746 w 3770402"/>
                    <a:gd name="connsiteY244" fmla="*/ 336413 h 1500552"/>
                    <a:gd name="connsiteX245" fmla="*/ 1057298 w 3770402"/>
                    <a:gd name="connsiteY245" fmla="*/ 316441 h 1500552"/>
                    <a:gd name="connsiteX246" fmla="*/ 1067234 w 3770402"/>
                    <a:gd name="connsiteY246" fmla="*/ 271381 h 1500552"/>
                    <a:gd name="connsiteX247" fmla="*/ 1038469 w 3770402"/>
                    <a:gd name="connsiteY247" fmla="*/ 260401 h 1500552"/>
                    <a:gd name="connsiteX248" fmla="*/ 1010847 w 3770402"/>
                    <a:gd name="connsiteY248" fmla="*/ 259805 h 1500552"/>
                    <a:gd name="connsiteX249" fmla="*/ 1006872 w 3770402"/>
                    <a:gd name="connsiteY249" fmla="*/ 260501 h 1500552"/>
                    <a:gd name="connsiteX250" fmla="*/ 1004189 w 3770402"/>
                    <a:gd name="connsiteY250" fmla="*/ 278584 h 1500552"/>
                    <a:gd name="connsiteX251" fmla="*/ 953714 w 3770402"/>
                    <a:gd name="connsiteY251" fmla="*/ 341927 h 1500552"/>
                    <a:gd name="connsiteX252" fmla="*/ 950981 w 3770402"/>
                    <a:gd name="connsiteY252" fmla="*/ 342573 h 1500552"/>
                    <a:gd name="connsiteX253" fmla="*/ 938114 w 3770402"/>
                    <a:gd name="connsiteY253" fmla="*/ 364134 h 1500552"/>
                    <a:gd name="connsiteX254" fmla="*/ 938512 w 3770402"/>
                    <a:gd name="connsiteY254" fmla="*/ 364283 h 1500552"/>
                    <a:gd name="connsiteX255" fmla="*/ 935779 w 3770402"/>
                    <a:gd name="connsiteY255" fmla="*/ 385447 h 1500552"/>
                    <a:gd name="connsiteX256" fmla="*/ 934438 w 3770402"/>
                    <a:gd name="connsiteY256" fmla="*/ 397967 h 1500552"/>
                    <a:gd name="connsiteX257" fmla="*/ 926538 w 3770402"/>
                    <a:gd name="connsiteY257" fmla="*/ 416001 h 1500552"/>
                    <a:gd name="connsiteX258" fmla="*/ 953912 w 3770402"/>
                    <a:gd name="connsiteY258" fmla="*/ 427775 h 1500552"/>
                    <a:gd name="connsiteX259" fmla="*/ 963848 w 3770402"/>
                    <a:gd name="connsiteY259" fmla="*/ 449336 h 1500552"/>
                    <a:gd name="connsiteX260" fmla="*/ 977859 w 3770402"/>
                    <a:gd name="connsiteY260" fmla="*/ 457583 h 1500552"/>
                    <a:gd name="connsiteX261" fmla="*/ 963451 w 3770402"/>
                    <a:gd name="connsiteY261" fmla="*/ 483815 h 1500552"/>
                    <a:gd name="connsiteX262" fmla="*/ 935382 w 3770402"/>
                    <a:gd name="connsiteY262" fmla="*/ 458378 h 1500552"/>
                    <a:gd name="connsiteX263" fmla="*/ 898071 w 3770402"/>
                    <a:gd name="connsiteY263" fmla="*/ 439947 h 1500552"/>
                    <a:gd name="connsiteX264" fmla="*/ 867816 w 3770402"/>
                    <a:gd name="connsiteY264" fmla="*/ 425837 h 1500552"/>
                    <a:gd name="connsiteX265" fmla="*/ 855048 w 3770402"/>
                    <a:gd name="connsiteY265" fmla="*/ 427775 h 1500552"/>
                    <a:gd name="connsiteX266" fmla="*/ 819129 w 3770402"/>
                    <a:gd name="connsiteY266" fmla="*/ 420969 h 1500552"/>
                    <a:gd name="connsiteX267" fmla="*/ 804722 w 3770402"/>
                    <a:gd name="connsiteY267" fmla="*/ 411132 h 1500552"/>
                    <a:gd name="connsiteX268" fmla="*/ 782365 w 3770402"/>
                    <a:gd name="connsiteY268" fmla="*/ 408201 h 1500552"/>
                    <a:gd name="connsiteX269" fmla="*/ 765275 w 3770402"/>
                    <a:gd name="connsiteY269" fmla="*/ 393694 h 1500552"/>
                    <a:gd name="connsiteX270" fmla="*/ 737206 w 3770402"/>
                    <a:gd name="connsiteY270" fmla="*/ 383112 h 1500552"/>
                    <a:gd name="connsiteX271" fmla="*/ 743714 w 3770402"/>
                    <a:gd name="connsiteY271" fmla="*/ 405021 h 1500552"/>
                    <a:gd name="connsiteX272" fmla="*/ 760804 w 3770402"/>
                    <a:gd name="connsiteY272" fmla="*/ 412871 h 1500552"/>
                    <a:gd name="connsiteX273" fmla="*/ 775509 w 3770402"/>
                    <a:gd name="connsiteY273" fmla="*/ 424993 h 1500552"/>
                    <a:gd name="connsiteX274" fmla="*/ 786141 w 3770402"/>
                    <a:gd name="connsiteY274" fmla="*/ 446952 h 1500552"/>
                    <a:gd name="connsiteX275" fmla="*/ 778938 w 3770402"/>
                    <a:gd name="connsiteY275" fmla="*/ 461459 h 1500552"/>
                    <a:gd name="connsiteX276" fmla="*/ 763189 w 3770402"/>
                    <a:gd name="connsiteY276" fmla="*/ 470451 h 1500552"/>
                    <a:gd name="connsiteX277" fmla="*/ 751216 w 3770402"/>
                    <a:gd name="connsiteY277" fmla="*/ 475965 h 1500552"/>
                    <a:gd name="connsiteX278" fmla="*/ 751216 w 3770402"/>
                    <a:gd name="connsiteY278" fmla="*/ 460266 h 1500552"/>
                    <a:gd name="connsiteX279" fmla="*/ 737156 w 3770402"/>
                    <a:gd name="connsiteY279" fmla="*/ 448144 h 1500552"/>
                    <a:gd name="connsiteX280" fmla="*/ 701536 w 3770402"/>
                    <a:gd name="connsiteY280" fmla="*/ 468513 h 1500552"/>
                    <a:gd name="connsiteX281" fmla="*/ 662486 w 3770402"/>
                    <a:gd name="connsiteY281" fmla="*/ 468513 h 1500552"/>
                    <a:gd name="connsiteX282" fmla="*/ 640925 w 3770402"/>
                    <a:gd name="connsiteY282" fmla="*/ 486547 h 1500552"/>
                    <a:gd name="connsiteX283" fmla="*/ 609725 w 3770402"/>
                    <a:gd name="connsiteY283" fmla="*/ 483815 h 1500552"/>
                    <a:gd name="connsiteX284" fmla="*/ 615538 w 3770402"/>
                    <a:gd name="connsiteY284" fmla="*/ 476760 h 1500552"/>
                    <a:gd name="connsiteX285" fmla="*/ 621003 w 3770402"/>
                    <a:gd name="connsiteY285" fmla="*/ 468911 h 1500552"/>
                    <a:gd name="connsiteX286" fmla="*/ 626120 w 3770402"/>
                    <a:gd name="connsiteY286" fmla="*/ 450877 h 1500552"/>
                    <a:gd name="connsiteX287" fmla="*/ 594623 w 3770402"/>
                    <a:gd name="connsiteY287" fmla="*/ 461459 h 1500552"/>
                    <a:gd name="connsiteX288" fmla="*/ 590152 w 3770402"/>
                    <a:gd name="connsiteY288" fmla="*/ 476363 h 1500552"/>
                    <a:gd name="connsiteX289" fmla="*/ 579868 w 3770402"/>
                    <a:gd name="connsiteY289" fmla="*/ 469308 h 1500552"/>
                    <a:gd name="connsiteX290" fmla="*/ 526809 w 3770402"/>
                    <a:gd name="connsiteY290" fmla="*/ 487342 h 1500552"/>
                    <a:gd name="connsiteX291" fmla="*/ 504552 w 3770402"/>
                    <a:gd name="connsiteY291" fmla="*/ 503041 h 1500552"/>
                    <a:gd name="connsiteX292" fmla="*/ 479215 w 3770402"/>
                    <a:gd name="connsiteY292" fmla="*/ 512033 h 1500552"/>
                    <a:gd name="connsiteX293" fmla="*/ 474098 w 3770402"/>
                    <a:gd name="connsiteY293" fmla="*/ 539854 h 1500552"/>
                    <a:gd name="connsiteX294" fmla="*/ 434701 w 3770402"/>
                    <a:gd name="connsiteY294" fmla="*/ 545717 h 1500552"/>
                    <a:gd name="connsiteX295" fmla="*/ 416220 w 3770402"/>
                    <a:gd name="connsiteY295" fmla="*/ 525745 h 1500552"/>
                    <a:gd name="connsiteX296" fmla="*/ 415524 w 3770402"/>
                    <a:gd name="connsiteY296" fmla="*/ 508903 h 1500552"/>
                    <a:gd name="connsiteX297" fmla="*/ 431621 w 3770402"/>
                    <a:gd name="connsiteY297" fmla="*/ 501849 h 1500552"/>
                    <a:gd name="connsiteX298" fmla="*/ 452189 w 3770402"/>
                    <a:gd name="connsiteY298" fmla="*/ 500656 h 1500552"/>
                    <a:gd name="connsiteX299" fmla="*/ 438179 w 3770402"/>
                    <a:gd name="connsiteY299" fmla="*/ 475170 h 1500552"/>
                    <a:gd name="connsiteX300" fmla="*/ 408718 w 3770402"/>
                    <a:gd name="connsiteY300" fmla="*/ 465781 h 1500552"/>
                    <a:gd name="connsiteX301" fmla="*/ 394758 w 3770402"/>
                    <a:gd name="connsiteY301" fmla="*/ 466824 h 1500552"/>
                    <a:gd name="connsiteX302" fmla="*/ 390088 w 3770402"/>
                    <a:gd name="connsiteY302" fmla="*/ 477158 h 1500552"/>
                    <a:gd name="connsiteX303" fmla="*/ 390883 w 3770402"/>
                    <a:gd name="connsiteY303" fmla="*/ 490869 h 1500552"/>
                    <a:gd name="connsiteX304" fmla="*/ 381990 w 3770402"/>
                    <a:gd name="connsiteY304" fmla="*/ 520280 h 1500552"/>
                    <a:gd name="connsiteX305" fmla="*/ 389541 w 3770402"/>
                    <a:gd name="connsiteY305" fmla="*/ 529670 h 1500552"/>
                    <a:gd name="connsiteX306" fmla="*/ 398086 w 3770402"/>
                    <a:gd name="connsiteY306" fmla="*/ 553169 h 1500552"/>
                    <a:gd name="connsiteX307" fmla="*/ 390883 w 3770402"/>
                    <a:gd name="connsiteY307" fmla="*/ 573538 h 1500552"/>
                    <a:gd name="connsiteX308" fmla="*/ 380947 w 3770402"/>
                    <a:gd name="connsiteY308" fmla="*/ 573140 h 1500552"/>
                    <a:gd name="connsiteX309" fmla="*/ 374141 w 3770402"/>
                    <a:gd name="connsiteY309" fmla="*/ 565291 h 1500552"/>
                    <a:gd name="connsiteX310" fmla="*/ 350840 w 3770402"/>
                    <a:gd name="connsiteY310" fmla="*/ 560174 h 1500552"/>
                    <a:gd name="connsiteX311" fmla="*/ 336135 w 3770402"/>
                    <a:gd name="connsiteY311" fmla="*/ 568421 h 1500552"/>
                    <a:gd name="connsiteX312" fmla="*/ 315567 w 3770402"/>
                    <a:gd name="connsiteY312" fmla="*/ 578605 h 1500552"/>
                    <a:gd name="connsiteX313" fmla="*/ 293310 w 3770402"/>
                    <a:gd name="connsiteY313" fmla="*/ 597037 h 1500552"/>
                    <a:gd name="connsiteX314" fmla="*/ 294652 w 3770402"/>
                    <a:gd name="connsiteY314" fmla="*/ 620138 h 1500552"/>
                    <a:gd name="connsiteX315" fmla="*/ 304240 w 3770402"/>
                    <a:gd name="connsiteY315" fmla="*/ 640905 h 1500552"/>
                    <a:gd name="connsiteX316" fmla="*/ 276518 w 3770402"/>
                    <a:gd name="connsiteY316" fmla="*/ 638967 h 1500552"/>
                    <a:gd name="connsiteX317" fmla="*/ 252522 w 3770402"/>
                    <a:gd name="connsiteY317" fmla="*/ 632707 h 1500552"/>
                    <a:gd name="connsiteX318" fmla="*/ 226142 w 3770402"/>
                    <a:gd name="connsiteY318" fmla="*/ 614673 h 1500552"/>
                    <a:gd name="connsiteX319" fmla="*/ 212083 w 3770402"/>
                    <a:gd name="connsiteY319" fmla="*/ 629528 h 1500552"/>
                    <a:gd name="connsiteX320" fmla="*/ 218938 w 3770402"/>
                    <a:gd name="connsiteY320" fmla="*/ 644829 h 1500552"/>
                    <a:gd name="connsiteX321" fmla="*/ 241543 w 3770402"/>
                    <a:gd name="connsiteY321" fmla="*/ 653822 h 1500552"/>
                    <a:gd name="connsiteX322" fmla="*/ 243580 w 3770402"/>
                    <a:gd name="connsiteY322" fmla="*/ 669868 h 1500552"/>
                    <a:gd name="connsiteX323" fmla="*/ 226142 w 3770402"/>
                    <a:gd name="connsiteY323" fmla="*/ 672998 h 1500552"/>
                    <a:gd name="connsiteX324" fmla="*/ 208009 w 3770402"/>
                    <a:gd name="connsiteY324" fmla="*/ 666739 h 1500552"/>
                    <a:gd name="connsiteX325" fmla="*/ 186795 w 3770402"/>
                    <a:gd name="connsiteY325" fmla="*/ 653027 h 1500552"/>
                    <a:gd name="connsiteX326" fmla="*/ 174822 w 3770402"/>
                    <a:gd name="connsiteY326" fmla="*/ 637725 h 1500552"/>
                    <a:gd name="connsiteX327" fmla="*/ 169307 w 3770402"/>
                    <a:gd name="connsiteY327" fmla="*/ 618548 h 1500552"/>
                    <a:gd name="connsiteX328" fmla="*/ 170003 w 3770402"/>
                    <a:gd name="connsiteY328" fmla="*/ 601309 h 1500552"/>
                    <a:gd name="connsiteX329" fmla="*/ 171742 w 3770402"/>
                    <a:gd name="connsiteY329" fmla="*/ 584468 h 1500552"/>
                    <a:gd name="connsiteX330" fmla="*/ 153956 w 3770402"/>
                    <a:gd name="connsiteY330" fmla="*/ 569563 h 1500552"/>
                    <a:gd name="connsiteX331" fmla="*/ 139946 w 3770402"/>
                    <a:gd name="connsiteY331" fmla="*/ 557789 h 1500552"/>
                    <a:gd name="connsiteX332" fmla="*/ 117342 w 3770402"/>
                    <a:gd name="connsiteY332" fmla="*/ 536228 h 1500552"/>
                    <a:gd name="connsiteX333" fmla="*/ 109095 w 3770402"/>
                    <a:gd name="connsiteY333" fmla="*/ 527583 h 1500552"/>
                    <a:gd name="connsiteX334" fmla="*/ 127576 w 3770402"/>
                    <a:gd name="connsiteY334" fmla="*/ 535433 h 1500552"/>
                    <a:gd name="connsiteX335" fmla="*/ 159769 w 3770402"/>
                    <a:gd name="connsiteY335" fmla="*/ 551132 h 1500552"/>
                    <a:gd name="connsiteX336" fmla="*/ 200159 w 3770402"/>
                    <a:gd name="connsiteY336" fmla="*/ 565639 h 1500552"/>
                    <a:gd name="connsiteX337" fmla="*/ 254261 w 3770402"/>
                    <a:gd name="connsiteY337" fmla="*/ 575873 h 1500552"/>
                    <a:gd name="connsiteX338" fmla="*/ 321380 w 3770402"/>
                    <a:gd name="connsiteY338" fmla="*/ 542140 h 1500552"/>
                    <a:gd name="connsiteX339" fmla="*/ 319840 w 3770402"/>
                    <a:gd name="connsiteY339" fmla="*/ 514120 h 1500552"/>
                    <a:gd name="connsiteX340" fmla="*/ 291075 w 3770402"/>
                    <a:gd name="connsiteY340" fmla="*/ 496185 h 1500552"/>
                    <a:gd name="connsiteX341" fmla="*/ 289236 w 3770402"/>
                    <a:gd name="connsiteY341" fmla="*/ 494297 h 1500552"/>
                    <a:gd name="connsiteX342" fmla="*/ 284964 w 3770402"/>
                    <a:gd name="connsiteY342" fmla="*/ 493850 h 1500552"/>
                    <a:gd name="connsiteX343" fmla="*/ 256000 w 3770402"/>
                    <a:gd name="connsiteY343" fmla="*/ 479443 h 1500552"/>
                    <a:gd name="connsiteX344" fmla="*/ 249442 w 3770402"/>
                    <a:gd name="connsiteY344" fmla="*/ 465830 h 1500552"/>
                    <a:gd name="connsiteX345" fmla="*/ 235283 w 3770402"/>
                    <a:gd name="connsiteY345" fmla="*/ 455099 h 1500552"/>
                    <a:gd name="connsiteX346" fmla="*/ 221870 w 3770402"/>
                    <a:gd name="connsiteY346" fmla="*/ 448542 h 1500552"/>
                    <a:gd name="connsiteX347" fmla="*/ 208704 w 3770402"/>
                    <a:gd name="connsiteY347" fmla="*/ 448542 h 1500552"/>
                    <a:gd name="connsiteX348" fmla="*/ 193154 w 3770402"/>
                    <a:gd name="connsiteY348" fmla="*/ 442779 h 1500552"/>
                    <a:gd name="connsiteX349" fmla="*/ 172487 w 3770402"/>
                    <a:gd name="connsiteY349" fmla="*/ 432048 h 1500552"/>
                    <a:gd name="connsiteX350" fmla="*/ 169457 w 3770402"/>
                    <a:gd name="connsiteY350" fmla="*/ 430458 h 1500552"/>
                    <a:gd name="connsiteX351" fmla="*/ 164787 w 3770402"/>
                    <a:gd name="connsiteY351" fmla="*/ 427974 h 1500552"/>
                    <a:gd name="connsiteX352" fmla="*/ 158129 w 3770402"/>
                    <a:gd name="connsiteY352" fmla="*/ 424198 h 1500552"/>
                    <a:gd name="connsiteX353" fmla="*/ 150876 w 3770402"/>
                    <a:gd name="connsiteY353" fmla="*/ 427725 h 1500552"/>
                    <a:gd name="connsiteX354" fmla="*/ 129613 w 3770402"/>
                    <a:gd name="connsiteY354" fmla="*/ 426136 h 1500552"/>
                    <a:gd name="connsiteX355" fmla="*/ 116597 w 3770402"/>
                    <a:gd name="connsiteY355" fmla="*/ 417541 h 1500552"/>
                    <a:gd name="connsiteX356" fmla="*/ 133736 w 3770402"/>
                    <a:gd name="connsiteY356" fmla="*/ 411281 h 1500552"/>
                    <a:gd name="connsiteX357" fmla="*/ 118335 w 3770402"/>
                    <a:gd name="connsiteY357" fmla="*/ 404226 h 1500552"/>
                    <a:gd name="connsiteX358" fmla="*/ 101891 w 3770402"/>
                    <a:gd name="connsiteY358" fmla="*/ 407754 h 1500552"/>
                    <a:gd name="connsiteX359" fmla="*/ 87832 w 3770402"/>
                    <a:gd name="connsiteY359" fmla="*/ 406959 h 1500552"/>
                    <a:gd name="connsiteX360" fmla="*/ 86242 w 3770402"/>
                    <a:gd name="connsiteY360" fmla="*/ 405667 h 1500552"/>
                    <a:gd name="connsiteX361" fmla="*/ 74467 w 3770402"/>
                    <a:gd name="connsiteY361" fmla="*/ 415156 h 1500552"/>
                    <a:gd name="connsiteX362" fmla="*/ 55291 w 3770402"/>
                    <a:gd name="connsiteY362" fmla="*/ 425341 h 1500552"/>
                    <a:gd name="connsiteX363" fmla="*/ 39542 w 3770402"/>
                    <a:gd name="connsiteY363" fmla="*/ 440990 h 1500552"/>
                    <a:gd name="connsiteX364" fmla="*/ 30649 w 3770402"/>
                    <a:gd name="connsiteY364" fmla="*/ 448840 h 1500552"/>
                    <a:gd name="connsiteX365" fmla="*/ 27221 w 3770402"/>
                    <a:gd name="connsiteY365" fmla="*/ 462949 h 1500552"/>
                    <a:gd name="connsiteX366" fmla="*/ 30649 w 3770402"/>
                    <a:gd name="connsiteY366" fmla="*/ 477853 h 1500552"/>
                    <a:gd name="connsiteX367" fmla="*/ 45007 w 3770402"/>
                    <a:gd name="connsiteY367" fmla="*/ 487243 h 1500552"/>
                    <a:gd name="connsiteX368" fmla="*/ 61451 w 3770402"/>
                    <a:gd name="connsiteY368" fmla="*/ 506817 h 1500552"/>
                    <a:gd name="connsiteX369" fmla="*/ 47093 w 3770402"/>
                    <a:gd name="connsiteY369" fmla="*/ 526441 h 1500552"/>
                    <a:gd name="connsiteX370" fmla="*/ 40238 w 3770402"/>
                    <a:gd name="connsiteY370" fmla="*/ 542090 h 1500552"/>
                    <a:gd name="connsiteX371" fmla="*/ 62147 w 3770402"/>
                    <a:gd name="connsiteY371" fmla="*/ 582083 h 1500552"/>
                    <a:gd name="connsiteX372" fmla="*/ 54595 w 3770402"/>
                    <a:gd name="connsiteY372" fmla="*/ 597732 h 1500552"/>
                    <a:gd name="connsiteX373" fmla="*/ 58023 w 3770402"/>
                    <a:gd name="connsiteY373" fmla="*/ 618151 h 1500552"/>
                    <a:gd name="connsiteX374" fmla="*/ 52558 w 3770402"/>
                    <a:gd name="connsiteY374" fmla="*/ 625951 h 1500552"/>
                    <a:gd name="connsiteX375" fmla="*/ 64184 w 3770402"/>
                    <a:gd name="connsiteY375" fmla="*/ 634595 h 1500552"/>
                    <a:gd name="connsiteX376" fmla="*/ 60756 w 3770402"/>
                    <a:gd name="connsiteY376" fmla="*/ 647910 h 1500552"/>
                    <a:gd name="connsiteX377" fmla="*/ 73076 w 3770402"/>
                    <a:gd name="connsiteY377" fmla="*/ 662019 h 1500552"/>
                    <a:gd name="connsiteX378" fmla="*/ 58719 w 3770402"/>
                    <a:gd name="connsiteY378" fmla="*/ 676923 h 1500552"/>
                    <a:gd name="connsiteX379" fmla="*/ 88179 w 3770402"/>
                    <a:gd name="connsiteY379" fmla="*/ 702757 h 1500552"/>
                    <a:gd name="connsiteX380" fmla="*/ 94340 w 3770402"/>
                    <a:gd name="connsiteY380" fmla="*/ 723921 h 1500552"/>
                    <a:gd name="connsiteX381" fmla="*/ 60060 w 3770402"/>
                    <a:gd name="connsiteY381" fmla="*/ 761529 h 1500552"/>
                    <a:gd name="connsiteX382" fmla="*/ 24439 w 3770402"/>
                    <a:gd name="connsiteY382" fmla="*/ 794467 h 1500552"/>
                    <a:gd name="connsiteX383" fmla="*/ 13410 w 3770402"/>
                    <a:gd name="connsiteY383" fmla="*/ 810564 h 1500552"/>
                    <a:gd name="connsiteX384" fmla="*/ 23098 w 3770402"/>
                    <a:gd name="connsiteY384" fmla="*/ 806589 h 1500552"/>
                    <a:gd name="connsiteX385" fmla="*/ 37803 w 3770402"/>
                    <a:gd name="connsiteY385" fmla="*/ 823828 h 1500552"/>
                    <a:gd name="connsiteX386" fmla="*/ 57974 w 3770402"/>
                    <a:gd name="connsiteY386" fmla="*/ 828946 h 1500552"/>
                    <a:gd name="connsiteX387" fmla="*/ 47044 w 3770402"/>
                    <a:gd name="connsiteY387" fmla="*/ 832473 h 1500552"/>
                    <a:gd name="connsiteX388" fmla="*/ 24787 w 3770402"/>
                    <a:gd name="connsiteY388" fmla="*/ 841068 h 1500552"/>
                    <a:gd name="connsiteX389" fmla="*/ 13410 w 3770402"/>
                    <a:gd name="connsiteY389" fmla="*/ 851302 h 1500552"/>
                    <a:gd name="connsiteX390" fmla="*/ 8690 w 3770402"/>
                    <a:gd name="connsiteY390" fmla="*/ 868690 h 1500552"/>
                    <a:gd name="connsiteX391" fmla="*/ 990 w 3770402"/>
                    <a:gd name="connsiteY391" fmla="*/ 882203 h 1500552"/>
                    <a:gd name="connsiteX392" fmla="*/ 2530 w 3770402"/>
                    <a:gd name="connsiteY392" fmla="*/ 897505 h 1500552"/>
                    <a:gd name="connsiteX393" fmla="*/ 7647 w 3770402"/>
                    <a:gd name="connsiteY393" fmla="*/ 911614 h 1500552"/>
                    <a:gd name="connsiteX394" fmla="*/ 1487 w 3770402"/>
                    <a:gd name="connsiteY394" fmla="*/ 920457 h 1500552"/>
                    <a:gd name="connsiteX395" fmla="*/ 4567 w 3770402"/>
                    <a:gd name="connsiteY395" fmla="*/ 934566 h 1500552"/>
                    <a:gd name="connsiteX396" fmla="*/ 7150 w 3770402"/>
                    <a:gd name="connsiteY396" fmla="*/ 949272 h 1500552"/>
                    <a:gd name="connsiteX397" fmla="*/ 14354 w 3770402"/>
                    <a:gd name="connsiteY397" fmla="*/ 964573 h 1500552"/>
                    <a:gd name="connsiteX398" fmla="*/ 20514 w 3770402"/>
                    <a:gd name="connsiteY398" fmla="*/ 982806 h 1500552"/>
                    <a:gd name="connsiteX399" fmla="*/ 32835 w 3770402"/>
                    <a:gd name="connsiteY399" fmla="*/ 986930 h 1500552"/>
                    <a:gd name="connsiteX400" fmla="*/ 44659 w 3770402"/>
                    <a:gd name="connsiteY400" fmla="*/ 993388 h 1500552"/>
                    <a:gd name="connsiteX401" fmla="*/ 56980 w 3770402"/>
                    <a:gd name="connsiteY401" fmla="*/ 993388 h 1500552"/>
                    <a:gd name="connsiteX402" fmla="*/ 78541 w 3770402"/>
                    <a:gd name="connsiteY402" fmla="*/ 1000443 h 1500552"/>
                    <a:gd name="connsiteX403" fmla="*/ 80578 w 3770402"/>
                    <a:gd name="connsiteY403" fmla="*/ 1018676 h 1500552"/>
                    <a:gd name="connsiteX404" fmla="*/ 83162 w 3770402"/>
                    <a:gd name="connsiteY404" fmla="*/ 1037504 h 1500552"/>
                    <a:gd name="connsiteX405" fmla="*/ 93942 w 3770402"/>
                    <a:gd name="connsiteY405" fmla="*/ 1053949 h 1500552"/>
                    <a:gd name="connsiteX406" fmla="*/ 107306 w 3770402"/>
                    <a:gd name="connsiteY406" fmla="*/ 1068654 h 1500552"/>
                    <a:gd name="connsiteX407" fmla="*/ 120124 w 3770402"/>
                    <a:gd name="connsiteY407" fmla="*/ 1082167 h 1500552"/>
                    <a:gd name="connsiteX408" fmla="*/ 108300 w 3770402"/>
                    <a:gd name="connsiteY408" fmla="*/ 1094488 h 1500552"/>
                    <a:gd name="connsiteX409" fmla="*/ 91856 w 3770402"/>
                    <a:gd name="connsiteY409" fmla="*/ 1091557 h 1500552"/>
                    <a:gd name="connsiteX410" fmla="*/ 95433 w 3770402"/>
                    <a:gd name="connsiteY410" fmla="*/ 1116248 h 1500552"/>
                    <a:gd name="connsiteX411" fmla="*/ 105220 w 3770402"/>
                    <a:gd name="connsiteY411" fmla="*/ 1130357 h 1500552"/>
                    <a:gd name="connsiteX412" fmla="*/ 116000 w 3770402"/>
                    <a:gd name="connsiteY412" fmla="*/ 1123899 h 1500552"/>
                    <a:gd name="connsiteX413" fmla="*/ 131401 w 3770402"/>
                    <a:gd name="connsiteY413" fmla="*/ 1123303 h 1500552"/>
                    <a:gd name="connsiteX414" fmla="*/ 150429 w 3770402"/>
                    <a:gd name="connsiteY414" fmla="*/ 1125638 h 1500552"/>
                    <a:gd name="connsiteX415" fmla="*/ 153509 w 3770402"/>
                    <a:gd name="connsiteY415" fmla="*/ 1145609 h 1500552"/>
                    <a:gd name="connsiteX416" fmla="*/ 158676 w 3770402"/>
                    <a:gd name="connsiteY416" fmla="*/ 1160315 h 1500552"/>
                    <a:gd name="connsiteX417" fmla="*/ 175617 w 3770402"/>
                    <a:gd name="connsiteY417" fmla="*/ 1165034 h 1500552"/>
                    <a:gd name="connsiteX418" fmla="*/ 185901 w 3770402"/>
                    <a:gd name="connsiteY418" fmla="*/ 1185602 h 1500552"/>
                    <a:gd name="connsiteX419" fmla="*/ 194645 w 3770402"/>
                    <a:gd name="connsiteY419" fmla="*/ 1190868 h 1500552"/>
                    <a:gd name="connsiteX420" fmla="*/ 205922 w 3770402"/>
                    <a:gd name="connsiteY420" fmla="*/ 1196731 h 1500552"/>
                    <a:gd name="connsiteX421" fmla="*/ 217746 w 3770402"/>
                    <a:gd name="connsiteY421" fmla="*/ 1195538 h 1500552"/>
                    <a:gd name="connsiteX422" fmla="*/ 230564 w 3770402"/>
                    <a:gd name="connsiteY422" fmla="*/ 1194346 h 1500552"/>
                    <a:gd name="connsiteX423" fmla="*/ 240848 w 3770402"/>
                    <a:gd name="connsiteY423" fmla="*/ 1208455 h 1500552"/>
                    <a:gd name="connsiteX424" fmla="*/ 259826 w 3770402"/>
                    <a:gd name="connsiteY424" fmla="*/ 1211983 h 1500552"/>
                    <a:gd name="connsiteX425" fmla="*/ 279350 w 3770402"/>
                    <a:gd name="connsiteY425" fmla="*/ 1217845 h 1500552"/>
                    <a:gd name="connsiteX426" fmla="*/ 292714 w 3770402"/>
                    <a:gd name="connsiteY426" fmla="*/ 1227234 h 1500552"/>
                    <a:gd name="connsiteX427" fmla="*/ 286057 w 3770402"/>
                    <a:gd name="connsiteY427" fmla="*/ 1238413 h 1500552"/>
                    <a:gd name="connsiteX428" fmla="*/ 291720 w 3770402"/>
                    <a:gd name="connsiteY428" fmla="*/ 1246063 h 1500552"/>
                    <a:gd name="connsiteX429" fmla="*/ 283523 w 3770402"/>
                    <a:gd name="connsiteY429" fmla="*/ 1252522 h 1500552"/>
                    <a:gd name="connsiteX430" fmla="*/ 288640 w 3770402"/>
                    <a:gd name="connsiteY430" fmla="*/ 1262508 h 1500552"/>
                    <a:gd name="connsiteX431" fmla="*/ 284517 w 3770402"/>
                    <a:gd name="connsiteY431" fmla="*/ 1278356 h 1500552"/>
                    <a:gd name="connsiteX432" fmla="*/ 265539 w 3770402"/>
                    <a:gd name="connsiteY432" fmla="*/ 1277760 h 1500552"/>
                    <a:gd name="connsiteX433" fmla="*/ 247554 w 3770402"/>
                    <a:gd name="connsiteY433" fmla="*/ 1291869 h 1500552"/>
                    <a:gd name="connsiteX434" fmla="*/ 247058 w 3770402"/>
                    <a:gd name="connsiteY434" fmla="*/ 1304438 h 1500552"/>
                    <a:gd name="connsiteX435" fmla="*/ 270706 w 3770402"/>
                    <a:gd name="connsiteY435" fmla="*/ 1303842 h 1500552"/>
                    <a:gd name="connsiteX436" fmla="*/ 241940 w 3770402"/>
                    <a:gd name="connsiteY436" fmla="*/ 1323019 h 1500552"/>
                    <a:gd name="connsiteX437" fmla="*/ 250833 w 3770402"/>
                    <a:gd name="connsiteY437" fmla="*/ 1337923 h 1500552"/>
                    <a:gd name="connsiteX438" fmla="*/ 237122 w 3770402"/>
                    <a:gd name="connsiteY438" fmla="*/ 1353175 h 1500552"/>
                    <a:gd name="connsiteX439" fmla="*/ 224453 w 3770402"/>
                    <a:gd name="connsiteY439" fmla="*/ 1364552 h 1500552"/>
                    <a:gd name="connsiteX440" fmla="*/ 218293 w 3770402"/>
                    <a:gd name="connsiteY440" fmla="*/ 1370811 h 1500552"/>
                    <a:gd name="connsiteX441" fmla="*/ 236426 w 3770402"/>
                    <a:gd name="connsiteY441" fmla="*/ 1387653 h 1500552"/>
                    <a:gd name="connsiteX442" fmla="*/ 279549 w 3770402"/>
                    <a:gd name="connsiteY442" fmla="*/ 1423324 h 1500552"/>
                    <a:gd name="connsiteX443" fmla="*/ 285560 w 3770402"/>
                    <a:gd name="connsiteY443" fmla="*/ 1428739 h 1500552"/>
                    <a:gd name="connsiteX444" fmla="*/ 294254 w 3770402"/>
                    <a:gd name="connsiteY444" fmla="*/ 1424119 h 1500552"/>
                    <a:gd name="connsiteX445" fmla="*/ 321976 w 3770402"/>
                    <a:gd name="connsiteY445" fmla="*/ 1433508 h 1500552"/>
                    <a:gd name="connsiteX446" fmla="*/ 357945 w 3770402"/>
                    <a:gd name="connsiteY446" fmla="*/ 1437035 h 1500552"/>
                    <a:gd name="connsiteX447" fmla="*/ 372352 w 3770402"/>
                    <a:gd name="connsiteY447" fmla="*/ 1447617 h 1500552"/>
                    <a:gd name="connsiteX448" fmla="*/ 386710 w 3770402"/>
                    <a:gd name="connsiteY448" fmla="*/ 1455864 h 1500552"/>
                    <a:gd name="connsiteX449" fmla="*/ 410358 w 3770402"/>
                    <a:gd name="connsiteY449" fmla="*/ 1452337 h 1500552"/>
                    <a:gd name="connsiteX450" fmla="*/ 418555 w 3770402"/>
                    <a:gd name="connsiteY450" fmla="*/ 1455864 h 1500552"/>
                    <a:gd name="connsiteX451" fmla="*/ 425758 w 3770402"/>
                    <a:gd name="connsiteY451" fmla="*/ 1472309 h 1500552"/>
                    <a:gd name="connsiteX452" fmla="*/ 447320 w 3770402"/>
                    <a:gd name="connsiteY452" fmla="*/ 1484083 h 1500552"/>
                    <a:gd name="connsiteX453" fmla="*/ 464758 w 3770402"/>
                    <a:gd name="connsiteY453" fmla="*/ 1498192 h 1500552"/>
                    <a:gd name="connsiteX454" fmla="*/ 475042 w 3770402"/>
                    <a:gd name="connsiteY454" fmla="*/ 1498192 h 1500552"/>
                    <a:gd name="connsiteX455" fmla="*/ 489995 w 3770402"/>
                    <a:gd name="connsiteY455" fmla="*/ 1485673 h 1500552"/>
                    <a:gd name="connsiteX456" fmla="*/ 463416 w 3770402"/>
                    <a:gd name="connsiteY456" fmla="*/ 1439420 h 1500552"/>
                    <a:gd name="connsiteX457" fmla="*/ 454524 w 3770402"/>
                    <a:gd name="connsiteY457" fmla="*/ 1403352 h 1500552"/>
                    <a:gd name="connsiteX458" fmla="*/ 466199 w 3770402"/>
                    <a:gd name="connsiteY458" fmla="*/ 1364949 h 1500552"/>
                    <a:gd name="connsiteX459" fmla="*/ 507284 w 3770402"/>
                    <a:gd name="connsiteY459" fmla="*/ 1336333 h 1500552"/>
                    <a:gd name="connsiteX460" fmla="*/ 499733 w 3770402"/>
                    <a:gd name="connsiteY460" fmla="*/ 1331266 h 1500552"/>
                    <a:gd name="connsiteX461" fmla="*/ 494616 w 3770402"/>
                    <a:gd name="connsiteY461" fmla="*/ 1319491 h 1500552"/>
                    <a:gd name="connsiteX462" fmla="*/ 491536 w 3770402"/>
                    <a:gd name="connsiteY462" fmla="*/ 1303047 h 1500552"/>
                    <a:gd name="connsiteX463" fmla="*/ 477128 w 3770402"/>
                    <a:gd name="connsiteY463" fmla="*/ 1284218 h 1500552"/>
                    <a:gd name="connsiteX464" fmla="*/ 460684 w 3770402"/>
                    <a:gd name="connsiteY464" fmla="*/ 1285410 h 1500552"/>
                    <a:gd name="connsiteX465" fmla="*/ 456560 w 3770402"/>
                    <a:gd name="connsiteY465" fmla="*/ 1271301 h 1500552"/>
                    <a:gd name="connsiteX466" fmla="*/ 443196 w 3770402"/>
                    <a:gd name="connsiteY466" fmla="*/ 1260719 h 1500552"/>
                    <a:gd name="connsiteX467" fmla="*/ 448363 w 3770402"/>
                    <a:gd name="connsiteY467" fmla="*/ 1244275 h 1500552"/>
                    <a:gd name="connsiteX468" fmla="*/ 456560 w 3770402"/>
                    <a:gd name="connsiteY468" fmla="*/ 1236028 h 1500552"/>
                    <a:gd name="connsiteX469" fmla="*/ 449357 w 3770402"/>
                    <a:gd name="connsiteY469" fmla="*/ 1223111 h 1500552"/>
                    <a:gd name="connsiteX470" fmla="*/ 461678 w 3770402"/>
                    <a:gd name="connsiteY470" fmla="*/ 1206667 h 1500552"/>
                    <a:gd name="connsiteX471" fmla="*/ 475042 w 3770402"/>
                    <a:gd name="connsiteY471" fmla="*/ 1197277 h 1500552"/>
                    <a:gd name="connsiteX472" fmla="*/ 493523 w 3770402"/>
                    <a:gd name="connsiteY472" fmla="*/ 1214914 h 1500552"/>
                    <a:gd name="connsiteX473" fmla="*/ 495560 w 3770402"/>
                    <a:gd name="connsiteY473" fmla="*/ 1198470 h 1500552"/>
                    <a:gd name="connsiteX474" fmla="*/ 501720 w 3770402"/>
                    <a:gd name="connsiteY474" fmla="*/ 1184360 h 1500552"/>
                    <a:gd name="connsiteX475" fmla="*/ 514041 w 3770402"/>
                    <a:gd name="connsiteY475" fmla="*/ 1171443 h 1500552"/>
                    <a:gd name="connsiteX476" fmla="*/ 538683 w 3770402"/>
                    <a:gd name="connsiteY476" fmla="*/ 1158526 h 1500552"/>
                    <a:gd name="connsiteX477" fmla="*/ 556120 w 3770402"/>
                    <a:gd name="connsiteY477" fmla="*/ 1152664 h 1500552"/>
                    <a:gd name="connsiteX478" fmla="*/ 568441 w 3770402"/>
                    <a:gd name="connsiteY478" fmla="*/ 1152664 h 1500552"/>
                    <a:gd name="connsiteX479" fmla="*/ 584885 w 3770402"/>
                    <a:gd name="connsiteY479" fmla="*/ 1152664 h 1500552"/>
                    <a:gd name="connsiteX480" fmla="*/ 611613 w 3770402"/>
                    <a:gd name="connsiteY480" fmla="*/ 1162054 h 1500552"/>
                    <a:gd name="connsiteX481" fmla="*/ 631138 w 3770402"/>
                    <a:gd name="connsiteY481" fmla="*/ 1180883 h 1500552"/>
                    <a:gd name="connsiteX482" fmla="*/ 637298 w 3770402"/>
                    <a:gd name="connsiteY482" fmla="*/ 1184410 h 1500552"/>
                    <a:gd name="connsiteX483" fmla="*/ 650663 w 3770402"/>
                    <a:gd name="connsiteY483" fmla="*/ 1184410 h 1500552"/>
                    <a:gd name="connsiteX484" fmla="*/ 672224 w 3770402"/>
                    <a:gd name="connsiteY484" fmla="*/ 1182075 h 1500552"/>
                    <a:gd name="connsiteX485" fmla="*/ 694828 w 3770402"/>
                    <a:gd name="connsiteY485" fmla="*/ 1173828 h 1500552"/>
                    <a:gd name="connsiteX486" fmla="*/ 708193 w 3770402"/>
                    <a:gd name="connsiteY486" fmla="*/ 1175020 h 1500552"/>
                    <a:gd name="connsiteX487" fmla="*/ 730797 w 3770402"/>
                    <a:gd name="connsiteY487" fmla="*/ 1176163 h 1500552"/>
                    <a:gd name="connsiteX488" fmla="*/ 746198 w 3770402"/>
                    <a:gd name="connsiteY488" fmla="*/ 1184410 h 1500552"/>
                    <a:gd name="connsiteX489" fmla="*/ 757476 w 3770402"/>
                    <a:gd name="connsiteY489" fmla="*/ 1192657 h 1500552"/>
                    <a:gd name="connsiteX490" fmla="*/ 765722 w 3770402"/>
                    <a:gd name="connsiteY490" fmla="*/ 1179740 h 1500552"/>
                    <a:gd name="connsiteX491" fmla="*/ 783160 w 3770402"/>
                    <a:gd name="connsiteY491" fmla="*/ 1187987 h 1500552"/>
                    <a:gd name="connsiteX492" fmla="*/ 797518 w 3770402"/>
                    <a:gd name="connsiteY492" fmla="*/ 1178597 h 1500552"/>
                    <a:gd name="connsiteX493" fmla="*/ 791358 w 3770402"/>
                    <a:gd name="connsiteY493" fmla="*/ 1159768 h 1500552"/>
                    <a:gd name="connsiteX494" fmla="*/ 774913 w 3770402"/>
                    <a:gd name="connsiteY494" fmla="*/ 1153906 h 1500552"/>
                    <a:gd name="connsiteX495" fmla="*/ 768753 w 3770402"/>
                    <a:gd name="connsiteY495" fmla="*/ 1139797 h 1500552"/>
                    <a:gd name="connsiteX496" fmla="*/ 783111 w 3770402"/>
                    <a:gd name="connsiteY496" fmla="*/ 1125687 h 1500552"/>
                    <a:gd name="connsiteX497" fmla="*/ 787234 w 3770402"/>
                    <a:gd name="connsiteY497" fmla="*/ 1106859 h 1500552"/>
                    <a:gd name="connsiteX498" fmla="*/ 811876 w 3770402"/>
                    <a:gd name="connsiteY498" fmla="*/ 1102139 h 1500552"/>
                    <a:gd name="connsiteX499" fmla="*/ 791308 w 3770402"/>
                    <a:gd name="connsiteY499" fmla="*/ 1090365 h 1500552"/>
                    <a:gd name="connsiteX500" fmla="*/ 790265 w 3770402"/>
                    <a:gd name="connsiteY500" fmla="*/ 1068008 h 1500552"/>
                    <a:gd name="connsiteX501" fmla="*/ 809789 w 3770402"/>
                    <a:gd name="connsiteY501" fmla="*/ 1066816 h 1500552"/>
                    <a:gd name="connsiteX502" fmla="*/ 837511 w 3770402"/>
                    <a:gd name="connsiteY502" fmla="*/ 1063289 h 1500552"/>
                    <a:gd name="connsiteX503" fmla="*/ 872436 w 3770402"/>
                    <a:gd name="connsiteY503" fmla="*/ 1055042 h 1500552"/>
                    <a:gd name="connsiteX504" fmla="*/ 896084 w 3770402"/>
                    <a:gd name="connsiteY504" fmla="*/ 1046795 h 1500552"/>
                    <a:gd name="connsiteX505" fmla="*/ 928973 w 3770402"/>
                    <a:gd name="connsiteY505" fmla="*/ 1039740 h 1500552"/>
                    <a:gd name="connsiteX506" fmla="*/ 962855 w 3770402"/>
                    <a:gd name="connsiteY506" fmla="*/ 1026823 h 1500552"/>
                    <a:gd name="connsiteX507" fmla="*/ 991620 w 3770402"/>
                    <a:gd name="connsiteY507" fmla="*/ 1019172 h 1500552"/>
                    <a:gd name="connsiteX508" fmla="*/ 1009605 w 3770402"/>
                    <a:gd name="connsiteY508" fmla="*/ 1022104 h 1500552"/>
                    <a:gd name="connsiteX509" fmla="*/ 1024509 w 3770402"/>
                    <a:gd name="connsiteY509" fmla="*/ 1032685 h 1500552"/>
                    <a:gd name="connsiteX510" fmla="*/ 1028632 w 3770402"/>
                    <a:gd name="connsiteY510" fmla="*/ 1051465 h 1500552"/>
                    <a:gd name="connsiteX511" fmla="*/ 1026049 w 3770402"/>
                    <a:gd name="connsiteY511" fmla="*/ 1062643 h 1500552"/>
                    <a:gd name="connsiteX512" fmla="*/ 1047113 w 3770402"/>
                    <a:gd name="connsiteY512" fmla="*/ 1058519 h 1500552"/>
                    <a:gd name="connsiteX513" fmla="*/ 1055857 w 3770402"/>
                    <a:gd name="connsiteY513" fmla="*/ 1064978 h 1500552"/>
                    <a:gd name="connsiteX514" fmla="*/ 1062514 w 3770402"/>
                    <a:gd name="connsiteY514" fmla="*/ 1066717 h 1500552"/>
                    <a:gd name="connsiteX515" fmla="*/ 1073295 w 3770402"/>
                    <a:gd name="connsiteY515" fmla="*/ 1068505 h 1500552"/>
                    <a:gd name="connsiteX516" fmla="*/ 1085616 w 3770402"/>
                    <a:gd name="connsiteY516" fmla="*/ 1070294 h 1500552"/>
                    <a:gd name="connsiteX517" fmla="*/ 1077368 w 3770402"/>
                    <a:gd name="connsiteY517" fmla="*/ 1087334 h 1500552"/>
                    <a:gd name="connsiteX518" fmla="*/ 1094856 w 3770402"/>
                    <a:gd name="connsiteY518" fmla="*/ 1082614 h 1500552"/>
                    <a:gd name="connsiteX519" fmla="*/ 1120044 w 3770402"/>
                    <a:gd name="connsiteY519" fmla="*/ 1070840 h 1500552"/>
                    <a:gd name="connsiteX520" fmla="*/ 1141109 w 3770402"/>
                    <a:gd name="connsiteY520" fmla="*/ 1057327 h 1500552"/>
                    <a:gd name="connsiteX521" fmla="*/ 1156510 w 3770402"/>
                    <a:gd name="connsiteY521" fmla="*/ 1059116 h 1500552"/>
                    <a:gd name="connsiteX522" fmla="*/ 1163217 w 3770402"/>
                    <a:gd name="connsiteY522" fmla="*/ 1079087 h 1500552"/>
                    <a:gd name="connsiteX523" fmla="*/ 1205843 w 3770402"/>
                    <a:gd name="connsiteY523" fmla="*/ 1136667 h 1500552"/>
                    <a:gd name="connsiteX524" fmla="*/ 1229988 w 3770402"/>
                    <a:gd name="connsiteY524" fmla="*/ 1184311 h 1500552"/>
                    <a:gd name="connsiteX525" fmla="*/ 1243351 w 3770402"/>
                    <a:gd name="connsiteY525" fmla="*/ 1167270 h 1500552"/>
                    <a:gd name="connsiteX526" fmla="*/ 1261336 w 3770402"/>
                    <a:gd name="connsiteY526" fmla="*/ 1181976 h 1500552"/>
                    <a:gd name="connsiteX527" fmla="*/ 1283941 w 3770402"/>
                    <a:gd name="connsiteY527" fmla="*/ 1186099 h 1500552"/>
                    <a:gd name="connsiteX528" fmla="*/ 1307042 w 3770402"/>
                    <a:gd name="connsiteY528" fmla="*/ 1178498 h 1500552"/>
                    <a:gd name="connsiteX529" fmla="*/ 1321946 w 3770402"/>
                    <a:gd name="connsiteY529" fmla="*/ 1192607 h 1500552"/>
                    <a:gd name="connsiteX530" fmla="*/ 1336303 w 3770402"/>
                    <a:gd name="connsiteY530" fmla="*/ 1206120 h 1500552"/>
                    <a:gd name="connsiteX531" fmla="*/ 1341271 w 3770402"/>
                    <a:gd name="connsiteY531" fmla="*/ 1216106 h 1500552"/>
                    <a:gd name="connsiteX532" fmla="*/ 1352897 w 3770402"/>
                    <a:gd name="connsiteY532" fmla="*/ 1227085 h 1500552"/>
                    <a:gd name="connsiteX533" fmla="*/ 1371378 w 3770402"/>
                    <a:gd name="connsiteY533" fmla="*/ 1223161 h 1500552"/>
                    <a:gd name="connsiteX534" fmla="*/ 1379576 w 3770402"/>
                    <a:gd name="connsiteY534" fmla="*/ 1223956 h 1500552"/>
                    <a:gd name="connsiteX535" fmla="*/ 1390555 w 3770402"/>
                    <a:gd name="connsiteY535" fmla="*/ 1238065 h 1500552"/>
                    <a:gd name="connsiteX536" fmla="*/ 1403571 w 3770402"/>
                    <a:gd name="connsiteY536" fmla="*/ 1238065 h 1500552"/>
                    <a:gd name="connsiteX537" fmla="*/ 1419320 w 3770402"/>
                    <a:gd name="connsiteY537" fmla="*/ 1231010 h 1500552"/>
                    <a:gd name="connsiteX538" fmla="*/ 1440534 w 3770402"/>
                    <a:gd name="connsiteY538" fmla="*/ 1220031 h 1500552"/>
                    <a:gd name="connsiteX539" fmla="*/ 1458369 w 3770402"/>
                    <a:gd name="connsiteY539" fmla="*/ 1208257 h 1500552"/>
                    <a:gd name="connsiteX540" fmla="*/ 1473422 w 3770402"/>
                    <a:gd name="connsiteY540" fmla="*/ 1196482 h 1500552"/>
                    <a:gd name="connsiteX541" fmla="*/ 1489171 w 3770402"/>
                    <a:gd name="connsiteY541" fmla="*/ 1188633 h 1500552"/>
                    <a:gd name="connsiteX542" fmla="*/ 1505615 w 3770402"/>
                    <a:gd name="connsiteY542" fmla="*/ 1185503 h 1500552"/>
                    <a:gd name="connsiteX543" fmla="*/ 1537808 w 3770402"/>
                    <a:gd name="connsiteY543" fmla="*/ 1191763 h 1500552"/>
                    <a:gd name="connsiteX544" fmla="*/ 1545310 w 3770402"/>
                    <a:gd name="connsiteY544" fmla="*/ 1206667 h 1500552"/>
                    <a:gd name="connsiteX545" fmla="*/ 1564486 w 3770402"/>
                    <a:gd name="connsiteY545" fmla="*/ 1215311 h 1500552"/>
                    <a:gd name="connsiteX546" fmla="*/ 1582967 w 3770402"/>
                    <a:gd name="connsiteY546" fmla="*/ 1213721 h 1500552"/>
                    <a:gd name="connsiteX547" fmla="*/ 1599412 w 3770402"/>
                    <a:gd name="connsiteY547" fmla="*/ 1219236 h 1500552"/>
                    <a:gd name="connsiteX548" fmla="*/ 1618589 w 3770402"/>
                    <a:gd name="connsiteY548" fmla="*/ 1208257 h 1500552"/>
                    <a:gd name="connsiteX549" fmla="*/ 1619235 w 3770402"/>
                    <a:gd name="connsiteY549" fmla="*/ 1192558 h 1500552"/>
                    <a:gd name="connsiteX550" fmla="*/ 1611037 w 3770402"/>
                    <a:gd name="connsiteY550" fmla="*/ 1170599 h 1500552"/>
                    <a:gd name="connsiteX551" fmla="*/ 1620626 w 3770402"/>
                    <a:gd name="connsiteY551" fmla="*/ 1157284 h 1500552"/>
                    <a:gd name="connsiteX552" fmla="*/ 1632946 w 3770402"/>
                    <a:gd name="connsiteY552" fmla="*/ 1147895 h 1500552"/>
                    <a:gd name="connsiteX553" fmla="*/ 1641193 w 3770402"/>
                    <a:gd name="connsiteY553" fmla="*/ 1139300 h 1500552"/>
                    <a:gd name="connsiteX554" fmla="*/ 1658283 w 3770402"/>
                    <a:gd name="connsiteY554" fmla="*/ 1147149 h 1500552"/>
                    <a:gd name="connsiteX555" fmla="*/ 1672641 w 3770402"/>
                    <a:gd name="connsiteY555" fmla="*/ 1151074 h 1500552"/>
                    <a:gd name="connsiteX556" fmla="*/ 1689781 w 3770402"/>
                    <a:gd name="connsiteY556" fmla="*/ 1158924 h 1500552"/>
                    <a:gd name="connsiteX557" fmla="*/ 1712386 w 3770402"/>
                    <a:gd name="connsiteY557" fmla="*/ 1166773 h 1500552"/>
                    <a:gd name="connsiteX558" fmla="*/ 1715118 w 3770402"/>
                    <a:gd name="connsiteY558" fmla="*/ 1189527 h 1500552"/>
                    <a:gd name="connsiteX559" fmla="*/ 1729475 w 3770402"/>
                    <a:gd name="connsiteY559" fmla="*/ 1202047 h 1500552"/>
                    <a:gd name="connsiteX560" fmla="*/ 1750043 w 3770402"/>
                    <a:gd name="connsiteY560" fmla="*/ 1209101 h 1500552"/>
                    <a:gd name="connsiteX561" fmla="*/ 1766488 w 3770402"/>
                    <a:gd name="connsiteY561" fmla="*/ 1199712 h 1500552"/>
                    <a:gd name="connsiteX562" fmla="*/ 1787701 w 3770402"/>
                    <a:gd name="connsiteY562" fmla="*/ 1196582 h 1500552"/>
                    <a:gd name="connsiteX563" fmla="*/ 1808964 w 3770402"/>
                    <a:gd name="connsiteY563" fmla="*/ 1202047 h 1500552"/>
                    <a:gd name="connsiteX564" fmla="*/ 1826750 w 3770402"/>
                    <a:gd name="connsiteY564" fmla="*/ 1207561 h 1500552"/>
                    <a:gd name="connsiteX565" fmla="*/ 1845927 w 3770402"/>
                    <a:gd name="connsiteY565" fmla="*/ 1217745 h 1500552"/>
                    <a:gd name="connsiteX566" fmla="*/ 1858248 w 3770402"/>
                    <a:gd name="connsiteY566" fmla="*/ 1232650 h 1500552"/>
                    <a:gd name="connsiteX567" fmla="*/ 1887708 w 3770402"/>
                    <a:gd name="connsiteY567" fmla="*/ 1238909 h 1500552"/>
                    <a:gd name="connsiteX568" fmla="*/ 1918510 w 3770402"/>
                    <a:gd name="connsiteY568" fmla="*/ 1238909 h 1500552"/>
                    <a:gd name="connsiteX569" fmla="*/ 1948616 w 3770402"/>
                    <a:gd name="connsiteY569" fmla="*/ 1230265 h 1500552"/>
                    <a:gd name="connsiteX570" fmla="*/ 1967098 w 3770402"/>
                    <a:gd name="connsiteY570" fmla="*/ 1222415 h 1500552"/>
                    <a:gd name="connsiteX571" fmla="*/ 1985579 w 3770402"/>
                    <a:gd name="connsiteY571" fmla="*/ 1208306 h 1500552"/>
                    <a:gd name="connsiteX572" fmla="*/ 2014344 w 3770402"/>
                    <a:gd name="connsiteY572" fmla="*/ 1209896 h 1500552"/>
                    <a:gd name="connsiteX573" fmla="*/ 2034216 w 3770402"/>
                    <a:gd name="connsiteY573" fmla="*/ 1214616 h 1500552"/>
                    <a:gd name="connsiteX574" fmla="*/ 2056125 w 3770402"/>
                    <a:gd name="connsiteY574" fmla="*/ 1220875 h 1500552"/>
                    <a:gd name="connsiteX575" fmla="*/ 2078730 w 3770402"/>
                    <a:gd name="connsiteY575" fmla="*/ 1227930 h 1500552"/>
                    <a:gd name="connsiteX576" fmla="*/ 2100639 w 3770402"/>
                    <a:gd name="connsiteY576" fmla="*/ 1214616 h 1500552"/>
                    <a:gd name="connsiteX577" fmla="*/ 2110923 w 3770402"/>
                    <a:gd name="connsiteY577" fmla="*/ 1202841 h 1500552"/>
                    <a:gd name="connsiteX578" fmla="*/ 2121902 w 3770402"/>
                    <a:gd name="connsiteY578" fmla="*/ 1175418 h 1500552"/>
                    <a:gd name="connsiteX579" fmla="*/ 2136260 w 3770402"/>
                    <a:gd name="connsiteY579" fmla="*/ 1150329 h 1500552"/>
                    <a:gd name="connsiteX580" fmla="*/ 2146544 w 3770402"/>
                    <a:gd name="connsiteY580" fmla="*/ 1137015 h 1500552"/>
                    <a:gd name="connsiteX581" fmla="*/ 2139688 w 3770402"/>
                    <a:gd name="connsiteY581" fmla="*/ 1118186 h 1500552"/>
                    <a:gd name="connsiteX582" fmla="*/ 2137651 w 3770402"/>
                    <a:gd name="connsiteY582" fmla="*/ 1104076 h 1500552"/>
                    <a:gd name="connsiteX583" fmla="*/ 2167112 w 3770402"/>
                    <a:gd name="connsiteY583" fmla="*/ 1093097 h 1500552"/>
                    <a:gd name="connsiteX584" fmla="*/ 2201341 w 3770402"/>
                    <a:gd name="connsiteY584" fmla="*/ 1089967 h 1500552"/>
                    <a:gd name="connsiteX585" fmla="*/ 2227374 w 3770402"/>
                    <a:gd name="connsiteY585" fmla="*/ 1094687 h 1500552"/>
                    <a:gd name="connsiteX586" fmla="*/ 2255443 w 3770402"/>
                    <a:gd name="connsiteY586" fmla="*/ 1104076 h 1500552"/>
                    <a:gd name="connsiteX587" fmla="*/ 2270497 w 3770402"/>
                    <a:gd name="connsiteY587" fmla="*/ 1123700 h 1500552"/>
                    <a:gd name="connsiteX588" fmla="*/ 2281476 w 3770402"/>
                    <a:gd name="connsiteY588" fmla="*/ 1147994 h 1500552"/>
                    <a:gd name="connsiteX589" fmla="*/ 2295188 w 3770402"/>
                    <a:gd name="connsiteY589" fmla="*/ 1179342 h 1500552"/>
                    <a:gd name="connsiteX590" fmla="*/ 2306863 w 3770402"/>
                    <a:gd name="connsiteY590" fmla="*/ 1211486 h 1500552"/>
                    <a:gd name="connsiteX591" fmla="*/ 2315756 w 3770402"/>
                    <a:gd name="connsiteY591" fmla="*/ 1226390 h 1500552"/>
                    <a:gd name="connsiteX592" fmla="*/ 2338361 w 3770402"/>
                    <a:gd name="connsiteY592" fmla="*/ 1235780 h 1500552"/>
                    <a:gd name="connsiteX593" fmla="*/ 2361660 w 3770402"/>
                    <a:gd name="connsiteY593" fmla="*/ 1247554 h 1500552"/>
                    <a:gd name="connsiteX594" fmla="*/ 2378105 w 3770402"/>
                    <a:gd name="connsiteY594" fmla="*/ 1260123 h 1500552"/>
                    <a:gd name="connsiteX595" fmla="*/ 2382874 w 3770402"/>
                    <a:gd name="connsiteY595" fmla="*/ 1282827 h 1500552"/>
                    <a:gd name="connsiteX596" fmla="*/ 2405479 w 3770402"/>
                    <a:gd name="connsiteY596" fmla="*/ 1293012 h 1500552"/>
                    <a:gd name="connsiteX597" fmla="*/ 2426047 w 3770402"/>
                    <a:gd name="connsiteY597" fmla="*/ 1287497 h 1500552"/>
                    <a:gd name="connsiteX598" fmla="*/ 2448651 w 3770402"/>
                    <a:gd name="connsiteY598" fmla="*/ 1278107 h 1500552"/>
                    <a:gd name="connsiteX599" fmla="*/ 2467132 w 3770402"/>
                    <a:gd name="connsiteY599" fmla="*/ 1283572 h 1500552"/>
                    <a:gd name="connsiteX600" fmla="*/ 2467828 w 3770402"/>
                    <a:gd name="connsiteY600" fmla="*/ 1305531 h 1500552"/>
                    <a:gd name="connsiteX601" fmla="*/ 2455507 w 3770402"/>
                    <a:gd name="connsiteY601" fmla="*/ 1339214 h 1500552"/>
                    <a:gd name="connsiteX602" fmla="*/ 2441795 w 3770402"/>
                    <a:gd name="connsiteY602" fmla="*/ 1359584 h 1500552"/>
                    <a:gd name="connsiteX603" fmla="*/ 2430816 w 3770402"/>
                    <a:gd name="connsiteY603" fmla="*/ 1376823 h 1500552"/>
                    <a:gd name="connsiteX604" fmla="*/ 2410248 w 3770402"/>
                    <a:gd name="connsiteY604" fmla="*/ 1376823 h 1500552"/>
                    <a:gd name="connsiteX605" fmla="*/ 2391071 w 3770402"/>
                    <a:gd name="connsiteY605" fmla="*/ 1387007 h 1500552"/>
                    <a:gd name="connsiteX606" fmla="*/ 2387643 w 3770402"/>
                    <a:gd name="connsiteY606" fmla="*/ 1405836 h 1500552"/>
                    <a:gd name="connsiteX607" fmla="*/ 2389034 w 3770402"/>
                    <a:gd name="connsiteY607" fmla="*/ 1427795 h 1500552"/>
                    <a:gd name="connsiteX608" fmla="*/ 2390674 w 3770402"/>
                    <a:gd name="connsiteY608" fmla="*/ 1453132 h 1500552"/>
                    <a:gd name="connsiteX609" fmla="*/ 2409950 w 3770402"/>
                    <a:gd name="connsiteY609" fmla="*/ 1441109 h 1500552"/>
                    <a:gd name="connsiteX610" fmla="*/ 2436679 w 3770402"/>
                    <a:gd name="connsiteY610" fmla="*/ 1458348 h 1500552"/>
                    <a:gd name="connsiteX611" fmla="*/ 2490085 w 3770402"/>
                    <a:gd name="connsiteY611" fmla="*/ 1419995 h 1500552"/>
                    <a:gd name="connsiteX612" fmla="*/ 2527743 w 3770402"/>
                    <a:gd name="connsiteY612" fmla="*/ 1372202 h 1500552"/>
                    <a:gd name="connsiteX613" fmla="*/ 2561674 w 3770402"/>
                    <a:gd name="connsiteY613" fmla="*/ 1320087 h 1500552"/>
                    <a:gd name="connsiteX614" fmla="*/ 2586316 w 3770402"/>
                    <a:gd name="connsiteY614" fmla="*/ 1282479 h 1500552"/>
                    <a:gd name="connsiteX615" fmla="*/ 2600723 w 3770402"/>
                    <a:gd name="connsiteY615" fmla="*/ 1255453 h 1500552"/>
                    <a:gd name="connsiteX616" fmla="*/ 2610659 w 3770402"/>
                    <a:gd name="connsiteY616" fmla="*/ 1185702 h 1500552"/>
                    <a:gd name="connsiteX617" fmla="*/ 2615131 w 3770402"/>
                    <a:gd name="connsiteY617" fmla="*/ 1169257 h 1500552"/>
                    <a:gd name="connsiteX618" fmla="*/ 2623676 w 3770402"/>
                    <a:gd name="connsiteY618" fmla="*/ 1150428 h 1500552"/>
                    <a:gd name="connsiteX619" fmla="*/ 2627451 w 3770402"/>
                    <a:gd name="connsiteY619" fmla="*/ 1132792 h 1500552"/>
                    <a:gd name="connsiteX620" fmla="*/ 2626061 w 3770402"/>
                    <a:gd name="connsiteY620" fmla="*/ 1112820 h 1500552"/>
                    <a:gd name="connsiteX621" fmla="*/ 2628793 w 3770402"/>
                    <a:gd name="connsiteY621" fmla="*/ 1104971 h 1500552"/>
                    <a:gd name="connsiteX622" fmla="*/ 2620248 w 3770402"/>
                    <a:gd name="connsiteY622" fmla="*/ 1092054 h 1500552"/>
                    <a:gd name="connsiteX623" fmla="*/ 2606189 w 3770402"/>
                    <a:gd name="connsiteY623" fmla="*/ 1078739 h 1500552"/>
                    <a:gd name="connsiteX624" fmla="*/ 2588055 w 3770402"/>
                    <a:gd name="connsiteY624" fmla="*/ 1063040 h 1500552"/>
                    <a:gd name="connsiteX625" fmla="*/ 2579063 w 3770402"/>
                    <a:gd name="connsiteY625" fmla="*/ 1062345 h 1500552"/>
                    <a:gd name="connsiteX626" fmla="*/ 2568779 w 3770402"/>
                    <a:gd name="connsiteY626" fmla="*/ 1067760 h 1500552"/>
                    <a:gd name="connsiteX627" fmla="*/ 2563811 w 3770402"/>
                    <a:gd name="connsiteY627" fmla="*/ 1072827 h 1500552"/>
                    <a:gd name="connsiteX628" fmla="*/ 2553875 w 3770402"/>
                    <a:gd name="connsiteY628" fmla="*/ 1083012 h 1500552"/>
                    <a:gd name="connsiteX629" fmla="*/ 2540858 w 3770402"/>
                    <a:gd name="connsiteY629" fmla="*/ 1084204 h 1500552"/>
                    <a:gd name="connsiteX630" fmla="*/ 2539815 w 3770402"/>
                    <a:gd name="connsiteY630" fmla="*/ 1068555 h 1500552"/>
                    <a:gd name="connsiteX631" fmla="*/ 2541802 w 3770402"/>
                    <a:gd name="connsiteY631" fmla="*/ 1061749 h 1500552"/>
                    <a:gd name="connsiteX632" fmla="*/ 2537282 w 3770402"/>
                    <a:gd name="connsiteY632" fmla="*/ 1059563 h 1500552"/>
                    <a:gd name="connsiteX633" fmla="*/ 2524762 w 3770402"/>
                    <a:gd name="connsiteY633" fmla="*/ 1076802 h 1500552"/>
                    <a:gd name="connsiteX634" fmla="*/ 2522029 w 3770402"/>
                    <a:gd name="connsiteY634" fmla="*/ 1049776 h 1500552"/>
                    <a:gd name="connsiteX635" fmla="*/ 2522129 w 3770402"/>
                    <a:gd name="connsiteY635" fmla="*/ 1049130 h 1500552"/>
                    <a:gd name="connsiteX636" fmla="*/ 2520191 w 3770402"/>
                    <a:gd name="connsiteY636" fmla="*/ 1047291 h 1500552"/>
                    <a:gd name="connsiteX637" fmla="*/ 2495649 w 3770402"/>
                    <a:gd name="connsiteY637" fmla="*/ 1048981 h 1500552"/>
                    <a:gd name="connsiteX638" fmla="*/ 2496643 w 3770402"/>
                    <a:gd name="connsiteY638" fmla="*/ 1029407 h 1500552"/>
                    <a:gd name="connsiteX639" fmla="*/ 2507026 w 3770402"/>
                    <a:gd name="connsiteY639" fmla="*/ 1018725 h 1500552"/>
                    <a:gd name="connsiteX640" fmla="*/ 2531369 w 3770402"/>
                    <a:gd name="connsiteY640" fmla="*/ 996121 h 1500552"/>
                    <a:gd name="connsiteX641" fmla="*/ 2537530 w 3770402"/>
                    <a:gd name="connsiteY641" fmla="*/ 994879 h 1500552"/>
                    <a:gd name="connsiteX642" fmla="*/ 2541156 w 3770402"/>
                    <a:gd name="connsiteY642" fmla="*/ 968498 h 1500552"/>
                    <a:gd name="connsiteX643" fmla="*/ 2581547 w 3770402"/>
                    <a:gd name="connsiteY643" fmla="*/ 926121 h 1500552"/>
                    <a:gd name="connsiteX644" fmla="*/ 2624272 w 3770402"/>
                    <a:gd name="connsiteY644" fmla="*/ 880365 h 1500552"/>
                    <a:gd name="connsiteX645" fmla="*/ 2691838 w 3770402"/>
                    <a:gd name="connsiteY645" fmla="*/ 863374 h 1500552"/>
                    <a:gd name="connsiteX646" fmla="*/ 2692781 w 3770402"/>
                    <a:gd name="connsiteY646" fmla="*/ 863573 h 1500552"/>
                    <a:gd name="connsiteX647" fmla="*/ 2732625 w 3770402"/>
                    <a:gd name="connsiteY647" fmla="*/ 871919 h 1500552"/>
                    <a:gd name="connsiteX648" fmla="*/ 2733072 w 3770402"/>
                    <a:gd name="connsiteY648" fmla="*/ 872317 h 1500552"/>
                    <a:gd name="connsiteX649" fmla="*/ 2758807 w 3770402"/>
                    <a:gd name="connsiteY649" fmla="*/ 864716 h 1500552"/>
                    <a:gd name="connsiteX650" fmla="*/ 2797756 w 3770402"/>
                    <a:gd name="connsiteY650" fmla="*/ 869584 h 1500552"/>
                    <a:gd name="connsiteX651" fmla="*/ 2807643 w 3770402"/>
                    <a:gd name="connsiteY651" fmla="*/ 861337 h 1500552"/>
                    <a:gd name="connsiteX652" fmla="*/ 2840184 w 3770402"/>
                    <a:gd name="connsiteY652" fmla="*/ 857015 h 1500552"/>
                    <a:gd name="connsiteX653" fmla="*/ 2857671 w 3770402"/>
                    <a:gd name="connsiteY653" fmla="*/ 860940 h 1500552"/>
                    <a:gd name="connsiteX654" fmla="*/ 2873768 w 3770402"/>
                    <a:gd name="connsiteY654" fmla="*/ 870329 h 1500552"/>
                    <a:gd name="connsiteX655" fmla="*/ 2869644 w 3770402"/>
                    <a:gd name="connsiteY655" fmla="*/ 878576 h 1500552"/>
                    <a:gd name="connsiteX656" fmla="*/ 2862142 w 3770402"/>
                    <a:gd name="connsiteY656" fmla="*/ 887618 h 1500552"/>
                    <a:gd name="connsiteX657" fmla="*/ 2885443 w 3770402"/>
                    <a:gd name="connsiteY657" fmla="*/ 883693 h 1500552"/>
                    <a:gd name="connsiteX658" fmla="*/ 2887927 w 3770402"/>
                    <a:gd name="connsiteY658" fmla="*/ 883992 h 1500552"/>
                    <a:gd name="connsiteX659" fmla="*/ 2913114 w 3770402"/>
                    <a:gd name="connsiteY659" fmla="*/ 877334 h 1500552"/>
                    <a:gd name="connsiteX660" fmla="*/ 2926180 w 3770402"/>
                    <a:gd name="connsiteY660" fmla="*/ 878626 h 1500552"/>
                    <a:gd name="connsiteX661" fmla="*/ 2950177 w 3770402"/>
                    <a:gd name="connsiteY661" fmla="*/ 871969 h 1500552"/>
                    <a:gd name="connsiteX662" fmla="*/ 2940936 w 3770402"/>
                    <a:gd name="connsiteY662" fmla="*/ 863722 h 1500552"/>
                    <a:gd name="connsiteX663" fmla="*/ 2939197 w 3770402"/>
                    <a:gd name="connsiteY663" fmla="*/ 841366 h 1500552"/>
                    <a:gd name="connsiteX664" fmla="*/ 2973079 w 3770402"/>
                    <a:gd name="connsiteY664" fmla="*/ 806887 h 1500552"/>
                    <a:gd name="connsiteX665" fmla="*/ 2990219 w 3770402"/>
                    <a:gd name="connsiteY665" fmla="*/ 795510 h 1500552"/>
                    <a:gd name="connsiteX666" fmla="*/ 3002539 w 3770402"/>
                    <a:gd name="connsiteY666" fmla="*/ 771266 h 1500552"/>
                    <a:gd name="connsiteX667" fmla="*/ 3040545 w 3770402"/>
                    <a:gd name="connsiteY667" fmla="*/ 767342 h 1500552"/>
                    <a:gd name="connsiteX668" fmla="*/ 3055946 w 3770402"/>
                    <a:gd name="connsiteY668" fmla="*/ 774794 h 1500552"/>
                    <a:gd name="connsiteX669" fmla="*/ 3072688 w 3770402"/>
                    <a:gd name="connsiteY669" fmla="*/ 767342 h 1500552"/>
                    <a:gd name="connsiteX670" fmla="*/ 3061411 w 3770402"/>
                    <a:gd name="connsiteY670" fmla="*/ 792033 h 1500552"/>
                    <a:gd name="connsiteX671" fmla="*/ 3074428 w 3770402"/>
                    <a:gd name="connsiteY671" fmla="*/ 802217 h 1500552"/>
                    <a:gd name="connsiteX672" fmla="*/ 3068267 w 3770402"/>
                    <a:gd name="connsiteY672" fmla="*/ 813197 h 1500552"/>
                    <a:gd name="connsiteX673" fmla="*/ 3096336 w 3770402"/>
                    <a:gd name="connsiteY673" fmla="*/ 799087 h 1500552"/>
                    <a:gd name="connsiteX674" fmla="*/ 3134690 w 3770402"/>
                    <a:gd name="connsiteY674" fmla="*/ 778321 h 1500552"/>
                    <a:gd name="connsiteX675" fmla="*/ 3139459 w 3770402"/>
                    <a:gd name="connsiteY675" fmla="*/ 752437 h 1500552"/>
                    <a:gd name="connsiteX676" fmla="*/ 3179204 w 3770402"/>
                    <a:gd name="connsiteY676" fmla="*/ 736391 h 1500552"/>
                    <a:gd name="connsiteX677" fmla="*/ 3178856 w 3770402"/>
                    <a:gd name="connsiteY677" fmla="*/ 742650 h 1500552"/>
                    <a:gd name="connsiteX678" fmla="*/ 3161418 w 3770402"/>
                    <a:gd name="connsiteY678" fmla="*/ 762622 h 1500552"/>
                    <a:gd name="connsiteX679" fmla="*/ 3157692 w 3770402"/>
                    <a:gd name="connsiteY679" fmla="*/ 785376 h 1500552"/>
                    <a:gd name="connsiteX680" fmla="*/ 3150836 w 3770402"/>
                    <a:gd name="connsiteY680" fmla="*/ 797150 h 1500552"/>
                    <a:gd name="connsiteX681" fmla="*/ 3143980 w 3770402"/>
                    <a:gd name="connsiteY681" fmla="*/ 809272 h 1500552"/>
                    <a:gd name="connsiteX682" fmla="*/ 3113526 w 3770402"/>
                    <a:gd name="connsiteY682" fmla="*/ 824524 h 1500552"/>
                    <a:gd name="connsiteX683" fmla="*/ 3094697 w 3770402"/>
                    <a:gd name="connsiteY683" fmla="*/ 848420 h 1500552"/>
                    <a:gd name="connsiteX684" fmla="*/ 3051922 w 3770402"/>
                    <a:gd name="connsiteY684" fmla="*/ 893481 h 1500552"/>
                    <a:gd name="connsiteX685" fmla="*/ 3013916 w 3770402"/>
                    <a:gd name="connsiteY685" fmla="*/ 923239 h 1500552"/>
                    <a:gd name="connsiteX686" fmla="*/ 2992355 w 3770402"/>
                    <a:gd name="connsiteY686" fmla="*/ 928356 h 1500552"/>
                    <a:gd name="connsiteX687" fmla="*/ 2984456 w 3770402"/>
                    <a:gd name="connsiteY687" fmla="*/ 960500 h 1500552"/>
                    <a:gd name="connsiteX688" fmla="*/ 2981873 w 3770402"/>
                    <a:gd name="connsiteY688" fmla="*/ 963977 h 1500552"/>
                    <a:gd name="connsiteX689" fmla="*/ 2982519 w 3770402"/>
                    <a:gd name="connsiteY689" fmla="*/ 970088 h 1500552"/>
                    <a:gd name="connsiteX690" fmla="*/ 2997025 w 3770402"/>
                    <a:gd name="connsiteY690" fmla="*/ 999598 h 1500552"/>
                    <a:gd name="connsiteX691" fmla="*/ 2979389 w 3770402"/>
                    <a:gd name="connsiteY691" fmla="*/ 1135226 h 1500552"/>
                    <a:gd name="connsiteX692" fmla="*/ 2979339 w 3770402"/>
                    <a:gd name="connsiteY692" fmla="*/ 1135773 h 1500552"/>
                    <a:gd name="connsiteX693" fmla="*/ 2983065 w 3770402"/>
                    <a:gd name="connsiteY693" fmla="*/ 1164289 h 1500552"/>
                    <a:gd name="connsiteX694" fmla="*/ 2989225 w 3770402"/>
                    <a:gd name="connsiteY694" fmla="*/ 1183466 h 1500552"/>
                    <a:gd name="connsiteX695" fmla="*/ 3013519 w 3770402"/>
                    <a:gd name="connsiteY695" fmla="*/ 1159570 h 1500552"/>
                    <a:gd name="connsiteX696" fmla="*/ 3025194 w 3770402"/>
                    <a:gd name="connsiteY696" fmla="*/ 1144268 h 1500552"/>
                    <a:gd name="connsiteX697" fmla="*/ 3030311 w 3770402"/>
                    <a:gd name="connsiteY697" fmla="*/ 1117242 h 1500552"/>
                    <a:gd name="connsiteX698" fmla="*/ 3046060 w 3770402"/>
                    <a:gd name="connsiteY698" fmla="*/ 1105120 h 1500552"/>
                    <a:gd name="connsiteX699" fmla="*/ 3056294 w 3770402"/>
                    <a:gd name="connsiteY699" fmla="*/ 1101940 h 1500552"/>
                    <a:gd name="connsiteX700" fmla="*/ 3064889 w 3770402"/>
                    <a:gd name="connsiteY700" fmla="*/ 1094140 h 1500552"/>
                    <a:gd name="connsiteX701" fmla="*/ 3061113 w 3770402"/>
                    <a:gd name="connsiteY701" fmla="*/ 1078839 h 1500552"/>
                    <a:gd name="connsiteX702" fmla="*/ 3061709 w 3770402"/>
                    <a:gd name="connsiteY702" fmla="*/ 1074616 h 1500552"/>
                    <a:gd name="connsiteX703" fmla="*/ 3064243 w 3770402"/>
                    <a:gd name="connsiteY703" fmla="*/ 1041479 h 1500552"/>
                    <a:gd name="connsiteX704" fmla="*/ 3102646 w 3770402"/>
                    <a:gd name="connsiteY704" fmla="*/ 1016142 h 1500552"/>
                    <a:gd name="connsiteX705" fmla="*/ 3116656 w 3770402"/>
                    <a:gd name="connsiteY705" fmla="*/ 996915 h 1500552"/>
                    <a:gd name="connsiteX706" fmla="*/ 3123462 w 3770402"/>
                    <a:gd name="connsiteY706" fmla="*/ 990656 h 1500552"/>
                    <a:gd name="connsiteX707" fmla="*/ 3141248 w 3770402"/>
                    <a:gd name="connsiteY707" fmla="*/ 989463 h 1500552"/>
                    <a:gd name="connsiteX708" fmla="*/ 3130269 w 3770402"/>
                    <a:gd name="connsiteY708" fmla="*/ 971827 h 1500552"/>
                    <a:gd name="connsiteX709" fmla="*/ 3135038 w 3770402"/>
                    <a:gd name="connsiteY709" fmla="*/ 942068 h 1500552"/>
                    <a:gd name="connsiteX710" fmla="*/ 3134342 w 3770402"/>
                    <a:gd name="connsiteY710" fmla="*/ 927959 h 1500552"/>
                    <a:gd name="connsiteX711" fmla="*/ 3119637 w 3770402"/>
                    <a:gd name="connsiteY711" fmla="*/ 929151 h 1500552"/>
                    <a:gd name="connsiteX712" fmla="*/ 3116904 w 3770402"/>
                    <a:gd name="connsiteY712" fmla="*/ 901728 h 1500552"/>
                    <a:gd name="connsiteX713" fmla="*/ 3136429 w 3770402"/>
                    <a:gd name="connsiteY713" fmla="*/ 878229 h 1500552"/>
                    <a:gd name="connsiteX714" fmla="*/ 3153867 w 3770402"/>
                    <a:gd name="connsiteY714" fmla="*/ 844893 h 1500552"/>
                    <a:gd name="connsiteX715" fmla="*/ 3174087 w 3770402"/>
                    <a:gd name="connsiteY715" fmla="*/ 843701 h 1500552"/>
                    <a:gd name="connsiteX716" fmla="*/ 3182980 w 3770402"/>
                    <a:gd name="connsiteY716" fmla="*/ 848371 h 1500552"/>
                    <a:gd name="connsiteX717" fmla="*/ 3206279 w 3770402"/>
                    <a:gd name="connsiteY717" fmla="*/ 822934 h 1500552"/>
                    <a:gd name="connsiteX718" fmla="*/ 3210801 w 3770402"/>
                    <a:gd name="connsiteY718" fmla="*/ 833268 h 1500552"/>
                    <a:gd name="connsiteX719" fmla="*/ 3226152 w 3770402"/>
                    <a:gd name="connsiteY719" fmla="*/ 837491 h 1500552"/>
                    <a:gd name="connsiteX720" fmla="*/ 3232610 w 3770402"/>
                    <a:gd name="connsiteY720" fmla="*/ 831976 h 1500552"/>
                    <a:gd name="connsiteX721" fmla="*/ 3290488 w 3770402"/>
                    <a:gd name="connsiteY721" fmla="*/ 826859 h 1500552"/>
                    <a:gd name="connsiteX722" fmla="*/ 3298188 w 3770402"/>
                    <a:gd name="connsiteY722" fmla="*/ 834112 h 1500552"/>
                    <a:gd name="connsiteX723" fmla="*/ 3334952 w 3770402"/>
                    <a:gd name="connsiteY723" fmla="*/ 807334 h 1500552"/>
                    <a:gd name="connsiteX724" fmla="*/ 3417322 w 3770402"/>
                    <a:gd name="connsiteY724" fmla="*/ 765603 h 1500552"/>
                    <a:gd name="connsiteX725" fmla="*/ 3465165 w 3770402"/>
                    <a:gd name="connsiteY725" fmla="*/ 738676 h 1500552"/>
                    <a:gd name="connsiteX726" fmla="*/ 3474405 w 3770402"/>
                    <a:gd name="connsiteY726" fmla="*/ 736341 h 1500552"/>
                    <a:gd name="connsiteX727" fmla="*/ 3494973 w 3770402"/>
                    <a:gd name="connsiteY727" fmla="*/ 742203 h 1500552"/>
                    <a:gd name="connsiteX728" fmla="*/ 3520311 w 3770402"/>
                    <a:gd name="connsiteY728" fmla="*/ 739868 h 1500552"/>
                    <a:gd name="connsiteX729" fmla="*/ 3523639 w 3770402"/>
                    <a:gd name="connsiteY729" fmla="*/ 729485 h 1500552"/>
                    <a:gd name="connsiteX730" fmla="*/ 3512809 w 3770402"/>
                    <a:gd name="connsiteY730" fmla="*/ 727051 h 1500552"/>
                    <a:gd name="connsiteX731" fmla="*/ 3495222 w 3770402"/>
                    <a:gd name="connsiteY731" fmla="*/ 709215 h 1500552"/>
                    <a:gd name="connsiteX732" fmla="*/ 3471226 w 3770402"/>
                    <a:gd name="connsiteY732" fmla="*/ 679159 h 1500552"/>
                    <a:gd name="connsiteX733" fmla="*/ 3474654 w 3770402"/>
                    <a:gd name="connsiteY733" fmla="*/ 648406 h 1500552"/>
                    <a:gd name="connsiteX734" fmla="*/ 3469636 w 3770402"/>
                    <a:gd name="connsiteY734" fmla="*/ 649301 h 1500552"/>
                    <a:gd name="connsiteX735" fmla="*/ 3450112 w 3770402"/>
                    <a:gd name="connsiteY735" fmla="*/ 644631 h 1500552"/>
                    <a:gd name="connsiteX736" fmla="*/ 3473064 w 3770402"/>
                    <a:gd name="connsiteY736" fmla="*/ 637179 h 1500552"/>
                    <a:gd name="connsiteX737" fmla="*/ 3480715 w 3770402"/>
                    <a:gd name="connsiteY737" fmla="*/ 643289 h 1500552"/>
                    <a:gd name="connsiteX738" fmla="*/ 3492638 w 3770402"/>
                    <a:gd name="connsiteY738" fmla="*/ 640408 h 1500552"/>
                    <a:gd name="connsiteX739" fmla="*/ 3507741 w 3770402"/>
                    <a:gd name="connsiteY739" fmla="*/ 628435 h 1500552"/>
                    <a:gd name="connsiteX740" fmla="*/ 3544256 w 3770402"/>
                    <a:gd name="connsiteY740" fmla="*/ 624460 h 1500552"/>
                    <a:gd name="connsiteX741" fmla="*/ 3549075 w 3770402"/>
                    <a:gd name="connsiteY741" fmla="*/ 616412 h 1500552"/>
                    <a:gd name="connsiteX742" fmla="*/ 3544952 w 3770402"/>
                    <a:gd name="connsiteY742" fmla="*/ 600763 h 1500552"/>
                    <a:gd name="connsiteX743" fmla="*/ 3546641 w 3770402"/>
                    <a:gd name="connsiteY743" fmla="*/ 587846 h 1500552"/>
                    <a:gd name="connsiteX744" fmla="*/ 3555186 w 3770402"/>
                    <a:gd name="connsiteY744" fmla="*/ 579201 h 1500552"/>
                    <a:gd name="connsiteX745" fmla="*/ 3567507 w 3770402"/>
                    <a:gd name="connsiteY745" fmla="*/ 578407 h 1500552"/>
                    <a:gd name="connsiteX746" fmla="*/ 3564427 w 3770402"/>
                    <a:gd name="connsiteY746" fmla="*/ 592516 h 1500552"/>
                    <a:gd name="connsiteX747" fmla="*/ 3572624 w 3770402"/>
                    <a:gd name="connsiteY747" fmla="*/ 610550 h 1500552"/>
                    <a:gd name="connsiteX748" fmla="*/ 3596570 w 3770402"/>
                    <a:gd name="connsiteY748" fmla="*/ 611345 h 1500552"/>
                    <a:gd name="connsiteX749" fmla="*/ 3632886 w 3770402"/>
                    <a:gd name="connsiteY749" fmla="*/ 625057 h 1500552"/>
                    <a:gd name="connsiteX750" fmla="*/ 3638898 w 3770402"/>
                    <a:gd name="connsiteY750" fmla="*/ 638619 h 1500552"/>
                    <a:gd name="connsiteX751" fmla="*/ 3665079 w 3770402"/>
                    <a:gd name="connsiteY751" fmla="*/ 645227 h 1500552"/>
                    <a:gd name="connsiteX752" fmla="*/ 3682865 w 3770402"/>
                    <a:gd name="connsiteY752" fmla="*/ 664950 h 1500552"/>
                    <a:gd name="connsiteX753" fmla="*/ 3684604 w 3770402"/>
                    <a:gd name="connsiteY753" fmla="*/ 664652 h 1500552"/>
                    <a:gd name="connsiteX754" fmla="*/ 3698614 w 3770402"/>
                    <a:gd name="connsiteY754" fmla="*/ 666192 h 1500552"/>
                    <a:gd name="connsiteX755" fmla="*/ 3711282 w 3770402"/>
                    <a:gd name="connsiteY755" fmla="*/ 663062 h 1500552"/>
                    <a:gd name="connsiteX756" fmla="*/ 3700999 w 3770402"/>
                    <a:gd name="connsiteY756" fmla="*/ 648555 h 1500552"/>
                    <a:gd name="connsiteX757" fmla="*/ 3712276 w 3770402"/>
                    <a:gd name="connsiteY757" fmla="*/ 651685 h 1500552"/>
                    <a:gd name="connsiteX758" fmla="*/ 3714661 w 3770402"/>
                    <a:gd name="connsiteY758" fmla="*/ 638768 h 1500552"/>
                    <a:gd name="connsiteX759" fmla="*/ 3711233 w 3770402"/>
                    <a:gd name="connsiteY759" fmla="*/ 612537 h 1500552"/>
                    <a:gd name="connsiteX760" fmla="*/ 3718437 w 3770402"/>
                    <a:gd name="connsiteY760" fmla="*/ 609407 h 1500552"/>
                    <a:gd name="connsiteX761" fmla="*/ 3744469 w 3770402"/>
                    <a:gd name="connsiteY761" fmla="*/ 615667 h 1500552"/>
                    <a:gd name="connsiteX762" fmla="*/ 3739004 w 3770402"/>
                    <a:gd name="connsiteY762" fmla="*/ 608215 h 1500552"/>
                    <a:gd name="connsiteX763" fmla="*/ 3744121 w 3770402"/>
                    <a:gd name="connsiteY763" fmla="*/ 605880 h 1500552"/>
                    <a:gd name="connsiteX764" fmla="*/ 3756790 w 3770402"/>
                    <a:gd name="connsiteY764" fmla="*/ 607470 h 1500552"/>
                    <a:gd name="connsiteX765" fmla="*/ 3768762 w 3770402"/>
                    <a:gd name="connsiteY765" fmla="*/ 592963 h 1500552"/>
                    <a:gd name="connsiteX766" fmla="*/ 3770402 w 3770402"/>
                    <a:gd name="connsiteY766" fmla="*/ 592913 h 1500552"/>
                    <a:gd name="connsiteX767" fmla="*/ 3667613 w 3770402"/>
                    <a:gd name="connsiteY767" fmla="*/ 540401 h 1500552"/>
                    <a:gd name="connsiteX768" fmla="*/ 1861824 w 3770402"/>
                    <a:gd name="connsiteY768" fmla="*/ 1100052 h 1500552"/>
                    <a:gd name="connsiteX769" fmla="*/ 1803251 w 3770402"/>
                    <a:gd name="connsiteY769" fmla="*/ 1141188 h 1500552"/>
                    <a:gd name="connsiteX770" fmla="*/ 1751881 w 3770402"/>
                    <a:gd name="connsiteY770" fmla="*/ 1158824 h 1500552"/>
                    <a:gd name="connsiteX771" fmla="*/ 1796047 w 3770402"/>
                    <a:gd name="connsiteY771" fmla="*/ 1127078 h 1500552"/>
                    <a:gd name="connsiteX772" fmla="*/ 1857701 w 3770402"/>
                    <a:gd name="connsiteY772" fmla="*/ 1060059 h 1500552"/>
                    <a:gd name="connsiteX773" fmla="*/ 1887509 w 3770402"/>
                    <a:gd name="connsiteY773" fmla="*/ 1006007 h 1500552"/>
                    <a:gd name="connsiteX774" fmla="*/ 1861824 w 3770402"/>
                    <a:gd name="connsiteY774" fmla="*/ 1100052 h 15005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  <a:cxn ang="0">
                      <a:pos x="connsiteX191" y="connsiteY191"/>
                    </a:cxn>
                    <a:cxn ang="0">
                      <a:pos x="connsiteX192" y="connsiteY192"/>
                    </a:cxn>
                    <a:cxn ang="0">
                      <a:pos x="connsiteX193" y="connsiteY193"/>
                    </a:cxn>
                    <a:cxn ang="0">
                      <a:pos x="connsiteX194" y="connsiteY194"/>
                    </a:cxn>
                    <a:cxn ang="0">
                      <a:pos x="connsiteX195" y="connsiteY195"/>
                    </a:cxn>
                    <a:cxn ang="0">
                      <a:pos x="connsiteX196" y="connsiteY196"/>
                    </a:cxn>
                    <a:cxn ang="0">
                      <a:pos x="connsiteX197" y="connsiteY197"/>
                    </a:cxn>
                    <a:cxn ang="0">
                      <a:pos x="connsiteX198" y="connsiteY198"/>
                    </a:cxn>
                    <a:cxn ang="0">
                      <a:pos x="connsiteX199" y="connsiteY199"/>
                    </a:cxn>
                    <a:cxn ang="0">
                      <a:pos x="connsiteX200" y="connsiteY200"/>
                    </a:cxn>
                    <a:cxn ang="0">
                      <a:pos x="connsiteX201" y="connsiteY201"/>
                    </a:cxn>
                    <a:cxn ang="0">
                      <a:pos x="connsiteX202" y="connsiteY202"/>
                    </a:cxn>
                    <a:cxn ang="0">
                      <a:pos x="connsiteX203" y="connsiteY203"/>
                    </a:cxn>
                    <a:cxn ang="0">
                      <a:pos x="connsiteX204" y="connsiteY204"/>
                    </a:cxn>
                    <a:cxn ang="0">
                      <a:pos x="connsiteX205" y="connsiteY205"/>
                    </a:cxn>
                    <a:cxn ang="0">
                      <a:pos x="connsiteX206" y="connsiteY206"/>
                    </a:cxn>
                    <a:cxn ang="0">
                      <a:pos x="connsiteX207" y="connsiteY207"/>
                    </a:cxn>
                    <a:cxn ang="0">
                      <a:pos x="connsiteX208" y="connsiteY208"/>
                    </a:cxn>
                    <a:cxn ang="0">
                      <a:pos x="connsiteX209" y="connsiteY209"/>
                    </a:cxn>
                    <a:cxn ang="0">
                      <a:pos x="connsiteX210" y="connsiteY210"/>
                    </a:cxn>
                    <a:cxn ang="0">
                      <a:pos x="connsiteX211" y="connsiteY211"/>
                    </a:cxn>
                    <a:cxn ang="0">
                      <a:pos x="connsiteX212" y="connsiteY212"/>
                    </a:cxn>
                    <a:cxn ang="0">
                      <a:pos x="connsiteX213" y="connsiteY213"/>
                    </a:cxn>
                    <a:cxn ang="0">
                      <a:pos x="connsiteX214" y="connsiteY214"/>
                    </a:cxn>
                    <a:cxn ang="0">
                      <a:pos x="connsiteX215" y="connsiteY215"/>
                    </a:cxn>
                    <a:cxn ang="0">
                      <a:pos x="connsiteX216" y="connsiteY216"/>
                    </a:cxn>
                    <a:cxn ang="0">
                      <a:pos x="connsiteX217" y="connsiteY217"/>
                    </a:cxn>
                    <a:cxn ang="0">
                      <a:pos x="connsiteX218" y="connsiteY218"/>
                    </a:cxn>
                    <a:cxn ang="0">
                      <a:pos x="connsiteX219" y="connsiteY219"/>
                    </a:cxn>
                    <a:cxn ang="0">
                      <a:pos x="connsiteX220" y="connsiteY220"/>
                    </a:cxn>
                    <a:cxn ang="0">
                      <a:pos x="connsiteX221" y="connsiteY221"/>
                    </a:cxn>
                    <a:cxn ang="0">
                      <a:pos x="connsiteX222" y="connsiteY222"/>
                    </a:cxn>
                    <a:cxn ang="0">
                      <a:pos x="connsiteX223" y="connsiteY223"/>
                    </a:cxn>
                    <a:cxn ang="0">
                      <a:pos x="connsiteX224" y="connsiteY224"/>
                    </a:cxn>
                    <a:cxn ang="0">
                      <a:pos x="connsiteX225" y="connsiteY225"/>
                    </a:cxn>
                    <a:cxn ang="0">
                      <a:pos x="connsiteX226" y="connsiteY226"/>
                    </a:cxn>
                    <a:cxn ang="0">
                      <a:pos x="connsiteX227" y="connsiteY227"/>
                    </a:cxn>
                    <a:cxn ang="0">
                      <a:pos x="connsiteX228" y="connsiteY228"/>
                    </a:cxn>
                    <a:cxn ang="0">
                      <a:pos x="connsiteX229" y="connsiteY229"/>
                    </a:cxn>
                    <a:cxn ang="0">
                      <a:pos x="connsiteX230" y="connsiteY230"/>
                    </a:cxn>
                    <a:cxn ang="0">
                      <a:pos x="connsiteX231" y="connsiteY231"/>
                    </a:cxn>
                    <a:cxn ang="0">
                      <a:pos x="connsiteX232" y="connsiteY232"/>
                    </a:cxn>
                    <a:cxn ang="0">
                      <a:pos x="connsiteX233" y="connsiteY233"/>
                    </a:cxn>
                    <a:cxn ang="0">
                      <a:pos x="connsiteX234" y="connsiteY234"/>
                    </a:cxn>
                    <a:cxn ang="0">
                      <a:pos x="connsiteX235" y="connsiteY235"/>
                    </a:cxn>
                    <a:cxn ang="0">
                      <a:pos x="connsiteX236" y="connsiteY236"/>
                    </a:cxn>
                    <a:cxn ang="0">
                      <a:pos x="connsiteX237" y="connsiteY237"/>
                    </a:cxn>
                    <a:cxn ang="0">
                      <a:pos x="connsiteX238" y="connsiteY238"/>
                    </a:cxn>
                    <a:cxn ang="0">
                      <a:pos x="connsiteX239" y="connsiteY239"/>
                    </a:cxn>
                    <a:cxn ang="0">
                      <a:pos x="connsiteX240" y="connsiteY240"/>
                    </a:cxn>
                    <a:cxn ang="0">
                      <a:pos x="connsiteX241" y="connsiteY241"/>
                    </a:cxn>
                    <a:cxn ang="0">
                      <a:pos x="connsiteX242" y="connsiteY242"/>
                    </a:cxn>
                    <a:cxn ang="0">
                      <a:pos x="connsiteX243" y="connsiteY243"/>
                    </a:cxn>
                    <a:cxn ang="0">
                      <a:pos x="connsiteX244" y="connsiteY244"/>
                    </a:cxn>
                    <a:cxn ang="0">
                      <a:pos x="connsiteX245" y="connsiteY245"/>
                    </a:cxn>
                    <a:cxn ang="0">
                      <a:pos x="connsiteX246" y="connsiteY246"/>
                    </a:cxn>
                    <a:cxn ang="0">
                      <a:pos x="connsiteX247" y="connsiteY247"/>
                    </a:cxn>
                    <a:cxn ang="0">
                      <a:pos x="connsiteX248" y="connsiteY248"/>
                    </a:cxn>
                    <a:cxn ang="0">
                      <a:pos x="connsiteX249" y="connsiteY249"/>
                    </a:cxn>
                    <a:cxn ang="0">
                      <a:pos x="connsiteX250" y="connsiteY250"/>
                    </a:cxn>
                    <a:cxn ang="0">
                      <a:pos x="connsiteX251" y="connsiteY251"/>
                    </a:cxn>
                    <a:cxn ang="0">
                      <a:pos x="connsiteX252" y="connsiteY252"/>
                    </a:cxn>
                    <a:cxn ang="0">
                      <a:pos x="connsiteX253" y="connsiteY253"/>
                    </a:cxn>
                    <a:cxn ang="0">
                      <a:pos x="connsiteX254" y="connsiteY254"/>
                    </a:cxn>
                    <a:cxn ang="0">
                      <a:pos x="connsiteX255" y="connsiteY255"/>
                    </a:cxn>
                    <a:cxn ang="0">
                      <a:pos x="connsiteX256" y="connsiteY256"/>
                    </a:cxn>
                    <a:cxn ang="0">
                      <a:pos x="connsiteX257" y="connsiteY257"/>
                    </a:cxn>
                    <a:cxn ang="0">
                      <a:pos x="connsiteX258" y="connsiteY258"/>
                    </a:cxn>
                    <a:cxn ang="0">
                      <a:pos x="connsiteX259" y="connsiteY259"/>
                    </a:cxn>
                    <a:cxn ang="0">
                      <a:pos x="connsiteX260" y="connsiteY260"/>
                    </a:cxn>
                    <a:cxn ang="0">
                      <a:pos x="connsiteX261" y="connsiteY261"/>
                    </a:cxn>
                    <a:cxn ang="0">
                      <a:pos x="connsiteX262" y="connsiteY262"/>
                    </a:cxn>
                    <a:cxn ang="0">
                      <a:pos x="connsiteX263" y="connsiteY263"/>
                    </a:cxn>
                    <a:cxn ang="0">
                      <a:pos x="connsiteX264" y="connsiteY264"/>
                    </a:cxn>
                    <a:cxn ang="0">
                      <a:pos x="connsiteX265" y="connsiteY265"/>
                    </a:cxn>
                    <a:cxn ang="0">
                      <a:pos x="connsiteX266" y="connsiteY266"/>
                    </a:cxn>
                    <a:cxn ang="0">
                      <a:pos x="connsiteX267" y="connsiteY267"/>
                    </a:cxn>
                    <a:cxn ang="0">
                      <a:pos x="connsiteX268" y="connsiteY268"/>
                    </a:cxn>
                    <a:cxn ang="0">
                      <a:pos x="connsiteX269" y="connsiteY269"/>
                    </a:cxn>
                    <a:cxn ang="0">
                      <a:pos x="connsiteX270" y="connsiteY270"/>
                    </a:cxn>
                    <a:cxn ang="0">
                      <a:pos x="connsiteX271" y="connsiteY271"/>
                    </a:cxn>
                    <a:cxn ang="0">
                      <a:pos x="connsiteX272" y="connsiteY272"/>
                    </a:cxn>
                    <a:cxn ang="0">
                      <a:pos x="connsiteX273" y="connsiteY273"/>
                    </a:cxn>
                    <a:cxn ang="0">
                      <a:pos x="connsiteX274" y="connsiteY274"/>
                    </a:cxn>
                    <a:cxn ang="0">
                      <a:pos x="connsiteX275" y="connsiteY275"/>
                    </a:cxn>
                    <a:cxn ang="0">
                      <a:pos x="connsiteX276" y="connsiteY276"/>
                    </a:cxn>
                    <a:cxn ang="0">
                      <a:pos x="connsiteX277" y="connsiteY277"/>
                    </a:cxn>
                    <a:cxn ang="0">
                      <a:pos x="connsiteX278" y="connsiteY278"/>
                    </a:cxn>
                    <a:cxn ang="0">
                      <a:pos x="connsiteX279" y="connsiteY279"/>
                    </a:cxn>
                    <a:cxn ang="0">
                      <a:pos x="connsiteX280" y="connsiteY280"/>
                    </a:cxn>
                    <a:cxn ang="0">
                      <a:pos x="connsiteX281" y="connsiteY281"/>
                    </a:cxn>
                    <a:cxn ang="0">
                      <a:pos x="connsiteX282" y="connsiteY282"/>
                    </a:cxn>
                    <a:cxn ang="0">
                      <a:pos x="connsiteX283" y="connsiteY283"/>
                    </a:cxn>
                    <a:cxn ang="0">
                      <a:pos x="connsiteX284" y="connsiteY284"/>
                    </a:cxn>
                    <a:cxn ang="0">
                      <a:pos x="connsiteX285" y="connsiteY285"/>
                    </a:cxn>
                    <a:cxn ang="0">
                      <a:pos x="connsiteX286" y="connsiteY286"/>
                    </a:cxn>
                    <a:cxn ang="0">
                      <a:pos x="connsiteX287" y="connsiteY287"/>
                    </a:cxn>
                    <a:cxn ang="0">
                      <a:pos x="connsiteX288" y="connsiteY288"/>
                    </a:cxn>
                    <a:cxn ang="0">
                      <a:pos x="connsiteX289" y="connsiteY289"/>
                    </a:cxn>
                    <a:cxn ang="0">
                      <a:pos x="connsiteX290" y="connsiteY290"/>
                    </a:cxn>
                    <a:cxn ang="0">
                      <a:pos x="connsiteX291" y="connsiteY291"/>
                    </a:cxn>
                    <a:cxn ang="0">
                      <a:pos x="connsiteX292" y="connsiteY292"/>
                    </a:cxn>
                    <a:cxn ang="0">
                      <a:pos x="connsiteX293" y="connsiteY293"/>
                    </a:cxn>
                    <a:cxn ang="0">
                      <a:pos x="connsiteX294" y="connsiteY294"/>
                    </a:cxn>
                    <a:cxn ang="0">
                      <a:pos x="connsiteX295" y="connsiteY295"/>
                    </a:cxn>
                    <a:cxn ang="0">
                      <a:pos x="connsiteX296" y="connsiteY296"/>
                    </a:cxn>
                    <a:cxn ang="0">
                      <a:pos x="connsiteX297" y="connsiteY297"/>
                    </a:cxn>
                    <a:cxn ang="0">
                      <a:pos x="connsiteX298" y="connsiteY298"/>
                    </a:cxn>
                    <a:cxn ang="0">
                      <a:pos x="connsiteX299" y="connsiteY299"/>
                    </a:cxn>
                    <a:cxn ang="0">
                      <a:pos x="connsiteX300" y="connsiteY300"/>
                    </a:cxn>
                    <a:cxn ang="0">
                      <a:pos x="connsiteX301" y="connsiteY301"/>
                    </a:cxn>
                    <a:cxn ang="0">
                      <a:pos x="connsiteX302" y="connsiteY302"/>
                    </a:cxn>
                    <a:cxn ang="0">
                      <a:pos x="connsiteX303" y="connsiteY303"/>
                    </a:cxn>
                    <a:cxn ang="0">
                      <a:pos x="connsiteX304" y="connsiteY304"/>
                    </a:cxn>
                    <a:cxn ang="0">
                      <a:pos x="connsiteX305" y="connsiteY305"/>
                    </a:cxn>
                    <a:cxn ang="0">
                      <a:pos x="connsiteX306" y="connsiteY306"/>
                    </a:cxn>
                    <a:cxn ang="0">
                      <a:pos x="connsiteX307" y="connsiteY307"/>
                    </a:cxn>
                    <a:cxn ang="0">
                      <a:pos x="connsiteX308" y="connsiteY308"/>
                    </a:cxn>
                    <a:cxn ang="0">
                      <a:pos x="connsiteX309" y="connsiteY309"/>
                    </a:cxn>
                    <a:cxn ang="0">
                      <a:pos x="connsiteX310" y="connsiteY310"/>
                    </a:cxn>
                    <a:cxn ang="0">
                      <a:pos x="connsiteX311" y="connsiteY311"/>
                    </a:cxn>
                    <a:cxn ang="0">
                      <a:pos x="connsiteX312" y="connsiteY312"/>
                    </a:cxn>
                    <a:cxn ang="0">
                      <a:pos x="connsiteX313" y="connsiteY313"/>
                    </a:cxn>
                    <a:cxn ang="0">
                      <a:pos x="connsiteX314" y="connsiteY314"/>
                    </a:cxn>
                    <a:cxn ang="0">
                      <a:pos x="connsiteX315" y="connsiteY315"/>
                    </a:cxn>
                    <a:cxn ang="0">
                      <a:pos x="connsiteX316" y="connsiteY316"/>
                    </a:cxn>
                    <a:cxn ang="0">
                      <a:pos x="connsiteX317" y="connsiteY317"/>
                    </a:cxn>
                    <a:cxn ang="0">
                      <a:pos x="connsiteX318" y="connsiteY318"/>
                    </a:cxn>
                    <a:cxn ang="0">
                      <a:pos x="connsiteX319" y="connsiteY319"/>
                    </a:cxn>
                    <a:cxn ang="0">
                      <a:pos x="connsiteX320" y="connsiteY320"/>
                    </a:cxn>
                    <a:cxn ang="0">
                      <a:pos x="connsiteX321" y="connsiteY321"/>
                    </a:cxn>
                    <a:cxn ang="0">
                      <a:pos x="connsiteX322" y="connsiteY322"/>
                    </a:cxn>
                    <a:cxn ang="0">
                      <a:pos x="connsiteX323" y="connsiteY323"/>
                    </a:cxn>
                    <a:cxn ang="0">
                      <a:pos x="connsiteX324" y="connsiteY324"/>
                    </a:cxn>
                    <a:cxn ang="0">
                      <a:pos x="connsiteX325" y="connsiteY325"/>
                    </a:cxn>
                    <a:cxn ang="0">
                      <a:pos x="connsiteX326" y="connsiteY326"/>
                    </a:cxn>
                    <a:cxn ang="0">
                      <a:pos x="connsiteX327" y="connsiteY327"/>
                    </a:cxn>
                    <a:cxn ang="0">
                      <a:pos x="connsiteX328" y="connsiteY328"/>
                    </a:cxn>
                    <a:cxn ang="0">
                      <a:pos x="connsiteX329" y="connsiteY329"/>
                    </a:cxn>
                    <a:cxn ang="0">
                      <a:pos x="connsiteX330" y="connsiteY330"/>
                    </a:cxn>
                    <a:cxn ang="0">
                      <a:pos x="connsiteX331" y="connsiteY331"/>
                    </a:cxn>
                    <a:cxn ang="0">
                      <a:pos x="connsiteX332" y="connsiteY332"/>
                    </a:cxn>
                    <a:cxn ang="0">
                      <a:pos x="connsiteX333" y="connsiteY333"/>
                    </a:cxn>
                    <a:cxn ang="0">
                      <a:pos x="connsiteX334" y="connsiteY334"/>
                    </a:cxn>
                    <a:cxn ang="0">
                      <a:pos x="connsiteX335" y="connsiteY335"/>
                    </a:cxn>
                    <a:cxn ang="0">
                      <a:pos x="connsiteX336" y="connsiteY336"/>
                    </a:cxn>
                    <a:cxn ang="0">
                      <a:pos x="connsiteX337" y="connsiteY337"/>
                    </a:cxn>
                    <a:cxn ang="0">
                      <a:pos x="connsiteX338" y="connsiteY338"/>
                    </a:cxn>
                    <a:cxn ang="0">
                      <a:pos x="connsiteX339" y="connsiteY339"/>
                    </a:cxn>
                    <a:cxn ang="0">
                      <a:pos x="connsiteX340" y="connsiteY340"/>
                    </a:cxn>
                    <a:cxn ang="0">
                      <a:pos x="connsiteX341" y="connsiteY341"/>
                    </a:cxn>
                    <a:cxn ang="0">
                      <a:pos x="connsiteX342" y="connsiteY342"/>
                    </a:cxn>
                    <a:cxn ang="0">
                      <a:pos x="connsiteX343" y="connsiteY343"/>
                    </a:cxn>
                    <a:cxn ang="0">
                      <a:pos x="connsiteX344" y="connsiteY344"/>
                    </a:cxn>
                    <a:cxn ang="0">
                      <a:pos x="connsiteX345" y="connsiteY345"/>
                    </a:cxn>
                    <a:cxn ang="0">
                      <a:pos x="connsiteX346" y="connsiteY346"/>
                    </a:cxn>
                    <a:cxn ang="0">
                      <a:pos x="connsiteX347" y="connsiteY347"/>
                    </a:cxn>
                    <a:cxn ang="0">
                      <a:pos x="connsiteX348" y="connsiteY348"/>
                    </a:cxn>
                    <a:cxn ang="0">
                      <a:pos x="connsiteX349" y="connsiteY349"/>
                    </a:cxn>
                    <a:cxn ang="0">
                      <a:pos x="connsiteX350" y="connsiteY350"/>
                    </a:cxn>
                    <a:cxn ang="0">
                      <a:pos x="connsiteX351" y="connsiteY351"/>
                    </a:cxn>
                    <a:cxn ang="0">
                      <a:pos x="connsiteX352" y="connsiteY352"/>
                    </a:cxn>
                    <a:cxn ang="0">
                      <a:pos x="connsiteX353" y="connsiteY353"/>
                    </a:cxn>
                    <a:cxn ang="0">
                      <a:pos x="connsiteX354" y="connsiteY354"/>
                    </a:cxn>
                    <a:cxn ang="0">
                      <a:pos x="connsiteX355" y="connsiteY355"/>
                    </a:cxn>
                    <a:cxn ang="0">
                      <a:pos x="connsiteX356" y="connsiteY356"/>
                    </a:cxn>
                    <a:cxn ang="0">
                      <a:pos x="connsiteX357" y="connsiteY357"/>
                    </a:cxn>
                    <a:cxn ang="0">
                      <a:pos x="connsiteX358" y="connsiteY358"/>
                    </a:cxn>
                    <a:cxn ang="0">
                      <a:pos x="connsiteX359" y="connsiteY359"/>
                    </a:cxn>
                    <a:cxn ang="0">
                      <a:pos x="connsiteX360" y="connsiteY360"/>
                    </a:cxn>
                    <a:cxn ang="0">
                      <a:pos x="connsiteX361" y="connsiteY361"/>
                    </a:cxn>
                    <a:cxn ang="0">
                      <a:pos x="connsiteX362" y="connsiteY362"/>
                    </a:cxn>
                    <a:cxn ang="0">
                      <a:pos x="connsiteX363" y="connsiteY363"/>
                    </a:cxn>
                    <a:cxn ang="0">
                      <a:pos x="connsiteX364" y="connsiteY364"/>
                    </a:cxn>
                    <a:cxn ang="0">
                      <a:pos x="connsiteX365" y="connsiteY365"/>
                    </a:cxn>
                    <a:cxn ang="0">
                      <a:pos x="connsiteX366" y="connsiteY366"/>
                    </a:cxn>
                    <a:cxn ang="0">
                      <a:pos x="connsiteX367" y="connsiteY367"/>
                    </a:cxn>
                    <a:cxn ang="0">
                      <a:pos x="connsiteX368" y="connsiteY368"/>
                    </a:cxn>
                    <a:cxn ang="0">
                      <a:pos x="connsiteX369" y="connsiteY369"/>
                    </a:cxn>
                    <a:cxn ang="0">
                      <a:pos x="connsiteX370" y="connsiteY370"/>
                    </a:cxn>
                    <a:cxn ang="0">
                      <a:pos x="connsiteX371" y="connsiteY371"/>
                    </a:cxn>
                    <a:cxn ang="0">
                      <a:pos x="connsiteX372" y="connsiteY372"/>
                    </a:cxn>
                    <a:cxn ang="0">
                      <a:pos x="connsiteX373" y="connsiteY373"/>
                    </a:cxn>
                    <a:cxn ang="0">
                      <a:pos x="connsiteX374" y="connsiteY374"/>
                    </a:cxn>
                    <a:cxn ang="0">
                      <a:pos x="connsiteX375" y="connsiteY375"/>
                    </a:cxn>
                    <a:cxn ang="0">
                      <a:pos x="connsiteX376" y="connsiteY376"/>
                    </a:cxn>
                    <a:cxn ang="0">
                      <a:pos x="connsiteX377" y="connsiteY377"/>
                    </a:cxn>
                    <a:cxn ang="0">
                      <a:pos x="connsiteX378" y="connsiteY378"/>
                    </a:cxn>
                    <a:cxn ang="0">
                      <a:pos x="connsiteX379" y="connsiteY379"/>
                    </a:cxn>
                    <a:cxn ang="0">
                      <a:pos x="connsiteX380" y="connsiteY380"/>
                    </a:cxn>
                    <a:cxn ang="0">
                      <a:pos x="connsiteX381" y="connsiteY381"/>
                    </a:cxn>
                    <a:cxn ang="0">
                      <a:pos x="connsiteX382" y="connsiteY382"/>
                    </a:cxn>
                    <a:cxn ang="0">
                      <a:pos x="connsiteX383" y="connsiteY383"/>
                    </a:cxn>
                    <a:cxn ang="0">
                      <a:pos x="connsiteX384" y="connsiteY384"/>
                    </a:cxn>
                    <a:cxn ang="0">
                      <a:pos x="connsiteX385" y="connsiteY385"/>
                    </a:cxn>
                    <a:cxn ang="0">
                      <a:pos x="connsiteX386" y="connsiteY386"/>
                    </a:cxn>
                    <a:cxn ang="0">
                      <a:pos x="connsiteX387" y="connsiteY387"/>
                    </a:cxn>
                    <a:cxn ang="0">
                      <a:pos x="connsiteX388" y="connsiteY388"/>
                    </a:cxn>
                    <a:cxn ang="0">
                      <a:pos x="connsiteX389" y="connsiteY389"/>
                    </a:cxn>
                    <a:cxn ang="0">
                      <a:pos x="connsiteX390" y="connsiteY390"/>
                    </a:cxn>
                    <a:cxn ang="0">
                      <a:pos x="connsiteX391" y="connsiteY391"/>
                    </a:cxn>
                    <a:cxn ang="0">
                      <a:pos x="connsiteX392" y="connsiteY392"/>
                    </a:cxn>
                    <a:cxn ang="0">
                      <a:pos x="connsiteX393" y="connsiteY393"/>
                    </a:cxn>
                    <a:cxn ang="0">
                      <a:pos x="connsiteX394" y="connsiteY394"/>
                    </a:cxn>
                    <a:cxn ang="0">
                      <a:pos x="connsiteX395" y="connsiteY395"/>
                    </a:cxn>
                    <a:cxn ang="0">
                      <a:pos x="connsiteX396" y="connsiteY396"/>
                    </a:cxn>
                    <a:cxn ang="0">
                      <a:pos x="connsiteX397" y="connsiteY397"/>
                    </a:cxn>
                    <a:cxn ang="0">
                      <a:pos x="connsiteX398" y="connsiteY398"/>
                    </a:cxn>
                    <a:cxn ang="0">
                      <a:pos x="connsiteX399" y="connsiteY399"/>
                    </a:cxn>
                    <a:cxn ang="0">
                      <a:pos x="connsiteX400" y="connsiteY400"/>
                    </a:cxn>
                    <a:cxn ang="0">
                      <a:pos x="connsiteX401" y="connsiteY401"/>
                    </a:cxn>
                    <a:cxn ang="0">
                      <a:pos x="connsiteX402" y="connsiteY402"/>
                    </a:cxn>
                    <a:cxn ang="0">
                      <a:pos x="connsiteX403" y="connsiteY403"/>
                    </a:cxn>
                    <a:cxn ang="0">
                      <a:pos x="connsiteX404" y="connsiteY404"/>
                    </a:cxn>
                    <a:cxn ang="0">
                      <a:pos x="connsiteX405" y="connsiteY405"/>
                    </a:cxn>
                    <a:cxn ang="0">
                      <a:pos x="connsiteX406" y="connsiteY406"/>
                    </a:cxn>
                    <a:cxn ang="0">
                      <a:pos x="connsiteX407" y="connsiteY407"/>
                    </a:cxn>
                    <a:cxn ang="0">
                      <a:pos x="connsiteX408" y="connsiteY408"/>
                    </a:cxn>
                    <a:cxn ang="0">
                      <a:pos x="connsiteX409" y="connsiteY409"/>
                    </a:cxn>
                    <a:cxn ang="0">
                      <a:pos x="connsiteX410" y="connsiteY410"/>
                    </a:cxn>
                    <a:cxn ang="0">
                      <a:pos x="connsiteX411" y="connsiteY411"/>
                    </a:cxn>
                    <a:cxn ang="0">
                      <a:pos x="connsiteX412" y="connsiteY412"/>
                    </a:cxn>
                    <a:cxn ang="0">
                      <a:pos x="connsiteX413" y="connsiteY413"/>
                    </a:cxn>
                    <a:cxn ang="0">
                      <a:pos x="connsiteX414" y="connsiteY414"/>
                    </a:cxn>
                    <a:cxn ang="0">
                      <a:pos x="connsiteX415" y="connsiteY415"/>
                    </a:cxn>
                    <a:cxn ang="0">
                      <a:pos x="connsiteX416" y="connsiteY416"/>
                    </a:cxn>
                    <a:cxn ang="0">
                      <a:pos x="connsiteX417" y="connsiteY417"/>
                    </a:cxn>
                    <a:cxn ang="0">
                      <a:pos x="connsiteX418" y="connsiteY418"/>
                    </a:cxn>
                    <a:cxn ang="0">
                      <a:pos x="connsiteX419" y="connsiteY419"/>
                    </a:cxn>
                    <a:cxn ang="0">
                      <a:pos x="connsiteX420" y="connsiteY420"/>
                    </a:cxn>
                    <a:cxn ang="0">
                      <a:pos x="connsiteX421" y="connsiteY421"/>
                    </a:cxn>
                    <a:cxn ang="0">
                      <a:pos x="connsiteX422" y="connsiteY422"/>
                    </a:cxn>
                    <a:cxn ang="0">
                      <a:pos x="connsiteX423" y="connsiteY423"/>
                    </a:cxn>
                    <a:cxn ang="0">
                      <a:pos x="connsiteX424" y="connsiteY424"/>
                    </a:cxn>
                    <a:cxn ang="0">
                      <a:pos x="connsiteX425" y="connsiteY425"/>
                    </a:cxn>
                    <a:cxn ang="0">
                      <a:pos x="connsiteX426" y="connsiteY426"/>
                    </a:cxn>
                    <a:cxn ang="0">
                      <a:pos x="connsiteX427" y="connsiteY427"/>
                    </a:cxn>
                    <a:cxn ang="0">
                      <a:pos x="connsiteX428" y="connsiteY428"/>
                    </a:cxn>
                    <a:cxn ang="0">
                      <a:pos x="connsiteX429" y="connsiteY429"/>
                    </a:cxn>
                    <a:cxn ang="0">
                      <a:pos x="connsiteX430" y="connsiteY430"/>
                    </a:cxn>
                    <a:cxn ang="0">
                      <a:pos x="connsiteX431" y="connsiteY431"/>
                    </a:cxn>
                    <a:cxn ang="0">
                      <a:pos x="connsiteX432" y="connsiteY432"/>
                    </a:cxn>
                    <a:cxn ang="0">
                      <a:pos x="connsiteX433" y="connsiteY433"/>
                    </a:cxn>
                    <a:cxn ang="0">
                      <a:pos x="connsiteX434" y="connsiteY434"/>
                    </a:cxn>
                    <a:cxn ang="0">
                      <a:pos x="connsiteX435" y="connsiteY435"/>
                    </a:cxn>
                    <a:cxn ang="0">
                      <a:pos x="connsiteX436" y="connsiteY436"/>
                    </a:cxn>
                    <a:cxn ang="0">
                      <a:pos x="connsiteX437" y="connsiteY437"/>
                    </a:cxn>
                    <a:cxn ang="0">
                      <a:pos x="connsiteX438" y="connsiteY438"/>
                    </a:cxn>
                    <a:cxn ang="0">
                      <a:pos x="connsiteX439" y="connsiteY439"/>
                    </a:cxn>
                    <a:cxn ang="0">
                      <a:pos x="connsiteX440" y="connsiteY440"/>
                    </a:cxn>
                    <a:cxn ang="0">
                      <a:pos x="connsiteX441" y="connsiteY441"/>
                    </a:cxn>
                    <a:cxn ang="0">
                      <a:pos x="connsiteX442" y="connsiteY442"/>
                    </a:cxn>
                    <a:cxn ang="0">
                      <a:pos x="connsiteX443" y="connsiteY443"/>
                    </a:cxn>
                    <a:cxn ang="0">
                      <a:pos x="connsiteX444" y="connsiteY444"/>
                    </a:cxn>
                    <a:cxn ang="0">
                      <a:pos x="connsiteX445" y="connsiteY445"/>
                    </a:cxn>
                    <a:cxn ang="0">
                      <a:pos x="connsiteX446" y="connsiteY446"/>
                    </a:cxn>
                    <a:cxn ang="0">
                      <a:pos x="connsiteX447" y="connsiteY447"/>
                    </a:cxn>
                    <a:cxn ang="0">
                      <a:pos x="connsiteX448" y="connsiteY448"/>
                    </a:cxn>
                    <a:cxn ang="0">
                      <a:pos x="connsiteX449" y="connsiteY449"/>
                    </a:cxn>
                    <a:cxn ang="0">
                      <a:pos x="connsiteX450" y="connsiteY450"/>
                    </a:cxn>
                    <a:cxn ang="0">
                      <a:pos x="connsiteX451" y="connsiteY451"/>
                    </a:cxn>
                    <a:cxn ang="0">
                      <a:pos x="connsiteX452" y="connsiteY452"/>
                    </a:cxn>
                    <a:cxn ang="0">
                      <a:pos x="connsiteX453" y="connsiteY453"/>
                    </a:cxn>
                    <a:cxn ang="0">
                      <a:pos x="connsiteX454" y="connsiteY454"/>
                    </a:cxn>
                    <a:cxn ang="0">
                      <a:pos x="connsiteX455" y="connsiteY455"/>
                    </a:cxn>
                    <a:cxn ang="0">
                      <a:pos x="connsiteX456" y="connsiteY456"/>
                    </a:cxn>
                    <a:cxn ang="0">
                      <a:pos x="connsiteX457" y="connsiteY457"/>
                    </a:cxn>
                    <a:cxn ang="0">
                      <a:pos x="connsiteX458" y="connsiteY458"/>
                    </a:cxn>
                    <a:cxn ang="0">
                      <a:pos x="connsiteX459" y="connsiteY459"/>
                    </a:cxn>
                    <a:cxn ang="0">
                      <a:pos x="connsiteX460" y="connsiteY460"/>
                    </a:cxn>
                    <a:cxn ang="0">
                      <a:pos x="connsiteX461" y="connsiteY461"/>
                    </a:cxn>
                    <a:cxn ang="0">
                      <a:pos x="connsiteX462" y="connsiteY462"/>
                    </a:cxn>
                    <a:cxn ang="0">
                      <a:pos x="connsiteX463" y="connsiteY463"/>
                    </a:cxn>
                    <a:cxn ang="0">
                      <a:pos x="connsiteX464" y="connsiteY464"/>
                    </a:cxn>
                    <a:cxn ang="0">
                      <a:pos x="connsiteX465" y="connsiteY465"/>
                    </a:cxn>
                    <a:cxn ang="0">
                      <a:pos x="connsiteX466" y="connsiteY466"/>
                    </a:cxn>
                    <a:cxn ang="0">
                      <a:pos x="connsiteX467" y="connsiteY467"/>
                    </a:cxn>
                    <a:cxn ang="0">
                      <a:pos x="connsiteX468" y="connsiteY468"/>
                    </a:cxn>
                    <a:cxn ang="0">
                      <a:pos x="connsiteX469" y="connsiteY469"/>
                    </a:cxn>
                    <a:cxn ang="0">
                      <a:pos x="connsiteX470" y="connsiteY470"/>
                    </a:cxn>
                    <a:cxn ang="0">
                      <a:pos x="connsiteX471" y="connsiteY471"/>
                    </a:cxn>
                    <a:cxn ang="0">
                      <a:pos x="connsiteX472" y="connsiteY472"/>
                    </a:cxn>
                    <a:cxn ang="0">
                      <a:pos x="connsiteX473" y="connsiteY473"/>
                    </a:cxn>
                    <a:cxn ang="0">
                      <a:pos x="connsiteX474" y="connsiteY474"/>
                    </a:cxn>
                    <a:cxn ang="0">
                      <a:pos x="connsiteX475" y="connsiteY475"/>
                    </a:cxn>
                    <a:cxn ang="0">
                      <a:pos x="connsiteX476" y="connsiteY476"/>
                    </a:cxn>
                    <a:cxn ang="0">
                      <a:pos x="connsiteX477" y="connsiteY477"/>
                    </a:cxn>
                    <a:cxn ang="0">
                      <a:pos x="connsiteX478" y="connsiteY478"/>
                    </a:cxn>
                    <a:cxn ang="0">
                      <a:pos x="connsiteX479" y="connsiteY479"/>
                    </a:cxn>
                    <a:cxn ang="0">
                      <a:pos x="connsiteX480" y="connsiteY480"/>
                    </a:cxn>
                    <a:cxn ang="0">
                      <a:pos x="connsiteX481" y="connsiteY481"/>
                    </a:cxn>
                    <a:cxn ang="0">
                      <a:pos x="connsiteX482" y="connsiteY482"/>
                    </a:cxn>
                    <a:cxn ang="0">
                      <a:pos x="connsiteX483" y="connsiteY483"/>
                    </a:cxn>
                    <a:cxn ang="0">
                      <a:pos x="connsiteX484" y="connsiteY484"/>
                    </a:cxn>
                    <a:cxn ang="0">
                      <a:pos x="connsiteX485" y="connsiteY485"/>
                    </a:cxn>
                    <a:cxn ang="0">
                      <a:pos x="connsiteX486" y="connsiteY486"/>
                    </a:cxn>
                    <a:cxn ang="0">
                      <a:pos x="connsiteX487" y="connsiteY487"/>
                    </a:cxn>
                    <a:cxn ang="0">
                      <a:pos x="connsiteX488" y="connsiteY488"/>
                    </a:cxn>
                    <a:cxn ang="0">
                      <a:pos x="connsiteX489" y="connsiteY489"/>
                    </a:cxn>
                    <a:cxn ang="0">
                      <a:pos x="connsiteX490" y="connsiteY490"/>
                    </a:cxn>
                    <a:cxn ang="0">
                      <a:pos x="connsiteX491" y="connsiteY491"/>
                    </a:cxn>
                    <a:cxn ang="0">
                      <a:pos x="connsiteX492" y="connsiteY492"/>
                    </a:cxn>
                    <a:cxn ang="0">
                      <a:pos x="connsiteX493" y="connsiteY493"/>
                    </a:cxn>
                    <a:cxn ang="0">
                      <a:pos x="connsiteX494" y="connsiteY494"/>
                    </a:cxn>
                    <a:cxn ang="0">
                      <a:pos x="connsiteX495" y="connsiteY495"/>
                    </a:cxn>
                    <a:cxn ang="0">
                      <a:pos x="connsiteX496" y="connsiteY496"/>
                    </a:cxn>
                    <a:cxn ang="0">
                      <a:pos x="connsiteX497" y="connsiteY497"/>
                    </a:cxn>
                    <a:cxn ang="0">
                      <a:pos x="connsiteX498" y="connsiteY498"/>
                    </a:cxn>
                    <a:cxn ang="0">
                      <a:pos x="connsiteX499" y="connsiteY499"/>
                    </a:cxn>
                    <a:cxn ang="0">
                      <a:pos x="connsiteX500" y="connsiteY500"/>
                    </a:cxn>
                    <a:cxn ang="0">
                      <a:pos x="connsiteX501" y="connsiteY501"/>
                    </a:cxn>
                    <a:cxn ang="0">
                      <a:pos x="connsiteX502" y="connsiteY502"/>
                    </a:cxn>
                    <a:cxn ang="0">
                      <a:pos x="connsiteX503" y="connsiteY503"/>
                    </a:cxn>
                    <a:cxn ang="0">
                      <a:pos x="connsiteX504" y="connsiteY504"/>
                    </a:cxn>
                    <a:cxn ang="0">
                      <a:pos x="connsiteX505" y="connsiteY505"/>
                    </a:cxn>
                    <a:cxn ang="0">
                      <a:pos x="connsiteX506" y="connsiteY506"/>
                    </a:cxn>
                    <a:cxn ang="0">
                      <a:pos x="connsiteX507" y="connsiteY507"/>
                    </a:cxn>
                    <a:cxn ang="0">
                      <a:pos x="connsiteX508" y="connsiteY508"/>
                    </a:cxn>
                    <a:cxn ang="0">
                      <a:pos x="connsiteX509" y="connsiteY509"/>
                    </a:cxn>
                    <a:cxn ang="0">
                      <a:pos x="connsiteX510" y="connsiteY510"/>
                    </a:cxn>
                    <a:cxn ang="0">
                      <a:pos x="connsiteX511" y="connsiteY511"/>
                    </a:cxn>
                    <a:cxn ang="0">
                      <a:pos x="connsiteX512" y="connsiteY512"/>
                    </a:cxn>
                    <a:cxn ang="0">
                      <a:pos x="connsiteX513" y="connsiteY513"/>
                    </a:cxn>
                    <a:cxn ang="0">
                      <a:pos x="connsiteX514" y="connsiteY514"/>
                    </a:cxn>
                    <a:cxn ang="0">
                      <a:pos x="connsiteX515" y="connsiteY515"/>
                    </a:cxn>
                    <a:cxn ang="0">
                      <a:pos x="connsiteX516" y="connsiteY516"/>
                    </a:cxn>
                    <a:cxn ang="0">
                      <a:pos x="connsiteX517" y="connsiteY517"/>
                    </a:cxn>
                    <a:cxn ang="0">
                      <a:pos x="connsiteX518" y="connsiteY518"/>
                    </a:cxn>
                    <a:cxn ang="0">
                      <a:pos x="connsiteX519" y="connsiteY519"/>
                    </a:cxn>
                    <a:cxn ang="0">
                      <a:pos x="connsiteX520" y="connsiteY520"/>
                    </a:cxn>
                    <a:cxn ang="0">
                      <a:pos x="connsiteX521" y="connsiteY521"/>
                    </a:cxn>
                    <a:cxn ang="0">
                      <a:pos x="connsiteX522" y="connsiteY522"/>
                    </a:cxn>
                    <a:cxn ang="0">
                      <a:pos x="connsiteX523" y="connsiteY523"/>
                    </a:cxn>
                    <a:cxn ang="0">
                      <a:pos x="connsiteX524" y="connsiteY524"/>
                    </a:cxn>
                    <a:cxn ang="0">
                      <a:pos x="connsiteX525" y="connsiteY525"/>
                    </a:cxn>
                    <a:cxn ang="0">
                      <a:pos x="connsiteX526" y="connsiteY526"/>
                    </a:cxn>
                    <a:cxn ang="0">
                      <a:pos x="connsiteX527" y="connsiteY527"/>
                    </a:cxn>
                    <a:cxn ang="0">
                      <a:pos x="connsiteX528" y="connsiteY528"/>
                    </a:cxn>
                    <a:cxn ang="0">
                      <a:pos x="connsiteX529" y="connsiteY529"/>
                    </a:cxn>
                    <a:cxn ang="0">
                      <a:pos x="connsiteX530" y="connsiteY530"/>
                    </a:cxn>
                    <a:cxn ang="0">
                      <a:pos x="connsiteX531" y="connsiteY531"/>
                    </a:cxn>
                    <a:cxn ang="0">
                      <a:pos x="connsiteX532" y="connsiteY532"/>
                    </a:cxn>
                    <a:cxn ang="0">
                      <a:pos x="connsiteX533" y="connsiteY533"/>
                    </a:cxn>
                    <a:cxn ang="0">
                      <a:pos x="connsiteX534" y="connsiteY534"/>
                    </a:cxn>
                    <a:cxn ang="0">
                      <a:pos x="connsiteX535" y="connsiteY535"/>
                    </a:cxn>
                    <a:cxn ang="0">
                      <a:pos x="connsiteX536" y="connsiteY536"/>
                    </a:cxn>
                    <a:cxn ang="0">
                      <a:pos x="connsiteX537" y="connsiteY537"/>
                    </a:cxn>
                    <a:cxn ang="0">
                      <a:pos x="connsiteX538" y="connsiteY538"/>
                    </a:cxn>
                    <a:cxn ang="0">
                      <a:pos x="connsiteX539" y="connsiteY539"/>
                    </a:cxn>
                    <a:cxn ang="0">
                      <a:pos x="connsiteX540" y="connsiteY540"/>
                    </a:cxn>
                    <a:cxn ang="0">
                      <a:pos x="connsiteX541" y="connsiteY541"/>
                    </a:cxn>
                    <a:cxn ang="0">
                      <a:pos x="connsiteX542" y="connsiteY542"/>
                    </a:cxn>
                    <a:cxn ang="0">
                      <a:pos x="connsiteX543" y="connsiteY543"/>
                    </a:cxn>
                    <a:cxn ang="0">
                      <a:pos x="connsiteX544" y="connsiteY544"/>
                    </a:cxn>
                    <a:cxn ang="0">
                      <a:pos x="connsiteX545" y="connsiteY545"/>
                    </a:cxn>
                    <a:cxn ang="0">
                      <a:pos x="connsiteX546" y="connsiteY546"/>
                    </a:cxn>
                    <a:cxn ang="0">
                      <a:pos x="connsiteX547" y="connsiteY547"/>
                    </a:cxn>
                    <a:cxn ang="0">
                      <a:pos x="connsiteX548" y="connsiteY548"/>
                    </a:cxn>
                    <a:cxn ang="0">
                      <a:pos x="connsiteX549" y="connsiteY549"/>
                    </a:cxn>
                    <a:cxn ang="0">
                      <a:pos x="connsiteX550" y="connsiteY550"/>
                    </a:cxn>
                    <a:cxn ang="0">
                      <a:pos x="connsiteX551" y="connsiteY551"/>
                    </a:cxn>
                    <a:cxn ang="0">
                      <a:pos x="connsiteX552" y="connsiteY552"/>
                    </a:cxn>
                    <a:cxn ang="0">
                      <a:pos x="connsiteX553" y="connsiteY553"/>
                    </a:cxn>
                    <a:cxn ang="0">
                      <a:pos x="connsiteX554" y="connsiteY554"/>
                    </a:cxn>
                    <a:cxn ang="0">
                      <a:pos x="connsiteX555" y="connsiteY555"/>
                    </a:cxn>
                    <a:cxn ang="0">
                      <a:pos x="connsiteX556" y="connsiteY556"/>
                    </a:cxn>
                    <a:cxn ang="0">
                      <a:pos x="connsiteX557" y="connsiteY557"/>
                    </a:cxn>
                    <a:cxn ang="0">
                      <a:pos x="connsiteX558" y="connsiteY558"/>
                    </a:cxn>
                    <a:cxn ang="0">
                      <a:pos x="connsiteX559" y="connsiteY559"/>
                    </a:cxn>
                    <a:cxn ang="0">
                      <a:pos x="connsiteX560" y="connsiteY560"/>
                    </a:cxn>
                    <a:cxn ang="0">
                      <a:pos x="connsiteX561" y="connsiteY561"/>
                    </a:cxn>
                    <a:cxn ang="0">
                      <a:pos x="connsiteX562" y="connsiteY562"/>
                    </a:cxn>
                    <a:cxn ang="0">
                      <a:pos x="connsiteX563" y="connsiteY563"/>
                    </a:cxn>
                    <a:cxn ang="0">
                      <a:pos x="connsiteX564" y="connsiteY564"/>
                    </a:cxn>
                    <a:cxn ang="0">
                      <a:pos x="connsiteX565" y="connsiteY565"/>
                    </a:cxn>
                    <a:cxn ang="0">
                      <a:pos x="connsiteX566" y="connsiteY566"/>
                    </a:cxn>
                    <a:cxn ang="0">
                      <a:pos x="connsiteX567" y="connsiteY567"/>
                    </a:cxn>
                    <a:cxn ang="0">
                      <a:pos x="connsiteX568" y="connsiteY568"/>
                    </a:cxn>
                    <a:cxn ang="0">
                      <a:pos x="connsiteX569" y="connsiteY569"/>
                    </a:cxn>
                    <a:cxn ang="0">
                      <a:pos x="connsiteX570" y="connsiteY570"/>
                    </a:cxn>
                    <a:cxn ang="0">
                      <a:pos x="connsiteX571" y="connsiteY571"/>
                    </a:cxn>
                    <a:cxn ang="0">
                      <a:pos x="connsiteX572" y="connsiteY572"/>
                    </a:cxn>
                    <a:cxn ang="0">
                      <a:pos x="connsiteX573" y="connsiteY573"/>
                    </a:cxn>
                    <a:cxn ang="0">
                      <a:pos x="connsiteX574" y="connsiteY574"/>
                    </a:cxn>
                    <a:cxn ang="0">
                      <a:pos x="connsiteX575" y="connsiteY575"/>
                    </a:cxn>
                    <a:cxn ang="0">
                      <a:pos x="connsiteX576" y="connsiteY576"/>
                    </a:cxn>
                    <a:cxn ang="0">
                      <a:pos x="connsiteX577" y="connsiteY577"/>
                    </a:cxn>
                    <a:cxn ang="0">
                      <a:pos x="connsiteX578" y="connsiteY578"/>
                    </a:cxn>
                    <a:cxn ang="0">
                      <a:pos x="connsiteX579" y="connsiteY579"/>
                    </a:cxn>
                    <a:cxn ang="0">
                      <a:pos x="connsiteX580" y="connsiteY580"/>
                    </a:cxn>
                    <a:cxn ang="0">
                      <a:pos x="connsiteX581" y="connsiteY581"/>
                    </a:cxn>
                    <a:cxn ang="0">
                      <a:pos x="connsiteX582" y="connsiteY582"/>
                    </a:cxn>
                    <a:cxn ang="0">
                      <a:pos x="connsiteX583" y="connsiteY583"/>
                    </a:cxn>
                    <a:cxn ang="0">
                      <a:pos x="connsiteX584" y="connsiteY584"/>
                    </a:cxn>
                    <a:cxn ang="0">
                      <a:pos x="connsiteX585" y="connsiteY585"/>
                    </a:cxn>
                    <a:cxn ang="0">
                      <a:pos x="connsiteX586" y="connsiteY586"/>
                    </a:cxn>
                    <a:cxn ang="0">
                      <a:pos x="connsiteX587" y="connsiteY587"/>
                    </a:cxn>
                    <a:cxn ang="0">
                      <a:pos x="connsiteX588" y="connsiteY588"/>
                    </a:cxn>
                    <a:cxn ang="0">
                      <a:pos x="connsiteX589" y="connsiteY589"/>
                    </a:cxn>
                    <a:cxn ang="0">
                      <a:pos x="connsiteX590" y="connsiteY590"/>
                    </a:cxn>
                    <a:cxn ang="0">
                      <a:pos x="connsiteX591" y="connsiteY591"/>
                    </a:cxn>
                    <a:cxn ang="0">
                      <a:pos x="connsiteX592" y="connsiteY592"/>
                    </a:cxn>
                    <a:cxn ang="0">
                      <a:pos x="connsiteX593" y="connsiteY593"/>
                    </a:cxn>
                    <a:cxn ang="0">
                      <a:pos x="connsiteX594" y="connsiteY594"/>
                    </a:cxn>
                    <a:cxn ang="0">
                      <a:pos x="connsiteX595" y="connsiteY595"/>
                    </a:cxn>
                    <a:cxn ang="0">
                      <a:pos x="connsiteX596" y="connsiteY596"/>
                    </a:cxn>
                    <a:cxn ang="0">
                      <a:pos x="connsiteX597" y="connsiteY597"/>
                    </a:cxn>
                    <a:cxn ang="0">
                      <a:pos x="connsiteX598" y="connsiteY598"/>
                    </a:cxn>
                    <a:cxn ang="0">
                      <a:pos x="connsiteX599" y="connsiteY599"/>
                    </a:cxn>
                    <a:cxn ang="0">
                      <a:pos x="connsiteX600" y="connsiteY600"/>
                    </a:cxn>
                    <a:cxn ang="0">
                      <a:pos x="connsiteX601" y="connsiteY601"/>
                    </a:cxn>
                    <a:cxn ang="0">
                      <a:pos x="connsiteX602" y="connsiteY602"/>
                    </a:cxn>
                    <a:cxn ang="0">
                      <a:pos x="connsiteX603" y="connsiteY603"/>
                    </a:cxn>
                    <a:cxn ang="0">
                      <a:pos x="connsiteX604" y="connsiteY604"/>
                    </a:cxn>
                    <a:cxn ang="0">
                      <a:pos x="connsiteX605" y="connsiteY605"/>
                    </a:cxn>
                    <a:cxn ang="0">
                      <a:pos x="connsiteX606" y="connsiteY606"/>
                    </a:cxn>
                    <a:cxn ang="0">
                      <a:pos x="connsiteX607" y="connsiteY607"/>
                    </a:cxn>
                    <a:cxn ang="0">
                      <a:pos x="connsiteX608" y="connsiteY608"/>
                    </a:cxn>
                    <a:cxn ang="0">
                      <a:pos x="connsiteX609" y="connsiteY609"/>
                    </a:cxn>
                    <a:cxn ang="0">
                      <a:pos x="connsiteX610" y="connsiteY610"/>
                    </a:cxn>
                    <a:cxn ang="0">
                      <a:pos x="connsiteX611" y="connsiteY611"/>
                    </a:cxn>
                    <a:cxn ang="0">
                      <a:pos x="connsiteX612" y="connsiteY612"/>
                    </a:cxn>
                    <a:cxn ang="0">
                      <a:pos x="connsiteX613" y="connsiteY613"/>
                    </a:cxn>
                    <a:cxn ang="0">
                      <a:pos x="connsiteX614" y="connsiteY614"/>
                    </a:cxn>
                    <a:cxn ang="0">
                      <a:pos x="connsiteX615" y="connsiteY615"/>
                    </a:cxn>
                    <a:cxn ang="0">
                      <a:pos x="connsiteX616" y="connsiteY616"/>
                    </a:cxn>
                    <a:cxn ang="0">
                      <a:pos x="connsiteX617" y="connsiteY617"/>
                    </a:cxn>
                    <a:cxn ang="0">
                      <a:pos x="connsiteX618" y="connsiteY618"/>
                    </a:cxn>
                    <a:cxn ang="0">
                      <a:pos x="connsiteX619" y="connsiteY619"/>
                    </a:cxn>
                    <a:cxn ang="0">
                      <a:pos x="connsiteX620" y="connsiteY620"/>
                    </a:cxn>
                    <a:cxn ang="0">
                      <a:pos x="connsiteX621" y="connsiteY621"/>
                    </a:cxn>
                    <a:cxn ang="0">
                      <a:pos x="connsiteX622" y="connsiteY622"/>
                    </a:cxn>
                    <a:cxn ang="0">
                      <a:pos x="connsiteX623" y="connsiteY623"/>
                    </a:cxn>
                    <a:cxn ang="0">
                      <a:pos x="connsiteX624" y="connsiteY624"/>
                    </a:cxn>
                    <a:cxn ang="0">
                      <a:pos x="connsiteX625" y="connsiteY625"/>
                    </a:cxn>
                    <a:cxn ang="0">
                      <a:pos x="connsiteX626" y="connsiteY626"/>
                    </a:cxn>
                    <a:cxn ang="0">
                      <a:pos x="connsiteX627" y="connsiteY627"/>
                    </a:cxn>
                    <a:cxn ang="0">
                      <a:pos x="connsiteX628" y="connsiteY628"/>
                    </a:cxn>
                    <a:cxn ang="0">
                      <a:pos x="connsiteX629" y="connsiteY629"/>
                    </a:cxn>
                    <a:cxn ang="0">
                      <a:pos x="connsiteX630" y="connsiteY630"/>
                    </a:cxn>
                    <a:cxn ang="0">
                      <a:pos x="connsiteX631" y="connsiteY631"/>
                    </a:cxn>
                    <a:cxn ang="0">
                      <a:pos x="connsiteX632" y="connsiteY632"/>
                    </a:cxn>
                    <a:cxn ang="0">
                      <a:pos x="connsiteX633" y="connsiteY633"/>
                    </a:cxn>
                    <a:cxn ang="0">
                      <a:pos x="connsiteX634" y="connsiteY634"/>
                    </a:cxn>
                    <a:cxn ang="0">
                      <a:pos x="connsiteX635" y="connsiteY635"/>
                    </a:cxn>
                    <a:cxn ang="0">
                      <a:pos x="connsiteX636" y="connsiteY636"/>
                    </a:cxn>
                    <a:cxn ang="0">
                      <a:pos x="connsiteX637" y="connsiteY637"/>
                    </a:cxn>
                    <a:cxn ang="0">
                      <a:pos x="connsiteX638" y="connsiteY638"/>
                    </a:cxn>
                    <a:cxn ang="0">
                      <a:pos x="connsiteX639" y="connsiteY639"/>
                    </a:cxn>
                    <a:cxn ang="0">
                      <a:pos x="connsiteX640" y="connsiteY640"/>
                    </a:cxn>
                    <a:cxn ang="0">
                      <a:pos x="connsiteX641" y="connsiteY641"/>
                    </a:cxn>
                    <a:cxn ang="0">
                      <a:pos x="connsiteX642" y="connsiteY642"/>
                    </a:cxn>
                    <a:cxn ang="0">
                      <a:pos x="connsiteX643" y="connsiteY643"/>
                    </a:cxn>
                    <a:cxn ang="0">
                      <a:pos x="connsiteX644" y="connsiteY644"/>
                    </a:cxn>
                    <a:cxn ang="0">
                      <a:pos x="connsiteX645" y="connsiteY645"/>
                    </a:cxn>
                    <a:cxn ang="0">
                      <a:pos x="connsiteX646" y="connsiteY646"/>
                    </a:cxn>
                    <a:cxn ang="0">
                      <a:pos x="connsiteX647" y="connsiteY647"/>
                    </a:cxn>
                    <a:cxn ang="0">
                      <a:pos x="connsiteX648" y="connsiteY648"/>
                    </a:cxn>
                    <a:cxn ang="0">
                      <a:pos x="connsiteX649" y="connsiteY649"/>
                    </a:cxn>
                    <a:cxn ang="0">
                      <a:pos x="connsiteX650" y="connsiteY650"/>
                    </a:cxn>
                    <a:cxn ang="0">
                      <a:pos x="connsiteX651" y="connsiteY651"/>
                    </a:cxn>
                    <a:cxn ang="0">
                      <a:pos x="connsiteX652" y="connsiteY652"/>
                    </a:cxn>
                    <a:cxn ang="0">
                      <a:pos x="connsiteX653" y="connsiteY653"/>
                    </a:cxn>
                    <a:cxn ang="0">
                      <a:pos x="connsiteX654" y="connsiteY654"/>
                    </a:cxn>
                    <a:cxn ang="0">
                      <a:pos x="connsiteX655" y="connsiteY655"/>
                    </a:cxn>
                    <a:cxn ang="0">
                      <a:pos x="connsiteX656" y="connsiteY656"/>
                    </a:cxn>
                    <a:cxn ang="0">
                      <a:pos x="connsiteX657" y="connsiteY657"/>
                    </a:cxn>
                    <a:cxn ang="0">
                      <a:pos x="connsiteX658" y="connsiteY658"/>
                    </a:cxn>
                    <a:cxn ang="0">
                      <a:pos x="connsiteX659" y="connsiteY659"/>
                    </a:cxn>
                    <a:cxn ang="0">
                      <a:pos x="connsiteX660" y="connsiteY660"/>
                    </a:cxn>
                    <a:cxn ang="0">
                      <a:pos x="connsiteX661" y="connsiteY661"/>
                    </a:cxn>
                    <a:cxn ang="0">
                      <a:pos x="connsiteX662" y="connsiteY662"/>
                    </a:cxn>
                    <a:cxn ang="0">
                      <a:pos x="connsiteX663" y="connsiteY663"/>
                    </a:cxn>
                    <a:cxn ang="0">
                      <a:pos x="connsiteX664" y="connsiteY664"/>
                    </a:cxn>
                    <a:cxn ang="0">
                      <a:pos x="connsiteX665" y="connsiteY665"/>
                    </a:cxn>
                    <a:cxn ang="0">
                      <a:pos x="connsiteX666" y="connsiteY666"/>
                    </a:cxn>
                    <a:cxn ang="0">
                      <a:pos x="connsiteX667" y="connsiteY667"/>
                    </a:cxn>
                    <a:cxn ang="0">
                      <a:pos x="connsiteX668" y="connsiteY668"/>
                    </a:cxn>
                    <a:cxn ang="0">
                      <a:pos x="connsiteX669" y="connsiteY669"/>
                    </a:cxn>
                    <a:cxn ang="0">
                      <a:pos x="connsiteX670" y="connsiteY670"/>
                    </a:cxn>
                    <a:cxn ang="0">
                      <a:pos x="connsiteX671" y="connsiteY671"/>
                    </a:cxn>
                    <a:cxn ang="0">
                      <a:pos x="connsiteX672" y="connsiteY672"/>
                    </a:cxn>
                    <a:cxn ang="0">
                      <a:pos x="connsiteX673" y="connsiteY673"/>
                    </a:cxn>
                    <a:cxn ang="0">
                      <a:pos x="connsiteX674" y="connsiteY674"/>
                    </a:cxn>
                    <a:cxn ang="0">
                      <a:pos x="connsiteX675" y="connsiteY675"/>
                    </a:cxn>
                    <a:cxn ang="0">
                      <a:pos x="connsiteX676" y="connsiteY676"/>
                    </a:cxn>
                    <a:cxn ang="0">
                      <a:pos x="connsiteX677" y="connsiteY677"/>
                    </a:cxn>
                    <a:cxn ang="0">
                      <a:pos x="connsiteX678" y="connsiteY678"/>
                    </a:cxn>
                    <a:cxn ang="0">
                      <a:pos x="connsiteX679" y="connsiteY679"/>
                    </a:cxn>
                    <a:cxn ang="0">
                      <a:pos x="connsiteX680" y="connsiteY680"/>
                    </a:cxn>
                    <a:cxn ang="0">
                      <a:pos x="connsiteX681" y="connsiteY681"/>
                    </a:cxn>
                    <a:cxn ang="0">
                      <a:pos x="connsiteX682" y="connsiteY682"/>
                    </a:cxn>
                    <a:cxn ang="0">
                      <a:pos x="connsiteX683" y="connsiteY683"/>
                    </a:cxn>
                    <a:cxn ang="0">
                      <a:pos x="connsiteX684" y="connsiteY684"/>
                    </a:cxn>
                    <a:cxn ang="0">
                      <a:pos x="connsiteX685" y="connsiteY685"/>
                    </a:cxn>
                    <a:cxn ang="0">
                      <a:pos x="connsiteX686" y="connsiteY686"/>
                    </a:cxn>
                    <a:cxn ang="0">
                      <a:pos x="connsiteX687" y="connsiteY687"/>
                    </a:cxn>
                    <a:cxn ang="0">
                      <a:pos x="connsiteX688" y="connsiteY688"/>
                    </a:cxn>
                    <a:cxn ang="0">
                      <a:pos x="connsiteX689" y="connsiteY689"/>
                    </a:cxn>
                    <a:cxn ang="0">
                      <a:pos x="connsiteX690" y="connsiteY690"/>
                    </a:cxn>
                    <a:cxn ang="0">
                      <a:pos x="connsiteX691" y="connsiteY691"/>
                    </a:cxn>
                    <a:cxn ang="0">
                      <a:pos x="connsiteX692" y="connsiteY692"/>
                    </a:cxn>
                    <a:cxn ang="0">
                      <a:pos x="connsiteX693" y="connsiteY693"/>
                    </a:cxn>
                    <a:cxn ang="0">
                      <a:pos x="connsiteX694" y="connsiteY694"/>
                    </a:cxn>
                    <a:cxn ang="0">
                      <a:pos x="connsiteX695" y="connsiteY695"/>
                    </a:cxn>
                    <a:cxn ang="0">
                      <a:pos x="connsiteX696" y="connsiteY696"/>
                    </a:cxn>
                    <a:cxn ang="0">
                      <a:pos x="connsiteX697" y="connsiteY697"/>
                    </a:cxn>
                    <a:cxn ang="0">
                      <a:pos x="connsiteX698" y="connsiteY698"/>
                    </a:cxn>
                    <a:cxn ang="0">
                      <a:pos x="connsiteX699" y="connsiteY699"/>
                    </a:cxn>
                    <a:cxn ang="0">
                      <a:pos x="connsiteX700" y="connsiteY700"/>
                    </a:cxn>
                    <a:cxn ang="0">
                      <a:pos x="connsiteX701" y="connsiteY701"/>
                    </a:cxn>
                    <a:cxn ang="0">
                      <a:pos x="connsiteX702" y="connsiteY702"/>
                    </a:cxn>
                    <a:cxn ang="0">
                      <a:pos x="connsiteX703" y="connsiteY703"/>
                    </a:cxn>
                    <a:cxn ang="0">
                      <a:pos x="connsiteX704" y="connsiteY704"/>
                    </a:cxn>
                    <a:cxn ang="0">
                      <a:pos x="connsiteX705" y="connsiteY705"/>
                    </a:cxn>
                    <a:cxn ang="0">
                      <a:pos x="connsiteX706" y="connsiteY706"/>
                    </a:cxn>
                    <a:cxn ang="0">
                      <a:pos x="connsiteX707" y="connsiteY707"/>
                    </a:cxn>
                    <a:cxn ang="0">
                      <a:pos x="connsiteX708" y="connsiteY708"/>
                    </a:cxn>
                    <a:cxn ang="0">
                      <a:pos x="connsiteX709" y="connsiteY709"/>
                    </a:cxn>
                    <a:cxn ang="0">
                      <a:pos x="connsiteX710" y="connsiteY710"/>
                    </a:cxn>
                    <a:cxn ang="0">
                      <a:pos x="connsiteX711" y="connsiteY711"/>
                    </a:cxn>
                    <a:cxn ang="0">
                      <a:pos x="connsiteX712" y="connsiteY712"/>
                    </a:cxn>
                    <a:cxn ang="0">
                      <a:pos x="connsiteX713" y="connsiteY713"/>
                    </a:cxn>
                    <a:cxn ang="0">
                      <a:pos x="connsiteX714" y="connsiteY714"/>
                    </a:cxn>
                    <a:cxn ang="0">
                      <a:pos x="connsiteX715" y="connsiteY715"/>
                    </a:cxn>
                    <a:cxn ang="0">
                      <a:pos x="connsiteX716" y="connsiteY716"/>
                    </a:cxn>
                    <a:cxn ang="0">
                      <a:pos x="connsiteX717" y="connsiteY717"/>
                    </a:cxn>
                    <a:cxn ang="0">
                      <a:pos x="connsiteX718" y="connsiteY718"/>
                    </a:cxn>
                    <a:cxn ang="0">
                      <a:pos x="connsiteX719" y="connsiteY719"/>
                    </a:cxn>
                    <a:cxn ang="0">
                      <a:pos x="connsiteX720" y="connsiteY720"/>
                    </a:cxn>
                    <a:cxn ang="0">
                      <a:pos x="connsiteX721" y="connsiteY721"/>
                    </a:cxn>
                    <a:cxn ang="0">
                      <a:pos x="connsiteX722" y="connsiteY722"/>
                    </a:cxn>
                    <a:cxn ang="0">
                      <a:pos x="connsiteX723" y="connsiteY723"/>
                    </a:cxn>
                    <a:cxn ang="0">
                      <a:pos x="connsiteX724" y="connsiteY724"/>
                    </a:cxn>
                    <a:cxn ang="0">
                      <a:pos x="connsiteX725" y="connsiteY725"/>
                    </a:cxn>
                    <a:cxn ang="0">
                      <a:pos x="connsiteX726" y="connsiteY726"/>
                    </a:cxn>
                    <a:cxn ang="0">
                      <a:pos x="connsiteX727" y="connsiteY727"/>
                    </a:cxn>
                    <a:cxn ang="0">
                      <a:pos x="connsiteX728" y="connsiteY728"/>
                    </a:cxn>
                    <a:cxn ang="0">
                      <a:pos x="connsiteX729" y="connsiteY729"/>
                    </a:cxn>
                    <a:cxn ang="0">
                      <a:pos x="connsiteX730" y="connsiteY730"/>
                    </a:cxn>
                    <a:cxn ang="0">
                      <a:pos x="connsiteX731" y="connsiteY731"/>
                    </a:cxn>
                    <a:cxn ang="0">
                      <a:pos x="connsiteX732" y="connsiteY732"/>
                    </a:cxn>
                    <a:cxn ang="0">
                      <a:pos x="connsiteX733" y="connsiteY733"/>
                    </a:cxn>
                    <a:cxn ang="0">
                      <a:pos x="connsiteX734" y="connsiteY734"/>
                    </a:cxn>
                    <a:cxn ang="0">
                      <a:pos x="connsiteX735" y="connsiteY735"/>
                    </a:cxn>
                    <a:cxn ang="0">
                      <a:pos x="connsiteX736" y="connsiteY736"/>
                    </a:cxn>
                    <a:cxn ang="0">
                      <a:pos x="connsiteX737" y="connsiteY737"/>
                    </a:cxn>
                    <a:cxn ang="0">
                      <a:pos x="connsiteX738" y="connsiteY738"/>
                    </a:cxn>
                    <a:cxn ang="0">
                      <a:pos x="connsiteX739" y="connsiteY739"/>
                    </a:cxn>
                    <a:cxn ang="0">
                      <a:pos x="connsiteX740" y="connsiteY740"/>
                    </a:cxn>
                    <a:cxn ang="0">
                      <a:pos x="connsiteX741" y="connsiteY741"/>
                    </a:cxn>
                    <a:cxn ang="0">
                      <a:pos x="connsiteX742" y="connsiteY742"/>
                    </a:cxn>
                    <a:cxn ang="0">
                      <a:pos x="connsiteX743" y="connsiteY743"/>
                    </a:cxn>
                    <a:cxn ang="0">
                      <a:pos x="connsiteX744" y="connsiteY744"/>
                    </a:cxn>
                    <a:cxn ang="0">
                      <a:pos x="connsiteX745" y="connsiteY745"/>
                    </a:cxn>
                    <a:cxn ang="0">
                      <a:pos x="connsiteX746" y="connsiteY746"/>
                    </a:cxn>
                    <a:cxn ang="0">
                      <a:pos x="connsiteX747" y="connsiteY747"/>
                    </a:cxn>
                    <a:cxn ang="0">
                      <a:pos x="connsiteX748" y="connsiteY748"/>
                    </a:cxn>
                    <a:cxn ang="0">
                      <a:pos x="connsiteX749" y="connsiteY749"/>
                    </a:cxn>
                    <a:cxn ang="0">
                      <a:pos x="connsiteX750" y="connsiteY750"/>
                    </a:cxn>
                    <a:cxn ang="0">
                      <a:pos x="connsiteX751" y="connsiteY751"/>
                    </a:cxn>
                    <a:cxn ang="0">
                      <a:pos x="connsiteX752" y="connsiteY752"/>
                    </a:cxn>
                    <a:cxn ang="0">
                      <a:pos x="connsiteX753" y="connsiteY753"/>
                    </a:cxn>
                    <a:cxn ang="0">
                      <a:pos x="connsiteX754" y="connsiteY754"/>
                    </a:cxn>
                    <a:cxn ang="0">
                      <a:pos x="connsiteX755" y="connsiteY755"/>
                    </a:cxn>
                    <a:cxn ang="0">
                      <a:pos x="connsiteX756" y="connsiteY756"/>
                    </a:cxn>
                    <a:cxn ang="0">
                      <a:pos x="connsiteX757" y="connsiteY757"/>
                    </a:cxn>
                    <a:cxn ang="0">
                      <a:pos x="connsiteX758" y="connsiteY758"/>
                    </a:cxn>
                    <a:cxn ang="0">
                      <a:pos x="connsiteX759" y="connsiteY759"/>
                    </a:cxn>
                    <a:cxn ang="0">
                      <a:pos x="connsiteX760" y="connsiteY760"/>
                    </a:cxn>
                    <a:cxn ang="0">
                      <a:pos x="connsiteX761" y="connsiteY761"/>
                    </a:cxn>
                    <a:cxn ang="0">
                      <a:pos x="connsiteX762" y="connsiteY762"/>
                    </a:cxn>
                    <a:cxn ang="0">
                      <a:pos x="connsiteX763" y="connsiteY763"/>
                    </a:cxn>
                    <a:cxn ang="0">
                      <a:pos x="connsiteX764" y="connsiteY764"/>
                    </a:cxn>
                    <a:cxn ang="0">
                      <a:pos x="connsiteX765" y="connsiteY765"/>
                    </a:cxn>
                    <a:cxn ang="0">
                      <a:pos x="connsiteX766" y="connsiteY766"/>
                    </a:cxn>
                    <a:cxn ang="0">
                      <a:pos x="connsiteX767" y="connsiteY767"/>
                    </a:cxn>
                    <a:cxn ang="0">
                      <a:pos x="connsiteX768" y="connsiteY768"/>
                    </a:cxn>
                    <a:cxn ang="0">
                      <a:pos x="connsiteX769" y="connsiteY769"/>
                    </a:cxn>
                    <a:cxn ang="0">
                      <a:pos x="connsiteX770" y="connsiteY770"/>
                    </a:cxn>
                    <a:cxn ang="0">
                      <a:pos x="connsiteX771" y="connsiteY771"/>
                    </a:cxn>
                    <a:cxn ang="0">
                      <a:pos x="connsiteX772" y="connsiteY772"/>
                    </a:cxn>
                    <a:cxn ang="0">
                      <a:pos x="connsiteX773" y="connsiteY773"/>
                    </a:cxn>
                    <a:cxn ang="0">
                      <a:pos x="connsiteX774" y="connsiteY774"/>
                    </a:cxn>
                  </a:cxnLst>
                  <a:rect l="l" t="t" r="r" b="b"/>
                  <a:pathLst>
                    <a:path w="3770402" h="1500552">
                      <a:moveTo>
                        <a:pt x="3667613" y="540401"/>
                      </a:moveTo>
                      <a:cubicBezTo>
                        <a:pt x="3665924" y="540997"/>
                        <a:pt x="3664881" y="541792"/>
                        <a:pt x="3664831" y="542835"/>
                      </a:cubicBezTo>
                      <a:cubicBezTo>
                        <a:pt x="3664483" y="548350"/>
                        <a:pt x="3671339" y="548698"/>
                        <a:pt x="3675463" y="555007"/>
                      </a:cubicBezTo>
                      <a:cubicBezTo>
                        <a:pt x="3679586" y="561267"/>
                        <a:pt x="3669948" y="564794"/>
                        <a:pt x="3672035" y="571849"/>
                      </a:cubicBezTo>
                      <a:cubicBezTo>
                        <a:pt x="3674072" y="578903"/>
                        <a:pt x="3661751" y="568321"/>
                        <a:pt x="3657329" y="564397"/>
                      </a:cubicBezTo>
                      <a:cubicBezTo>
                        <a:pt x="3652908" y="560472"/>
                        <a:pt x="3654945" y="545170"/>
                        <a:pt x="3656286" y="537370"/>
                      </a:cubicBezTo>
                      <a:cubicBezTo>
                        <a:pt x="3656385" y="536725"/>
                        <a:pt x="3656336" y="536277"/>
                        <a:pt x="3656336" y="535731"/>
                      </a:cubicBezTo>
                      <a:cubicBezTo>
                        <a:pt x="3648536" y="531856"/>
                        <a:pt x="3643071" y="523957"/>
                        <a:pt x="3641034" y="515511"/>
                      </a:cubicBezTo>
                      <a:cubicBezTo>
                        <a:pt x="3640786" y="515312"/>
                        <a:pt x="3640537" y="515113"/>
                        <a:pt x="3640289" y="514915"/>
                      </a:cubicBezTo>
                      <a:cubicBezTo>
                        <a:pt x="3632936" y="513623"/>
                        <a:pt x="3625384" y="513176"/>
                        <a:pt x="3619174" y="512431"/>
                      </a:cubicBezTo>
                      <a:cubicBezTo>
                        <a:pt x="3601538" y="510344"/>
                        <a:pt x="3582958" y="509947"/>
                        <a:pt x="3565917" y="504432"/>
                      </a:cubicBezTo>
                      <a:cubicBezTo>
                        <a:pt x="3547436" y="498421"/>
                        <a:pt x="3544753" y="478250"/>
                        <a:pt x="3552255" y="465135"/>
                      </a:cubicBezTo>
                      <a:cubicBezTo>
                        <a:pt x="3544604" y="462601"/>
                        <a:pt x="3536258" y="459720"/>
                        <a:pt x="3531687" y="454304"/>
                      </a:cubicBezTo>
                      <a:cubicBezTo>
                        <a:pt x="3522745" y="443723"/>
                        <a:pt x="3483745" y="424943"/>
                        <a:pt x="3466953" y="423751"/>
                      </a:cubicBezTo>
                      <a:cubicBezTo>
                        <a:pt x="3453788" y="422807"/>
                        <a:pt x="3453242" y="416150"/>
                        <a:pt x="3449664" y="414063"/>
                      </a:cubicBezTo>
                      <a:cubicBezTo>
                        <a:pt x="3447379" y="415355"/>
                        <a:pt x="3444746" y="416349"/>
                        <a:pt x="3441666" y="416895"/>
                      </a:cubicBezTo>
                      <a:cubicBezTo>
                        <a:pt x="3408827" y="422956"/>
                        <a:pt x="3375392" y="427676"/>
                        <a:pt x="3343597" y="414312"/>
                      </a:cubicBezTo>
                      <a:cubicBezTo>
                        <a:pt x="3336741" y="411430"/>
                        <a:pt x="3330879" y="406611"/>
                        <a:pt x="3327649" y="400451"/>
                      </a:cubicBezTo>
                      <a:cubicBezTo>
                        <a:pt x="3322185" y="399358"/>
                        <a:pt x="3317961" y="399258"/>
                        <a:pt x="3316620" y="401047"/>
                      </a:cubicBezTo>
                      <a:cubicBezTo>
                        <a:pt x="3311851" y="407307"/>
                        <a:pt x="3313888" y="416349"/>
                        <a:pt x="3309119" y="417889"/>
                      </a:cubicBezTo>
                      <a:cubicBezTo>
                        <a:pt x="3304349" y="419429"/>
                        <a:pt x="3309119" y="427278"/>
                        <a:pt x="3320445" y="439053"/>
                      </a:cubicBezTo>
                      <a:cubicBezTo>
                        <a:pt x="3331723" y="450827"/>
                        <a:pt x="3324867" y="459819"/>
                        <a:pt x="3314633" y="464936"/>
                      </a:cubicBezTo>
                      <a:cubicBezTo>
                        <a:pt x="3304349" y="470004"/>
                        <a:pt x="3287905" y="460216"/>
                        <a:pt x="3282788" y="451224"/>
                      </a:cubicBezTo>
                      <a:cubicBezTo>
                        <a:pt x="3277720" y="442381"/>
                        <a:pt x="3264108" y="445958"/>
                        <a:pt x="3260382" y="434929"/>
                      </a:cubicBezTo>
                      <a:cubicBezTo>
                        <a:pt x="3235342" y="447498"/>
                        <a:pt x="3205733" y="445412"/>
                        <a:pt x="3179353" y="436171"/>
                      </a:cubicBezTo>
                      <a:cubicBezTo>
                        <a:pt x="3167628" y="432048"/>
                        <a:pt x="3154314" y="427725"/>
                        <a:pt x="3141645" y="422111"/>
                      </a:cubicBezTo>
                      <a:cubicBezTo>
                        <a:pt x="3124853" y="423254"/>
                        <a:pt x="3107217" y="425688"/>
                        <a:pt x="3104037" y="428123"/>
                      </a:cubicBezTo>
                      <a:cubicBezTo>
                        <a:pt x="3097877" y="432842"/>
                        <a:pt x="3102348" y="451224"/>
                        <a:pt x="3099268" y="452814"/>
                      </a:cubicBezTo>
                      <a:cubicBezTo>
                        <a:pt x="3096188" y="454354"/>
                        <a:pt x="3093107" y="431650"/>
                        <a:pt x="3093107" y="427328"/>
                      </a:cubicBezTo>
                      <a:cubicBezTo>
                        <a:pt x="3093107" y="423006"/>
                        <a:pt x="3085904" y="419876"/>
                        <a:pt x="3075272" y="419876"/>
                      </a:cubicBezTo>
                      <a:cubicBezTo>
                        <a:pt x="3064640" y="419876"/>
                        <a:pt x="3058480" y="419478"/>
                        <a:pt x="3062951" y="414361"/>
                      </a:cubicBezTo>
                      <a:cubicBezTo>
                        <a:pt x="3067423" y="409294"/>
                        <a:pt x="3058828" y="404177"/>
                        <a:pt x="3067074" y="397520"/>
                      </a:cubicBezTo>
                      <a:cubicBezTo>
                        <a:pt x="3069112" y="395880"/>
                        <a:pt x="3069211" y="393346"/>
                        <a:pt x="3067869" y="390316"/>
                      </a:cubicBezTo>
                      <a:cubicBezTo>
                        <a:pt x="3051972" y="381622"/>
                        <a:pt x="3037664" y="377846"/>
                        <a:pt x="3019034" y="375461"/>
                      </a:cubicBezTo>
                      <a:cubicBezTo>
                        <a:pt x="2991213" y="371884"/>
                        <a:pt x="2963540" y="367562"/>
                        <a:pt x="2936216" y="361700"/>
                      </a:cubicBezTo>
                      <a:cubicBezTo>
                        <a:pt x="2921610" y="364581"/>
                        <a:pt x="2899105" y="363439"/>
                        <a:pt x="2887628" y="363787"/>
                      </a:cubicBezTo>
                      <a:cubicBezTo>
                        <a:pt x="2874612" y="364184"/>
                        <a:pt x="2885244" y="357924"/>
                        <a:pt x="2881468" y="350870"/>
                      </a:cubicBezTo>
                      <a:cubicBezTo>
                        <a:pt x="2880574" y="349230"/>
                        <a:pt x="2878686" y="347491"/>
                        <a:pt x="2876252" y="345852"/>
                      </a:cubicBezTo>
                      <a:cubicBezTo>
                        <a:pt x="2872526" y="344659"/>
                        <a:pt x="2868750" y="343517"/>
                        <a:pt x="2865024" y="342225"/>
                      </a:cubicBezTo>
                      <a:cubicBezTo>
                        <a:pt x="2862738" y="341430"/>
                        <a:pt x="2860752" y="340437"/>
                        <a:pt x="2858963" y="339244"/>
                      </a:cubicBezTo>
                      <a:cubicBezTo>
                        <a:pt x="2855784" y="338897"/>
                        <a:pt x="2853250" y="339344"/>
                        <a:pt x="2852355" y="341082"/>
                      </a:cubicBezTo>
                      <a:cubicBezTo>
                        <a:pt x="2849275" y="346945"/>
                        <a:pt x="2843462" y="341082"/>
                        <a:pt x="2843462" y="336760"/>
                      </a:cubicBezTo>
                      <a:cubicBezTo>
                        <a:pt x="2843462" y="332488"/>
                        <a:pt x="2822547" y="323843"/>
                        <a:pt x="2814350" y="325781"/>
                      </a:cubicBezTo>
                      <a:cubicBezTo>
                        <a:pt x="2806103" y="327718"/>
                        <a:pt x="2802377" y="317137"/>
                        <a:pt x="2811965" y="317137"/>
                      </a:cubicBezTo>
                      <a:cubicBezTo>
                        <a:pt x="2821554" y="317137"/>
                        <a:pt x="2837799" y="319471"/>
                        <a:pt x="2830894" y="307101"/>
                      </a:cubicBezTo>
                      <a:cubicBezTo>
                        <a:pt x="2824832" y="307697"/>
                        <a:pt x="2818721" y="307250"/>
                        <a:pt x="2812611" y="306207"/>
                      </a:cubicBezTo>
                      <a:cubicBezTo>
                        <a:pt x="2806649" y="308890"/>
                        <a:pt x="2798005" y="312864"/>
                        <a:pt x="2795173" y="313907"/>
                      </a:cubicBezTo>
                      <a:cubicBezTo>
                        <a:pt x="2777685" y="320415"/>
                        <a:pt x="2766010" y="307002"/>
                        <a:pt x="2764719" y="292246"/>
                      </a:cubicBezTo>
                      <a:cubicBezTo>
                        <a:pt x="2760397" y="292246"/>
                        <a:pt x="2757316" y="292445"/>
                        <a:pt x="2756174" y="292892"/>
                      </a:cubicBezTo>
                      <a:cubicBezTo>
                        <a:pt x="2750361" y="295227"/>
                        <a:pt x="2755826" y="304220"/>
                        <a:pt x="2742462" y="318776"/>
                      </a:cubicBezTo>
                      <a:cubicBezTo>
                        <a:pt x="2729098" y="333283"/>
                        <a:pt x="2716082" y="323496"/>
                        <a:pt x="2717821" y="316441"/>
                      </a:cubicBezTo>
                      <a:cubicBezTo>
                        <a:pt x="2719559" y="309386"/>
                        <a:pt x="2735954" y="310579"/>
                        <a:pt x="2735954" y="303524"/>
                      </a:cubicBezTo>
                      <a:cubicBezTo>
                        <a:pt x="2735954" y="296469"/>
                        <a:pt x="2713349" y="300394"/>
                        <a:pt x="2709922" y="294482"/>
                      </a:cubicBezTo>
                      <a:cubicBezTo>
                        <a:pt x="2708828" y="292644"/>
                        <a:pt x="2709027" y="291004"/>
                        <a:pt x="2709872" y="289713"/>
                      </a:cubicBezTo>
                      <a:cubicBezTo>
                        <a:pt x="2698246" y="290557"/>
                        <a:pt x="2690049" y="282211"/>
                        <a:pt x="2687217" y="271878"/>
                      </a:cubicBezTo>
                      <a:cubicBezTo>
                        <a:pt x="2676983" y="270139"/>
                        <a:pt x="2666898" y="268996"/>
                        <a:pt x="2659595" y="269841"/>
                      </a:cubicBezTo>
                      <a:cubicBezTo>
                        <a:pt x="2642157" y="271778"/>
                        <a:pt x="2634258" y="262389"/>
                        <a:pt x="2624670" y="261594"/>
                      </a:cubicBezTo>
                      <a:cubicBezTo>
                        <a:pt x="2615081" y="260799"/>
                        <a:pt x="2615081" y="267456"/>
                        <a:pt x="2619552" y="273716"/>
                      </a:cubicBezTo>
                      <a:cubicBezTo>
                        <a:pt x="2623974" y="279975"/>
                        <a:pt x="2610312" y="283900"/>
                        <a:pt x="2598984" y="281963"/>
                      </a:cubicBezTo>
                      <a:cubicBezTo>
                        <a:pt x="2596500" y="281516"/>
                        <a:pt x="2593768" y="281665"/>
                        <a:pt x="2591036" y="282161"/>
                      </a:cubicBezTo>
                      <a:cubicBezTo>
                        <a:pt x="2591333" y="284099"/>
                        <a:pt x="2591731" y="286036"/>
                        <a:pt x="2592278" y="288123"/>
                      </a:cubicBezTo>
                      <a:cubicBezTo>
                        <a:pt x="2593172" y="291501"/>
                        <a:pt x="2593867" y="294880"/>
                        <a:pt x="2594315" y="298258"/>
                      </a:cubicBezTo>
                      <a:cubicBezTo>
                        <a:pt x="2594961" y="298258"/>
                        <a:pt x="2595607" y="298407"/>
                        <a:pt x="2596203" y="298755"/>
                      </a:cubicBezTo>
                      <a:cubicBezTo>
                        <a:pt x="2598140" y="299848"/>
                        <a:pt x="2596898" y="301388"/>
                        <a:pt x="2594861" y="303127"/>
                      </a:cubicBezTo>
                      <a:cubicBezTo>
                        <a:pt x="2595209" y="307697"/>
                        <a:pt x="2595010" y="312168"/>
                        <a:pt x="2594116" y="316342"/>
                      </a:cubicBezTo>
                      <a:cubicBezTo>
                        <a:pt x="2597643" y="320962"/>
                        <a:pt x="2596947" y="327222"/>
                        <a:pt x="2597196" y="330898"/>
                      </a:cubicBezTo>
                      <a:cubicBezTo>
                        <a:pt x="2597445" y="334525"/>
                        <a:pt x="2589048" y="336760"/>
                        <a:pt x="2582888" y="334276"/>
                      </a:cubicBezTo>
                      <a:cubicBezTo>
                        <a:pt x="2580305" y="336263"/>
                        <a:pt x="2577224" y="338002"/>
                        <a:pt x="2573598" y="339393"/>
                      </a:cubicBezTo>
                      <a:cubicBezTo>
                        <a:pt x="2568729" y="341281"/>
                        <a:pt x="2563811" y="341778"/>
                        <a:pt x="2558893" y="341530"/>
                      </a:cubicBezTo>
                      <a:cubicBezTo>
                        <a:pt x="2558445" y="343417"/>
                        <a:pt x="2555713" y="345107"/>
                        <a:pt x="2549950" y="345802"/>
                      </a:cubicBezTo>
                      <a:cubicBezTo>
                        <a:pt x="2542597" y="346647"/>
                        <a:pt x="2540213" y="342424"/>
                        <a:pt x="2538275" y="338648"/>
                      </a:cubicBezTo>
                      <a:cubicBezTo>
                        <a:pt x="2534201" y="343815"/>
                        <a:pt x="2527942" y="347243"/>
                        <a:pt x="2519346" y="347044"/>
                      </a:cubicBezTo>
                      <a:cubicBezTo>
                        <a:pt x="2508914" y="346796"/>
                        <a:pt x="2498630" y="345852"/>
                        <a:pt x="2488396" y="344510"/>
                      </a:cubicBezTo>
                      <a:cubicBezTo>
                        <a:pt x="2479155" y="346051"/>
                        <a:pt x="2469517" y="346051"/>
                        <a:pt x="2458339" y="342275"/>
                      </a:cubicBezTo>
                      <a:cubicBezTo>
                        <a:pt x="2455259" y="341232"/>
                        <a:pt x="2452427" y="339890"/>
                        <a:pt x="2449645" y="338449"/>
                      </a:cubicBezTo>
                      <a:cubicBezTo>
                        <a:pt x="2447211" y="338052"/>
                        <a:pt x="2444776" y="337605"/>
                        <a:pt x="2442342" y="337207"/>
                      </a:cubicBezTo>
                      <a:cubicBezTo>
                        <a:pt x="2433201" y="335667"/>
                        <a:pt x="2424258" y="335170"/>
                        <a:pt x="2415515" y="334376"/>
                      </a:cubicBezTo>
                      <a:cubicBezTo>
                        <a:pt x="2413627" y="340933"/>
                        <a:pt x="2412037" y="346746"/>
                        <a:pt x="2408509" y="347392"/>
                      </a:cubicBezTo>
                      <a:cubicBezTo>
                        <a:pt x="2402349" y="348584"/>
                        <a:pt x="2399965" y="363836"/>
                        <a:pt x="2393804" y="367761"/>
                      </a:cubicBezTo>
                      <a:cubicBezTo>
                        <a:pt x="2387643" y="371686"/>
                        <a:pt x="2387296" y="361899"/>
                        <a:pt x="2379397" y="362644"/>
                      </a:cubicBezTo>
                      <a:cubicBezTo>
                        <a:pt x="2371497" y="363439"/>
                        <a:pt x="2346210" y="335220"/>
                        <a:pt x="2344819" y="326973"/>
                      </a:cubicBezTo>
                      <a:cubicBezTo>
                        <a:pt x="2343478" y="318726"/>
                        <a:pt x="2327729" y="303077"/>
                        <a:pt x="2323606" y="299947"/>
                      </a:cubicBezTo>
                      <a:cubicBezTo>
                        <a:pt x="2319482" y="296817"/>
                        <a:pt x="2327679" y="295227"/>
                        <a:pt x="2332846" y="300344"/>
                      </a:cubicBezTo>
                      <a:cubicBezTo>
                        <a:pt x="2337963" y="305412"/>
                        <a:pt x="2344471" y="305412"/>
                        <a:pt x="2349638" y="302282"/>
                      </a:cubicBezTo>
                      <a:cubicBezTo>
                        <a:pt x="2351476" y="301139"/>
                        <a:pt x="2352569" y="298506"/>
                        <a:pt x="2352818" y="295575"/>
                      </a:cubicBezTo>
                      <a:cubicBezTo>
                        <a:pt x="2346558" y="291501"/>
                        <a:pt x="2340845" y="286335"/>
                        <a:pt x="2335678" y="280323"/>
                      </a:cubicBezTo>
                      <a:cubicBezTo>
                        <a:pt x="2330412" y="274213"/>
                        <a:pt x="2326090" y="268251"/>
                        <a:pt x="2321916" y="262488"/>
                      </a:cubicBezTo>
                      <a:cubicBezTo>
                        <a:pt x="2319730" y="260054"/>
                        <a:pt x="2317693" y="257520"/>
                        <a:pt x="2315656" y="254986"/>
                      </a:cubicBezTo>
                      <a:cubicBezTo>
                        <a:pt x="2306664" y="263581"/>
                        <a:pt x="2292157" y="266611"/>
                        <a:pt x="2280483" y="255781"/>
                      </a:cubicBezTo>
                      <a:cubicBezTo>
                        <a:pt x="2262002" y="238592"/>
                        <a:pt x="2235174" y="234319"/>
                        <a:pt x="2209439" y="230941"/>
                      </a:cubicBezTo>
                      <a:cubicBezTo>
                        <a:pt x="2209638" y="231835"/>
                        <a:pt x="2209837" y="232729"/>
                        <a:pt x="2210234" y="233673"/>
                      </a:cubicBezTo>
                      <a:cubicBezTo>
                        <a:pt x="2214358" y="243858"/>
                        <a:pt x="2210582" y="245447"/>
                        <a:pt x="2209887" y="253645"/>
                      </a:cubicBezTo>
                      <a:cubicBezTo>
                        <a:pt x="2209191" y="261892"/>
                        <a:pt x="2205117" y="258364"/>
                        <a:pt x="2196175" y="254837"/>
                      </a:cubicBezTo>
                      <a:cubicBezTo>
                        <a:pt x="2187282" y="251310"/>
                        <a:pt x="2187282" y="263481"/>
                        <a:pt x="2168105" y="257967"/>
                      </a:cubicBezTo>
                      <a:cubicBezTo>
                        <a:pt x="2166813" y="257569"/>
                        <a:pt x="2165522" y="257271"/>
                        <a:pt x="2164329" y="257023"/>
                      </a:cubicBezTo>
                      <a:cubicBezTo>
                        <a:pt x="2161895" y="257818"/>
                        <a:pt x="2159411" y="258215"/>
                        <a:pt x="2156877" y="258166"/>
                      </a:cubicBezTo>
                      <a:cubicBezTo>
                        <a:pt x="2146643" y="257917"/>
                        <a:pt x="2137055" y="255334"/>
                        <a:pt x="2127417" y="252105"/>
                      </a:cubicBezTo>
                      <a:cubicBezTo>
                        <a:pt x="2126721" y="251856"/>
                        <a:pt x="2126076" y="251508"/>
                        <a:pt x="2125430" y="251210"/>
                      </a:cubicBezTo>
                      <a:cubicBezTo>
                        <a:pt x="2119170" y="254489"/>
                        <a:pt x="2096565" y="251757"/>
                        <a:pt x="2094479" y="244255"/>
                      </a:cubicBezTo>
                      <a:cubicBezTo>
                        <a:pt x="2094031" y="242616"/>
                        <a:pt x="2094031" y="241274"/>
                        <a:pt x="2094180" y="240082"/>
                      </a:cubicBezTo>
                      <a:cubicBezTo>
                        <a:pt x="2086232" y="237499"/>
                        <a:pt x="2077289" y="236902"/>
                        <a:pt x="2069290" y="235263"/>
                      </a:cubicBezTo>
                      <a:cubicBezTo>
                        <a:pt x="2057218" y="232779"/>
                        <a:pt x="2045593" y="228308"/>
                        <a:pt x="2035458" y="221154"/>
                      </a:cubicBezTo>
                      <a:cubicBezTo>
                        <a:pt x="2035060" y="220856"/>
                        <a:pt x="2034663" y="220557"/>
                        <a:pt x="2034266" y="220259"/>
                      </a:cubicBezTo>
                      <a:cubicBezTo>
                        <a:pt x="2016232" y="222346"/>
                        <a:pt x="1986672" y="225724"/>
                        <a:pt x="1982101" y="228159"/>
                      </a:cubicBezTo>
                      <a:cubicBezTo>
                        <a:pt x="1976984" y="230891"/>
                        <a:pt x="1986920" y="241473"/>
                        <a:pt x="1979021" y="242268"/>
                      </a:cubicBezTo>
                      <a:cubicBezTo>
                        <a:pt x="1971171" y="243063"/>
                        <a:pt x="1976636" y="225029"/>
                        <a:pt x="1975245" y="216384"/>
                      </a:cubicBezTo>
                      <a:cubicBezTo>
                        <a:pt x="1973904" y="207740"/>
                        <a:pt x="1961881" y="206597"/>
                        <a:pt x="1963570" y="213254"/>
                      </a:cubicBezTo>
                      <a:cubicBezTo>
                        <a:pt x="1965260" y="219912"/>
                        <a:pt x="1944742" y="222247"/>
                        <a:pt x="1939624" y="217179"/>
                      </a:cubicBezTo>
                      <a:cubicBezTo>
                        <a:pt x="1934507" y="212112"/>
                        <a:pt x="1926260" y="205405"/>
                        <a:pt x="1912896" y="201530"/>
                      </a:cubicBezTo>
                      <a:cubicBezTo>
                        <a:pt x="1899532" y="197605"/>
                        <a:pt x="1883088" y="214099"/>
                        <a:pt x="1886864" y="218769"/>
                      </a:cubicBezTo>
                      <a:cubicBezTo>
                        <a:pt x="1890639" y="223489"/>
                        <a:pt x="1900575" y="219961"/>
                        <a:pt x="1900873" y="223042"/>
                      </a:cubicBezTo>
                      <a:cubicBezTo>
                        <a:pt x="1901569" y="229500"/>
                        <a:pt x="1872456" y="226966"/>
                        <a:pt x="1872456" y="232431"/>
                      </a:cubicBezTo>
                      <a:cubicBezTo>
                        <a:pt x="1872456" y="237946"/>
                        <a:pt x="1845380" y="245348"/>
                        <a:pt x="1837183" y="246540"/>
                      </a:cubicBezTo>
                      <a:cubicBezTo>
                        <a:pt x="1814678" y="249770"/>
                        <a:pt x="1809809" y="249670"/>
                        <a:pt x="1799177" y="259855"/>
                      </a:cubicBezTo>
                      <a:cubicBezTo>
                        <a:pt x="1788546" y="270039"/>
                        <a:pt x="1796793" y="250863"/>
                        <a:pt x="1804990" y="241423"/>
                      </a:cubicBezTo>
                      <a:cubicBezTo>
                        <a:pt x="1813188" y="232034"/>
                        <a:pt x="1821782" y="235909"/>
                        <a:pt x="1826551" y="228506"/>
                      </a:cubicBezTo>
                      <a:cubicBezTo>
                        <a:pt x="1831320" y="221054"/>
                        <a:pt x="1838872" y="221849"/>
                        <a:pt x="1851888" y="219465"/>
                      </a:cubicBezTo>
                      <a:cubicBezTo>
                        <a:pt x="1864905" y="217130"/>
                        <a:pt x="1864209" y="208485"/>
                        <a:pt x="1870369" y="205355"/>
                      </a:cubicBezTo>
                      <a:cubicBezTo>
                        <a:pt x="1876530" y="202225"/>
                        <a:pt x="1891583" y="195568"/>
                        <a:pt x="1894316" y="188514"/>
                      </a:cubicBezTo>
                      <a:cubicBezTo>
                        <a:pt x="1897048" y="181459"/>
                        <a:pt x="1927900" y="169685"/>
                        <a:pt x="1934060" y="170082"/>
                      </a:cubicBezTo>
                      <a:cubicBezTo>
                        <a:pt x="1940220" y="170479"/>
                        <a:pt x="1941612" y="155973"/>
                        <a:pt x="1944990" y="155973"/>
                      </a:cubicBezTo>
                      <a:cubicBezTo>
                        <a:pt x="1948418" y="155973"/>
                        <a:pt x="1966253" y="146981"/>
                        <a:pt x="1973059" y="143453"/>
                      </a:cubicBezTo>
                      <a:cubicBezTo>
                        <a:pt x="1979915" y="139926"/>
                        <a:pt x="1983343" y="132474"/>
                        <a:pt x="1983691" y="127406"/>
                      </a:cubicBezTo>
                      <a:cubicBezTo>
                        <a:pt x="1984038" y="122339"/>
                        <a:pt x="1974450" y="123084"/>
                        <a:pt x="1973407" y="118365"/>
                      </a:cubicBezTo>
                      <a:cubicBezTo>
                        <a:pt x="1972364" y="113645"/>
                        <a:pt x="1977828" y="116825"/>
                        <a:pt x="1985032" y="113645"/>
                      </a:cubicBezTo>
                      <a:cubicBezTo>
                        <a:pt x="1992236" y="110515"/>
                        <a:pt x="1985032" y="99536"/>
                        <a:pt x="1979220" y="101523"/>
                      </a:cubicBezTo>
                      <a:cubicBezTo>
                        <a:pt x="1976239" y="102516"/>
                        <a:pt x="1977084" y="100976"/>
                        <a:pt x="1977978" y="98294"/>
                      </a:cubicBezTo>
                      <a:cubicBezTo>
                        <a:pt x="1971519" y="96157"/>
                        <a:pt x="1965210" y="93475"/>
                        <a:pt x="1959497" y="89798"/>
                      </a:cubicBezTo>
                      <a:cubicBezTo>
                        <a:pt x="1952889" y="85526"/>
                        <a:pt x="1948915" y="79067"/>
                        <a:pt x="1947722" y="72013"/>
                      </a:cubicBezTo>
                      <a:cubicBezTo>
                        <a:pt x="1926409" y="68883"/>
                        <a:pt x="1905643" y="64213"/>
                        <a:pt x="1884727" y="58897"/>
                      </a:cubicBezTo>
                      <a:cubicBezTo>
                        <a:pt x="1882343" y="58301"/>
                        <a:pt x="1880256" y="57407"/>
                        <a:pt x="1878368" y="56363"/>
                      </a:cubicBezTo>
                      <a:cubicBezTo>
                        <a:pt x="1871810" y="56562"/>
                        <a:pt x="1864159" y="55966"/>
                        <a:pt x="1860732" y="54873"/>
                      </a:cubicBezTo>
                      <a:cubicBezTo>
                        <a:pt x="1854571" y="52935"/>
                        <a:pt x="1846026" y="57605"/>
                        <a:pt x="1845678" y="64660"/>
                      </a:cubicBezTo>
                      <a:cubicBezTo>
                        <a:pt x="1845331" y="71715"/>
                        <a:pt x="1821037" y="68982"/>
                        <a:pt x="1816566" y="67790"/>
                      </a:cubicBezTo>
                      <a:cubicBezTo>
                        <a:pt x="1812144" y="66597"/>
                        <a:pt x="1833358" y="46626"/>
                        <a:pt x="1833358" y="43099"/>
                      </a:cubicBezTo>
                      <a:cubicBezTo>
                        <a:pt x="1833358" y="39571"/>
                        <a:pt x="1797389" y="43893"/>
                        <a:pt x="1795352" y="39969"/>
                      </a:cubicBezTo>
                      <a:cubicBezTo>
                        <a:pt x="1793315" y="36044"/>
                        <a:pt x="1775828" y="34852"/>
                        <a:pt x="1767978" y="35249"/>
                      </a:cubicBezTo>
                      <a:cubicBezTo>
                        <a:pt x="1760079" y="35646"/>
                        <a:pt x="1767630" y="32914"/>
                        <a:pt x="1774834" y="32119"/>
                      </a:cubicBezTo>
                      <a:cubicBezTo>
                        <a:pt x="1782038" y="31324"/>
                        <a:pt x="1788546" y="24270"/>
                        <a:pt x="1796396" y="22730"/>
                      </a:cubicBezTo>
                      <a:cubicBezTo>
                        <a:pt x="1804245" y="21140"/>
                        <a:pt x="1802556" y="18010"/>
                        <a:pt x="1799128" y="12545"/>
                      </a:cubicBezTo>
                      <a:cubicBezTo>
                        <a:pt x="1795700" y="7080"/>
                        <a:pt x="1787453" y="9813"/>
                        <a:pt x="1779603" y="7080"/>
                      </a:cubicBezTo>
                      <a:cubicBezTo>
                        <a:pt x="1771754" y="4348"/>
                        <a:pt x="1762166" y="423"/>
                        <a:pt x="1755310" y="26"/>
                      </a:cubicBezTo>
                      <a:cubicBezTo>
                        <a:pt x="1748454" y="-372"/>
                        <a:pt x="1740902" y="3950"/>
                        <a:pt x="1724806" y="7478"/>
                      </a:cubicBezTo>
                      <a:cubicBezTo>
                        <a:pt x="1708709" y="11005"/>
                        <a:pt x="1707368" y="25114"/>
                        <a:pt x="1699121" y="29436"/>
                      </a:cubicBezTo>
                      <a:cubicBezTo>
                        <a:pt x="1696985" y="30529"/>
                        <a:pt x="1694501" y="32517"/>
                        <a:pt x="1692017" y="34852"/>
                      </a:cubicBezTo>
                      <a:cubicBezTo>
                        <a:pt x="1695047" y="43844"/>
                        <a:pt x="1693606" y="54575"/>
                        <a:pt x="1687595" y="61828"/>
                      </a:cubicBezTo>
                      <a:cubicBezTo>
                        <a:pt x="1687595" y="62524"/>
                        <a:pt x="1687645" y="63170"/>
                        <a:pt x="1687793" y="63865"/>
                      </a:cubicBezTo>
                      <a:cubicBezTo>
                        <a:pt x="1688738" y="68485"/>
                        <a:pt x="1683769" y="69827"/>
                        <a:pt x="1677013" y="68932"/>
                      </a:cubicBezTo>
                      <a:cubicBezTo>
                        <a:pt x="1674628" y="69678"/>
                        <a:pt x="1672045" y="70075"/>
                        <a:pt x="1669163" y="70075"/>
                      </a:cubicBezTo>
                      <a:cubicBezTo>
                        <a:pt x="1665189" y="70075"/>
                        <a:pt x="1661662" y="69280"/>
                        <a:pt x="1658631" y="67939"/>
                      </a:cubicBezTo>
                      <a:cubicBezTo>
                        <a:pt x="1649043" y="68386"/>
                        <a:pt x="1639306" y="70125"/>
                        <a:pt x="1639504" y="74050"/>
                      </a:cubicBezTo>
                      <a:cubicBezTo>
                        <a:pt x="1639852" y="80707"/>
                        <a:pt x="1655600" y="83837"/>
                        <a:pt x="1654557" y="87364"/>
                      </a:cubicBezTo>
                      <a:cubicBezTo>
                        <a:pt x="1653514" y="90891"/>
                        <a:pt x="1642584" y="86966"/>
                        <a:pt x="1637119" y="83439"/>
                      </a:cubicBezTo>
                      <a:cubicBezTo>
                        <a:pt x="1631655" y="79912"/>
                        <a:pt x="1619284" y="81849"/>
                        <a:pt x="1616900" y="88507"/>
                      </a:cubicBezTo>
                      <a:cubicBezTo>
                        <a:pt x="1614514" y="95164"/>
                        <a:pt x="1604926" y="93574"/>
                        <a:pt x="1601846" y="92034"/>
                      </a:cubicBezTo>
                      <a:cubicBezTo>
                        <a:pt x="1599362" y="90792"/>
                        <a:pt x="1594494" y="93524"/>
                        <a:pt x="1590022" y="93624"/>
                      </a:cubicBezTo>
                      <a:cubicBezTo>
                        <a:pt x="1585800" y="96555"/>
                        <a:pt x="1580980" y="98095"/>
                        <a:pt x="1575714" y="98343"/>
                      </a:cubicBezTo>
                      <a:cubicBezTo>
                        <a:pt x="1570846" y="98542"/>
                        <a:pt x="1566175" y="96853"/>
                        <a:pt x="1562102" y="94170"/>
                      </a:cubicBezTo>
                      <a:cubicBezTo>
                        <a:pt x="1557283" y="99784"/>
                        <a:pt x="1550178" y="103510"/>
                        <a:pt x="1542876" y="103510"/>
                      </a:cubicBezTo>
                      <a:lnTo>
                        <a:pt x="1532294" y="103510"/>
                      </a:lnTo>
                      <a:cubicBezTo>
                        <a:pt x="1532542" y="103709"/>
                        <a:pt x="1532691" y="103957"/>
                        <a:pt x="1532741" y="104206"/>
                      </a:cubicBezTo>
                      <a:cubicBezTo>
                        <a:pt x="1533089" y="106988"/>
                        <a:pt x="1495430" y="106541"/>
                        <a:pt x="1494387" y="110863"/>
                      </a:cubicBezTo>
                      <a:cubicBezTo>
                        <a:pt x="1493891" y="112949"/>
                        <a:pt x="1490661" y="113993"/>
                        <a:pt x="1485842" y="114589"/>
                      </a:cubicBezTo>
                      <a:cubicBezTo>
                        <a:pt x="1459661" y="141615"/>
                        <a:pt x="1420810" y="145291"/>
                        <a:pt x="1385438" y="156668"/>
                      </a:cubicBezTo>
                      <a:cubicBezTo>
                        <a:pt x="1385338" y="156718"/>
                        <a:pt x="1385190" y="156718"/>
                        <a:pt x="1385090" y="156768"/>
                      </a:cubicBezTo>
                      <a:cubicBezTo>
                        <a:pt x="1389661" y="157513"/>
                        <a:pt x="1391598" y="162382"/>
                        <a:pt x="1388916" y="166108"/>
                      </a:cubicBezTo>
                      <a:cubicBezTo>
                        <a:pt x="1385835" y="170430"/>
                        <a:pt x="1372471" y="161040"/>
                        <a:pt x="1369043" y="164915"/>
                      </a:cubicBezTo>
                      <a:cubicBezTo>
                        <a:pt x="1365615" y="168840"/>
                        <a:pt x="1375551" y="173907"/>
                        <a:pt x="1381712" y="173162"/>
                      </a:cubicBezTo>
                      <a:cubicBezTo>
                        <a:pt x="1387872" y="172367"/>
                        <a:pt x="1391300" y="177087"/>
                        <a:pt x="1391996" y="182204"/>
                      </a:cubicBezTo>
                      <a:cubicBezTo>
                        <a:pt x="1392691" y="187272"/>
                        <a:pt x="1377588" y="179074"/>
                        <a:pt x="1374558" y="183396"/>
                      </a:cubicBezTo>
                      <a:cubicBezTo>
                        <a:pt x="1371478" y="187719"/>
                        <a:pt x="1376942" y="189656"/>
                        <a:pt x="1383451" y="190451"/>
                      </a:cubicBezTo>
                      <a:cubicBezTo>
                        <a:pt x="1389959" y="191246"/>
                        <a:pt x="1385190" y="193978"/>
                        <a:pt x="1391002" y="199841"/>
                      </a:cubicBezTo>
                      <a:cubicBezTo>
                        <a:pt x="1391449" y="200288"/>
                        <a:pt x="1391797" y="200735"/>
                        <a:pt x="1392095" y="201132"/>
                      </a:cubicBezTo>
                      <a:cubicBezTo>
                        <a:pt x="1395622" y="206001"/>
                        <a:pt x="1388965" y="207690"/>
                        <a:pt x="1389611" y="212360"/>
                      </a:cubicBezTo>
                      <a:cubicBezTo>
                        <a:pt x="1390257" y="217477"/>
                        <a:pt x="1383103" y="219415"/>
                        <a:pt x="1383103" y="214695"/>
                      </a:cubicBezTo>
                      <a:cubicBezTo>
                        <a:pt x="1383103" y="209976"/>
                        <a:pt x="1364969" y="208435"/>
                        <a:pt x="1361193" y="213503"/>
                      </a:cubicBezTo>
                      <a:cubicBezTo>
                        <a:pt x="1357418" y="218620"/>
                        <a:pt x="1354686" y="222545"/>
                        <a:pt x="1350214" y="217825"/>
                      </a:cubicBezTo>
                      <a:cubicBezTo>
                        <a:pt x="1349817" y="217378"/>
                        <a:pt x="1349271" y="217130"/>
                        <a:pt x="1348724" y="216881"/>
                      </a:cubicBezTo>
                      <a:cubicBezTo>
                        <a:pt x="1345743" y="218322"/>
                        <a:pt x="1342265" y="219216"/>
                        <a:pt x="1338291" y="219365"/>
                      </a:cubicBezTo>
                      <a:cubicBezTo>
                        <a:pt x="1318915" y="220011"/>
                        <a:pt x="1301080" y="231139"/>
                        <a:pt x="1281854" y="233872"/>
                      </a:cubicBezTo>
                      <a:cubicBezTo>
                        <a:pt x="1271918" y="235263"/>
                        <a:pt x="1262081" y="232878"/>
                        <a:pt x="1255921" y="225724"/>
                      </a:cubicBezTo>
                      <a:cubicBezTo>
                        <a:pt x="1247425" y="229351"/>
                        <a:pt x="1240321" y="242914"/>
                        <a:pt x="1248170" y="251906"/>
                      </a:cubicBezTo>
                      <a:cubicBezTo>
                        <a:pt x="1256070" y="260948"/>
                        <a:pt x="1248518" y="264823"/>
                        <a:pt x="1248518" y="270735"/>
                      </a:cubicBezTo>
                      <a:cubicBezTo>
                        <a:pt x="1248518" y="276597"/>
                        <a:pt x="1269086" y="288769"/>
                        <a:pt x="1280016" y="289912"/>
                      </a:cubicBezTo>
                      <a:cubicBezTo>
                        <a:pt x="1290995" y="291104"/>
                        <a:pt x="1299888" y="306356"/>
                        <a:pt x="1293380" y="315795"/>
                      </a:cubicBezTo>
                      <a:cubicBezTo>
                        <a:pt x="1286872" y="325185"/>
                        <a:pt x="1266999" y="313063"/>
                        <a:pt x="1253983" y="301288"/>
                      </a:cubicBezTo>
                      <a:cubicBezTo>
                        <a:pt x="1240967" y="289514"/>
                        <a:pt x="1210811" y="284844"/>
                        <a:pt x="1200924" y="285639"/>
                      </a:cubicBezTo>
                      <a:cubicBezTo>
                        <a:pt x="1190988" y="286384"/>
                        <a:pt x="1196801" y="275455"/>
                        <a:pt x="1184132" y="275802"/>
                      </a:cubicBezTo>
                      <a:cubicBezTo>
                        <a:pt x="1171464" y="276200"/>
                        <a:pt x="1160832" y="289117"/>
                        <a:pt x="1169377" y="289117"/>
                      </a:cubicBezTo>
                      <a:cubicBezTo>
                        <a:pt x="1177922" y="289117"/>
                        <a:pt x="1183437" y="288322"/>
                        <a:pt x="1178966" y="293041"/>
                      </a:cubicBezTo>
                      <a:cubicBezTo>
                        <a:pt x="1174494" y="297761"/>
                        <a:pt x="1181350" y="296569"/>
                        <a:pt x="1191634" y="301636"/>
                      </a:cubicBezTo>
                      <a:cubicBezTo>
                        <a:pt x="1201918" y="306753"/>
                        <a:pt x="1183089" y="313808"/>
                        <a:pt x="1172457" y="305561"/>
                      </a:cubicBezTo>
                      <a:cubicBezTo>
                        <a:pt x="1161825" y="297314"/>
                        <a:pt x="1150548" y="305163"/>
                        <a:pt x="1147468" y="311423"/>
                      </a:cubicBezTo>
                      <a:cubicBezTo>
                        <a:pt x="1144387" y="317683"/>
                        <a:pt x="1159789" y="335717"/>
                        <a:pt x="1178270" y="338847"/>
                      </a:cubicBezTo>
                      <a:cubicBezTo>
                        <a:pt x="1196751" y="341977"/>
                        <a:pt x="1190591" y="348634"/>
                        <a:pt x="1199185" y="352161"/>
                      </a:cubicBezTo>
                      <a:cubicBezTo>
                        <a:pt x="1207730" y="355689"/>
                        <a:pt x="1201570" y="359613"/>
                        <a:pt x="1195758" y="360011"/>
                      </a:cubicBezTo>
                      <a:cubicBezTo>
                        <a:pt x="1189895" y="360408"/>
                        <a:pt x="1178270" y="349826"/>
                        <a:pt x="1169029" y="344361"/>
                      </a:cubicBezTo>
                      <a:cubicBezTo>
                        <a:pt x="1159789" y="338897"/>
                        <a:pt x="1134799" y="346696"/>
                        <a:pt x="1129682" y="340437"/>
                      </a:cubicBezTo>
                      <a:cubicBezTo>
                        <a:pt x="1124565" y="334177"/>
                        <a:pt x="1133110" y="327917"/>
                        <a:pt x="1128291" y="323198"/>
                      </a:cubicBezTo>
                      <a:cubicBezTo>
                        <a:pt x="1123522" y="318478"/>
                        <a:pt x="1127645" y="307896"/>
                        <a:pt x="1133806" y="296916"/>
                      </a:cubicBezTo>
                      <a:cubicBezTo>
                        <a:pt x="1139966" y="285937"/>
                        <a:pt x="1132762" y="267158"/>
                        <a:pt x="1123870" y="263978"/>
                      </a:cubicBezTo>
                      <a:cubicBezTo>
                        <a:pt x="1114977" y="260848"/>
                        <a:pt x="1115673" y="271430"/>
                        <a:pt x="1117709" y="274560"/>
                      </a:cubicBezTo>
                      <a:cubicBezTo>
                        <a:pt x="1119746" y="277690"/>
                        <a:pt x="1118753" y="292594"/>
                        <a:pt x="1111897" y="302381"/>
                      </a:cubicBezTo>
                      <a:cubicBezTo>
                        <a:pt x="1105041" y="312168"/>
                        <a:pt x="1084175" y="312168"/>
                        <a:pt x="1084175" y="318826"/>
                      </a:cubicBezTo>
                      <a:cubicBezTo>
                        <a:pt x="1084175" y="325483"/>
                        <a:pt x="1070165" y="330600"/>
                        <a:pt x="1074934" y="335270"/>
                      </a:cubicBezTo>
                      <a:cubicBezTo>
                        <a:pt x="1079754" y="339990"/>
                        <a:pt x="1098582" y="364283"/>
                        <a:pt x="1101315" y="371735"/>
                      </a:cubicBezTo>
                      <a:cubicBezTo>
                        <a:pt x="1104047" y="379187"/>
                        <a:pt x="1084523" y="402686"/>
                        <a:pt x="1087603" y="416398"/>
                      </a:cubicBezTo>
                      <a:cubicBezTo>
                        <a:pt x="1090683" y="430110"/>
                        <a:pt x="1084870" y="436370"/>
                        <a:pt x="1088646" y="443027"/>
                      </a:cubicBezTo>
                      <a:cubicBezTo>
                        <a:pt x="1092422" y="449684"/>
                        <a:pt x="1100967" y="443822"/>
                        <a:pt x="1106482" y="446554"/>
                      </a:cubicBezTo>
                      <a:cubicBezTo>
                        <a:pt x="1111947" y="449287"/>
                        <a:pt x="1120839" y="442630"/>
                        <a:pt x="1133508" y="439897"/>
                      </a:cubicBezTo>
                      <a:cubicBezTo>
                        <a:pt x="1146176" y="437165"/>
                        <a:pt x="1169476" y="452466"/>
                        <a:pt x="1178021" y="457136"/>
                      </a:cubicBezTo>
                      <a:cubicBezTo>
                        <a:pt x="1186567" y="461856"/>
                        <a:pt x="1182145" y="469656"/>
                        <a:pt x="1186567" y="477505"/>
                      </a:cubicBezTo>
                      <a:cubicBezTo>
                        <a:pt x="1191038" y="485355"/>
                        <a:pt x="1176283" y="485355"/>
                        <a:pt x="1175935" y="497129"/>
                      </a:cubicBezTo>
                      <a:cubicBezTo>
                        <a:pt x="1175587" y="508903"/>
                        <a:pt x="1201620" y="513971"/>
                        <a:pt x="1202663" y="517498"/>
                      </a:cubicBezTo>
                      <a:cubicBezTo>
                        <a:pt x="1203706" y="521025"/>
                        <a:pt x="1184182" y="518293"/>
                        <a:pt x="1176631" y="515163"/>
                      </a:cubicBezTo>
                      <a:cubicBezTo>
                        <a:pt x="1169129" y="512033"/>
                        <a:pt x="1168433" y="500656"/>
                        <a:pt x="1166049" y="498321"/>
                      </a:cubicBezTo>
                      <a:cubicBezTo>
                        <a:pt x="1163664" y="495986"/>
                        <a:pt x="1171165" y="486547"/>
                        <a:pt x="1171861" y="479095"/>
                      </a:cubicBezTo>
                      <a:cubicBezTo>
                        <a:pt x="1172557" y="471643"/>
                        <a:pt x="1163316" y="467321"/>
                        <a:pt x="1160236" y="462253"/>
                      </a:cubicBezTo>
                      <a:cubicBezTo>
                        <a:pt x="1157156" y="457186"/>
                        <a:pt x="1151691" y="449734"/>
                        <a:pt x="1145531" y="451274"/>
                      </a:cubicBezTo>
                      <a:cubicBezTo>
                        <a:pt x="1139370" y="452864"/>
                        <a:pt x="1116765" y="455199"/>
                        <a:pt x="1109909" y="462253"/>
                      </a:cubicBezTo>
                      <a:cubicBezTo>
                        <a:pt x="1103054" y="469308"/>
                        <a:pt x="1110953" y="489280"/>
                        <a:pt x="1114728" y="499067"/>
                      </a:cubicBezTo>
                      <a:cubicBezTo>
                        <a:pt x="1118504" y="508854"/>
                        <a:pt x="1094856" y="522566"/>
                        <a:pt x="1095552" y="530415"/>
                      </a:cubicBezTo>
                      <a:cubicBezTo>
                        <a:pt x="1096247" y="538265"/>
                        <a:pt x="1088348" y="541792"/>
                        <a:pt x="1078114" y="548052"/>
                      </a:cubicBezTo>
                      <a:cubicBezTo>
                        <a:pt x="1067830" y="554311"/>
                        <a:pt x="1056553" y="559031"/>
                        <a:pt x="1056850" y="569216"/>
                      </a:cubicBezTo>
                      <a:cubicBezTo>
                        <a:pt x="1057198" y="579400"/>
                        <a:pt x="1043188" y="573935"/>
                        <a:pt x="1035985" y="569216"/>
                      </a:cubicBezTo>
                      <a:cubicBezTo>
                        <a:pt x="1028781" y="564496"/>
                        <a:pt x="1019541" y="571948"/>
                        <a:pt x="1009257" y="571551"/>
                      </a:cubicBezTo>
                      <a:cubicBezTo>
                        <a:pt x="998973" y="571153"/>
                        <a:pt x="998973" y="561366"/>
                        <a:pt x="990776" y="564893"/>
                      </a:cubicBezTo>
                      <a:cubicBezTo>
                        <a:pt x="982578" y="568421"/>
                        <a:pt x="977113" y="560621"/>
                        <a:pt x="979498" y="553517"/>
                      </a:cubicBezTo>
                      <a:cubicBezTo>
                        <a:pt x="981883" y="546462"/>
                        <a:pt x="991123" y="551927"/>
                        <a:pt x="991819" y="557044"/>
                      </a:cubicBezTo>
                      <a:cubicBezTo>
                        <a:pt x="992514" y="562111"/>
                        <a:pt x="998327" y="559776"/>
                        <a:pt x="1005183" y="555454"/>
                      </a:cubicBezTo>
                      <a:cubicBezTo>
                        <a:pt x="1012039" y="551132"/>
                        <a:pt x="1008611" y="560969"/>
                        <a:pt x="1018547" y="561714"/>
                      </a:cubicBezTo>
                      <a:cubicBezTo>
                        <a:pt x="1028483" y="562509"/>
                        <a:pt x="1022968" y="555852"/>
                        <a:pt x="1030520" y="556597"/>
                      </a:cubicBezTo>
                      <a:cubicBezTo>
                        <a:pt x="1038072" y="557392"/>
                        <a:pt x="1038369" y="554659"/>
                        <a:pt x="1035985" y="550337"/>
                      </a:cubicBezTo>
                      <a:cubicBezTo>
                        <a:pt x="1033600" y="546015"/>
                        <a:pt x="1041449" y="542885"/>
                        <a:pt x="1046268" y="540550"/>
                      </a:cubicBezTo>
                      <a:cubicBezTo>
                        <a:pt x="1051634" y="537917"/>
                        <a:pt x="1049001" y="529173"/>
                        <a:pt x="1053472" y="526441"/>
                      </a:cubicBezTo>
                      <a:cubicBezTo>
                        <a:pt x="1057894" y="523708"/>
                        <a:pt x="1054814" y="518194"/>
                        <a:pt x="1059633" y="517796"/>
                      </a:cubicBezTo>
                      <a:cubicBezTo>
                        <a:pt x="1064452" y="517399"/>
                        <a:pt x="1066489" y="509152"/>
                        <a:pt x="1070960" y="509152"/>
                      </a:cubicBezTo>
                      <a:cubicBezTo>
                        <a:pt x="1075382" y="509152"/>
                        <a:pt x="1077816" y="500905"/>
                        <a:pt x="1075083" y="496632"/>
                      </a:cubicBezTo>
                      <a:cubicBezTo>
                        <a:pt x="1072351" y="492310"/>
                        <a:pt x="1076822" y="480585"/>
                        <a:pt x="1081244" y="478996"/>
                      </a:cubicBezTo>
                      <a:cubicBezTo>
                        <a:pt x="1085665" y="477406"/>
                        <a:pt x="1086063" y="472736"/>
                        <a:pt x="1081939" y="469209"/>
                      </a:cubicBezTo>
                      <a:cubicBezTo>
                        <a:pt x="1077816" y="465681"/>
                        <a:pt x="1062763" y="453907"/>
                        <a:pt x="1063756" y="446505"/>
                      </a:cubicBezTo>
                      <a:cubicBezTo>
                        <a:pt x="1064800" y="439053"/>
                        <a:pt x="1061024" y="425341"/>
                        <a:pt x="1063060" y="419478"/>
                      </a:cubicBezTo>
                      <a:cubicBezTo>
                        <a:pt x="1065097" y="413616"/>
                        <a:pt x="1063409" y="401444"/>
                        <a:pt x="1062713" y="394390"/>
                      </a:cubicBezTo>
                      <a:cubicBezTo>
                        <a:pt x="1062017" y="387335"/>
                        <a:pt x="1066489" y="379486"/>
                        <a:pt x="1068575" y="366569"/>
                      </a:cubicBezTo>
                      <a:cubicBezTo>
                        <a:pt x="1070612" y="353652"/>
                        <a:pt x="1056602" y="339940"/>
                        <a:pt x="1049746" y="336413"/>
                      </a:cubicBezTo>
                      <a:cubicBezTo>
                        <a:pt x="1042890" y="332885"/>
                        <a:pt x="1047362" y="325831"/>
                        <a:pt x="1057298" y="316441"/>
                      </a:cubicBezTo>
                      <a:cubicBezTo>
                        <a:pt x="1067234" y="307051"/>
                        <a:pt x="1067930" y="277640"/>
                        <a:pt x="1067234" y="271381"/>
                      </a:cubicBezTo>
                      <a:cubicBezTo>
                        <a:pt x="1066538" y="265121"/>
                        <a:pt x="1046318" y="259606"/>
                        <a:pt x="1038469" y="260401"/>
                      </a:cubicBezTo>
                      <a:cubicBezTo>
                        <a:pt x="1033749" y="260898"/>
                        <a:pt x="1021478" y="260501"/>
                        <a:pt x="1010847" y="259805"/>
                      </a:cubicBezTo>
                      <a:cubicBezTo>
                        <a:pt x="1009555" y="260203"/>
                        <a:pt x="1008213" y="260401"/>
                        <a:pt x="1006872" y="260501"/>
                      </a:cubicBezTo>
                      <a:cubicBezTo>
                        <a:pt x="1008213" y="266015"/>
                        <a:pt x="1007617" y="272225"/>
                        <a:pt x="1004189" y="278584"/>
                      </a:cubicBezTo>
                      <a:cubicBezTo>
                        <a:pt x="990577" y="303822"/>
                        <a:pt x="984367" y="332488"/>
                        <a:pt x="953714" y="341927"/>
                      </a:cubicBezTo>
                      <a:cubicBezTo>
                        <a:pt x="952820" y="342225"/>
                        <a:pt x="951875" y="342424"/>
                        <a:pt x="950981" y="342573"/>
                      </a:cubicBezTo>
                      <a:cubicBezTo>
                        <a:pt x="946609" y="349727"/>
                        <a:pt x="942436" y="356980"/>
                        <a:pt x="938114" y="364134"/>
                      </a:cubicBezTo>
                      <a:cubicBezTo>
                        <a:pt x="938263" y="364184"/>
                        <a:pt x="938362" y="364184"/>
                        <a:pt x="938512" y="364283"/>
                      </a:cubicBezTo>
                      <a:cubicBezTo>
                        <a:pt x="942287" y="366618"/>
                        <a:pt x="938164" y="383112"/>
                        <a:pt x="935779" y="385447"/>
                      </a:cubicBezTo>
                      <a:cubicBezTo>
                        <a:pt x="933394" y="387782"/>
                        <a:pt x="940250" y="393694"/>
                        <a:pt x="934438" y="397967"/>
                      </a:cubicBezTo>
                      <a:cubicBezTo>
                        <a:pt x="928625" y="402289"/>
                        <a:pt x="923111" y="411281"/>
                        <a:pt x="926538" y="416001"/>
                      </a:cubicBezTo>
                      <a:cubicBezTo>
                        <a:pt x="929967" y="420720"/>
                        <a:pt x="946759" y="423055"/>
                        <a:pt x="953912" y="427775"/>
                      </a:cubicBezTo>
                      <a:cubicBezTo>
                        <a:pt x="961116" y="432495"/>
                        <a:pt x="958334" y="441089"/>
                        <a:pt x="963848" y="449336"/>
                      </a:cubicBezTo>
                      <a:cubicBezTo>
                        <a:pt x="969313" y="457583"/>
                        <a:pt x="975126" y="452466"/>
                        <a:pt x="977859" y="457583"/>
                      </a:cubicBezTo>
                      <a:cubicBezTo>
                        <a:pt x="980591" y="462651"/>
                        <a:pt x="967923" y="483070"/>
                        <a:pt x="963451" y="483815"/>
                      </a:cubicBezTo>
                      <a:cubicBezTo>
                        <a:pt x="959030" y="484610"/>
                        <a:pt x="940846" y="463048"/>
                        <a:pt x="935382" y="458378"/>
                      </a:cubicBezTo>
                      <a:cubicBezTo>
                        <a:pt x="929917" y="453659"/>
                        <a:pt x="908653" y="446207"/>
                        <a:pt x="898071" y="439947"/>
                      </a:cubicBezTo>
                      <a:cubicBezTo>
                        <a:pt x="887639" y="433786"/>
                        <a:pt x="879144" y="434383"/>
                        <a:pt x="867816" y="425837"/>
                      </a:cubicBezTo>
                      <a:cubicBezTo>
                        <a:pt x="863643" y="426831"/>
                        <a:pt x="859420" y="427527"/>
                        <a:pt x="855048" y="427775"/>
                      </a:cubicBezTo>
                      <a:cubicBezTo>
                        <a:pt x="842578" y="428570"/>
                        <a:pt x="830456" y="426434"/>
                        <a:pt x="819129" y="420969"/>
                      </a:cubicBezTo>
                      <a:cubicBezTo>
                        <a:pt x="814509" y="418733"/>
                        <a:pt x="809640" y="414808"/>
                        <a:pt x="804722" y="411132"/>
                      </a:cubicBezTo>
                      <a:cubicBezTo>
                        <a:pt x="794388" y="409592"/>
                        <a:pt x="787036" y="407456"/>
                        <a:pt x="782365" y="408201"/>
                      </a:cubicBezTo>
                      <a:cubicBezTo>
                        <a:pt x="775162" y="409393"/>
                        <a:pt x="777944" y="399954"/>
                        <a:pt x="765275" y="393694"/>
                      </a:cubicBezTo>
                      <a:cubicBezTo>
                        <a:pt x="752607" y="387434"/>
                        <a:pt x="744360" y="378790"/>
                        <a:pt x="737206" y="383112"/>
                      </a:cubicBezTo>
                      <a:cubicBezTo>
                        <a:pt x="730002" y="387385"/>
                        <a:pt x="732784" y="403084"/>
                        <a:pt x="743714" y="405021"/>
                      </a:cubicBezTo>
                      <a:cubicBezTo>
                        <a:pt x="754644" y="407009"/>
                        <a:pt x="749179" y="413666"/>
                        <a:pt x="760804" y="412871"/>
                      </a:cubicBezTo>
                      <a:cubicBezTo>
                        <a:pt x="772429" y="412076"/>
                        <a:pt x="775857" y="416796"/>
                        <a:pt x="775509" y="424993"/>
                      </a:cubicBezTo>
                      <a:cubicBezTo>
                        <a:pt x="775162" y="433240"/>
                        <a:pt x="780975" y="441437"/>
                        <a:pt x="786141" y="446952"/>
                      </a:cubicBezTo>
                      <a:cubicBezTo>
                        <a:pt x="791258" y="452466"/>
                        <a:pt x="788178" y="461459"/>
                        <a:pt x="778938" y="461459"/>
                      </a:cubicBezTo>
                      <a:cubicBezTo>
                        <a:pt x="769697" y="461459"/>
                        <a:pt x="759115" y="463048"/>
                        <a:pt x="763189" y="470451"/>
                      </a:cubicBezTo>
                      <a:cubicBezTo>
                        <a:pt x="767313" y="477903"/>
                        <a:pt x="760457" y="479840"/>
                        <a:pt x="751216" y="475965"/>
                      </a:cubicBezTo>
                      <a:cubicBezTo>
                        <a:pt x="741975" y="472040"/>
                        <a:pt x="747440" y="464588"/>
                        <a:pt x="751216" y="460266"/>
                      </a:cubicBezTo>
                      <a:cubicBezTo>
                        <a:pt x="754992" y="455994"/>
                        <a:pt x="742969" y="450479"/>
                        <a:pt x="737156" y="448144"/>
                      </a:cubicBezTo>
                      <a:cubicBezTo>
                        <a:pt x="731344" y="445809"/>
                        <a:pt x="708043" y="465383"/>
                        <a:pt x="701536" y="468513"/>
                      </a:cubicBezTo>
                      <a:cubicBezTo>
                        <a:pt x="695027" y="471643"/>
                        <a:pt x="678931" y="463794"/>
                        <a:pt x="662486" y="468513"/>
                      </a:cubicBezTo>
                      <a:cubicBezTo>
                        <a:pt x="646042" y="473233"/>
                        <a:pt x="647085" y="488137"/>
                        <a:pt x="640925" y="486547"/>
                      </a:cubicBezTo>
                      <a:cubicBezTo>
                        <a:pt x="634765" y="485007"/>
                        <a:pt x="616631" y="488485"/>
                        <a:pt x="609725" y="483815"/>
                      </a:cubicBezTo>
                      <a:cubicBezTo>
                        <a:pt x="602869" y="479145"/>
                        <a:pt x="608385" y="476412"/>
                        <a:pt x="615538" y="476760"/>
                      </a:cubicBezTo>
                      <a:cubicBezTo>
                        <a:pt x="622742" y="477158"/>
                        <a:pt x="625127" y="474425"/>
                        <a:pt x="621003" y="468911"/>
                      </a:cubicBezTo>
                      <a:cubicBezTo>
                        <a:pt x="616880" y="463396"/>
                        <a:pt x="626517" y="454801"/>
                        <a:pt x="626120" y="450877"/>
                      </a:cubicBezTo>
                      <a:cubicBezTo>
                        <a:pt x="625773" y="446952"/>
                        <a:pt x="599045" y="457136"/>
                        <a:pt x="594623" y="461459"/>
                      </a:cubicBezTo>
                      <a:cubicBezTo>
                        <a:pt x="590152" y="465781"/>
                        <a:pt x="594970" y="473630"/>
                        <a:pt x="590152" y="476363"/>
                      </a:cubicBezTo>
                      <a:cubicBezTo>
                        <a:pt x="585333" y="479095"/>
                        <a:pt x="585382" y="471643"/>
                        <a:pt x="579868" y="469308"/>
                      </a:cubicBezTo>
                      <a:cubicBezTo>
                        <a:pt x="574403" y="466973"/>
                        <a:pt x="534360" y="477555"/>
                        <a:pt x="526809" y="487342"/>
                      </a:cubicBezTo>
                      <a:cubicBezTo>
                        <a:pt x="519257" y="497129"/>
                        <a:pt x="504552" y="497527"/>
                        <a:pt x="504552" y="503041"/>
                      </a:cubicBezTo>
                      <a:cubicBezTo>
                        <a:pt x="504552" y="508556"/>
                        <a:pt x="486369" y="508109"/>
                        <a:pt x="479215" y="512033"/>
                      </a:cubicBezTo>
                      <a:cubicBezTo>
                        <a:pt x="472011" y="515958"/>
                        <a:pt x="476830" y="532005"/>
                        <a:pt x="474098" y="539854"/>
                      </a:cubicBezTo>
                      <a:cubicBezTo>
                        <a:pt x="471365" y="547704"/>
                        <a:pt x="443296" y="545319"/>
                        <a:pt x="434701" y="545717"/>
                      </a:cubicBezTo>
                      <a:cubicBezTo>
                        <a:pt x="426156" y="546114"/>
                        <a:pt x="423076" y="526888"/>
                        <a:pt x="416220" y="525745"/>
                      </a:cubicBezTo>
                      <a:cubicBezTo>
                        <a:pt x="409364" y="524553"/>
                        <a:pt x="413488" y="513623"/>
                        <a:pt x="415524" y="508903"/>
                      </a:cubicBezTo>
                      <a:cubicBezTo>
                        <a:pt x="417561" y="504184"/>
                        <a:pt x="423076" y="508109"/>
                        <a:pt x="431621" y="501849"/>
                      </a:cubicBezTo>
                      <a:cubicBezTo>
                        <a:pt x="440166" y="495539"/>
                        <a:pt x="448761" y="504979"/>
                        <a:pt x="452189" y="500656"/>
                      </a:cubicBezTo>
                      <a:cubicBezTo>
                        <a:pt x="455617" y="496334"/>
                        <a:pt x="439172" y="484957"/>
                        <a:pt x="438179" y="475170"/>
                      </a:cubicBezTo>
                      <a:cubicBezTo>
                        <a:pt x="437136" y="465383"/>
                        <a:pt x="419002" y="462651"/>
                        <a:pt x="408718" y="465781"/>
                      </a:cubicBezTo>
                      <a:cubicBezTo>
                        <a:pt x="404098" y="467172"/>
                        <a:pt x="399328" y="467370"/>
                        <a:pt x="394758" y="466824"/>
                      </a:cubicBezTo>
                      <a:cubicBezTo>
                        <a:pt x="393913" y="470600"/>
                        <a:pt x="392373" y="474127"/>
                        <a:pt x="390088" y="477158"/>
                      </a:cubicBezTo>
                      <a:cubicBezTo>
                        <a:pt x="391827" y="481331"/>
                        <a:pt x="389740" y="486895"/>
                        <a:pt x="390883" y="490869"/>
                      </a:cubicBezTo>
                      <a:cubicBezTo>
                        <a:pt x="392622" y="496732"/>
                        <a:pt x="388150" y="510096"/>
                        <a:pt x="381990" y="520280"/>
                      </a:cubicBezTo>
                      <a:cubicBezTo>
                        <a:pt x="375830" y="530465"/>
                        <a:pt x="380301" y="530067"/>
                        <a:pt x="389541" y="529670"/>
                      </a:cubicBezTo>
                      <a:cubicBezTo>
                        <a:pt x="398782" y="529322"/>
                        <a:pt x="398086" y="543034"/>
                        <a:pt x="398086" y="553169"/>
                      </a:cubicBezTo>
                      <a:cubicBezTo>
                        <a:pt x="398086" y="563353"/>
                        <a:pt x="390883" y="566086"/>
                        <a:pt x="390883" y="573538"/>
                      </a:cubicBezTo>
                      <a:cubicBezTo>
                        <a:pt x="390883" y="580990"/>
                        <a:pt x="383331" y="570010"/>
                        <a:pt x="380947" y="573140"/>
                      </a:cubicBezTo>
                      <a:cubicBezTo>
                        <a:pt x="378562" y="576270"/>
                        <a:pt x="375482" y="571551"/>
                        <a:pt x="374141" y="565291"/>
                      </a:cubicBezTo>
                      <a:cubicBezTo>
                        <a:pt x="372749" y="559031"/>
                        <a:pt x="358739" y="562558"/>
                        <a:pt x="350840" y="560174"/>
                      </a:cubicBezTo>
                      <a:cubicBezTo>
                        <a:pt x="342941" y="557839"/>
                        <a:pt x="339861" y="561763"/>
                        <a:pt x="336135" y="568421"/>
                      </a:cubicBezTo>
                      <a:cubicBezTo>
                        <a:pt x="332359" y="575078"/>
                        <a:pt x="321380" y="577810"/>
                        <a:pt x="315567" y="578605"/>
                      </a:cubicBezTo>
                      <a:cubicBezTo>
                        <a:pt x="309109" y="579499"/>
                        <a:pt x="299471" y="592317"/>
                        <a:pt x="293310" y="597037"/>
                      </a:cubicBezTo>
                      <a:cubicBezTo>
                        <a:pt x="287150" y="601756"/>
                        <a:pt x="286107" y="610749"/>
                        <a:pt x="294652" y="620138"/>
                      </a:cubicBezTo>
                      <a:cubicBezTo>
                        <a:pt x="303246" y="629528"/>
                        <a:pt x="304935" y="635837"/>
                        <a:pt x="304240" y="640905"/>
                      </a:cubicBezTo>
                      <a:cubicBezTo>
                        <a:pt x="303544" y="646022"/>
                        <a:pt x="280244" y="644432"/>
                        <a:pt x="276518" y="638967"/>
                      </a:cubicBezTo>
                      <a:cubicBezTo>
                        <a:pt x="272742" y="633502"/>
                        <a:pt x="257689" y="631515"/>
                        <a:pt x="252522" y="632707"/>
                      </a:cubicBezTo>
                      <a:cubicBezTo>
                        <a:pt x="247356" y="633900"/>
                        <a:pt x="233346" y="615071"/>
                        <a:pt x="226142" y="614673"/>
                      </a:cubicBezTo>
                      <a:cubicBezTo>
                        <a:pt x="218938" y="614276"/>
                        <a:pt x="214467" y="624460"/>
                        <a:pt x="212083" y="629528"/>
                      </a:cubicBezTo>
                      <a:cubicBezTo>
                        <a:pt x="209698" y="634645"/>
                        <a:pt x="215510" y="636235"/>
                        <a:pt x="218938" y="644829"/>
                      </a:cubicBezTo>
                      <a:cubicBezTo>
                        <a:pt x="222366" y="653474"/>
                        <a:pt x="235035" y="653822"/>
                        <a:pt x="241543" y="653822"/>
                      </a:cubicBezTo>
                      <a:cubicBezTo>
                        <a:pt x="248051" y="653822"/>
                        <a:pt x="245617" y="665198"/>
                        <a:pt x="243580" y="669868"/>
                      </a:cubicBezTo>
                      <a:cubicBezTo>
                        <a:pt x="241543" y="674588"/>
                        <a:pt x="229520" y="678115"/>
                        <a:pt x="226142" y="672998"/>
                      </a:cubicBezTo>
                      <a:cubicBezTo>
                        <a:pt x="222714" y="667931"/>
                        <a:pt x="208307" y="672998"/>
                        <a:pt x="208009" y="666739"/>
                      </a:cubicBezTo>
                      <a:cubicBezTo>
                        <a:pt x="207661" y="660479"/>
                        <a:pt x="197377" y="651089"/>
                        <a:pt x="186795" y="653027"/>
                      </a:cubicBezTo>
                      <a:cubicBezTo>
                        <a:pt x="176163" y="654964"/>
                        <a:pt x="174127" y="647164"/>
                        <a:pt x="174822" y="637725"/>
                      </a:cubicBezTo>
                      <a:cubicBezTo>
                        <a:pt x="175518" y="628335"/>
                        <a:pt x="169009" y="622871"/>
                        <a:pt x="169307" y="618548"/>
                      </a:cubicBezTo>
                      <a:cubicBezTo>
                        <a:pt x="169655" y="614226"/>
                        <a:pt x="164538" y="605631"/>
                        <a:pt x="170003" y="601309"/>
                      </a:cubicBezTo>
                      <a:cubicBezTo>
                        <a:pt x="175468" y="596987"/>
                        <a:pt x="171394" y="590330"/>
                        <a:pt x="171742" y="584468"/>
                      </a:cubicBezTo>
                      <a:cubicBezTo>
                        <a:pt x="172090" y="578605"/>
                        <a:pt x="162501" y="569563"/>
                        <a:pt x="153956" y="569563"/>
                      </a:cubicBezTo>
                      <a:cubicBezTo>
                        <a:pt x="145411" y="569563"/>
                        <a:pt x="147100" y="559776"/>
                        <a:pt x="139946" y="557789"/>
                      </a:cubicBezTo>
                      <a:cubicBezTo>
                        <a:pt x="132743" y="555852"/>
                        <a:pt x="118385" y="542090"/>
                        <a:pt x="117342" y="536228"/>
                      </a:cubicBezTo>
                      <a:cubicBezTo>
                        <a:pt x="116298" y="530365"/>
                        <a:pt x="105369" y="529521"/>
                        <a:pt x="109095" y="527583"/>
                      </a:cubicBezTo>
                      <a:cubicBezTo>
                        <a:pt x="112870" y="525646"/>
                        <a:pt x="121416" y="528378"/>
                        <a:pt x="127576" y="535433"/>
                      </a:cubicBezTo>
                      <a:cubicBezTo>
                        <a:pt x="133736" y="542487"/>
                        <a:pt x="143672" y="548747"/>
                        <a:pt x="159769" y="551132"/>
                      </a:cubicBezTo>
                      <a:cubicBezTo>
                        <a:pt x="175865" y="553467"/>
                        <a:pt x="182374" y="562111"/>
                        <a:pt x="200159" y="565639"/>
                      </a:cubicBezTo>
                      <a:cubicBezTo>
                        <a:pt x="217994" y="569166"/>
                        <a:pt x="228576" y="571501"/>
                        <a:pt x="254261" y="575873"/>
                      </a:cubicBezTo>
                      <a:cubicBezTo>
                        <a:pt x="279946" y="580195"/>
                        <a:pt x="314176" y="550387"/>
                        <a:pt x="321380" y="542140"/>
                      </a:cubicBezTo>
                      <a:cubicBezTo>
                        <a:pt x="327540" y="535085"/>
                        <a:pt x="321678" y="521771"/>
                        <a:pt x="319840" y="514120"/>
                      </a:cubicBezTo>
                      <a:cubicBezTo>
                        <a:pt x="308960" y="512928"/>
                        <a:pt x="299222" y="505525"/>
                        <a:pt x="291075" y="496185"/>
                      </a:cubicBezTo>
                      <a:cubicBezTo>
                        <a:pt x="290379" y="495390"/>
                        <a:pt x="289733" y="494744"/>
                        <a:pt x="289236" y="494297"/>
                      </a:cubicBezTo>
                      <a:cubicBezTo>
                        <a:pt x="287547" y="494148"/>
                        <a:pt x="285510" y="493900"/>
                        <a:pt x="284964" y="493850"/>
                      </a:cubicBezTo>
                      <a:cubicBezTo>
                        <a:pt x="273587" y="493055"/>
                        <a:pt x="263204" y="488733"/>
                        <a:pt x="256000" y="479443"/>
                      </a:cubicBezTo>
                      <a:cubicBezTo>
                        <a:pt x="252771" y="475319"/>
                        <a:pt x="250486" y="470649"/>
                        <a:pt x="249442" y="465830"/>
                      </a:cubicBezTo>
                      <a:cubicBezTo>
                        <a:pt x="245716" y="463098"/>
                        <a:pt x="241146" y="459571"/>
                        <a:pt x="235283" y="455099"/>
                      </a:cubicBezTo>
                      <a:cubicBezTo>
                        <a:pt x="230713" y="454454"/>
                        <a:pt x="226142" y="452367"/>
                        <a:pt x="221870" y="448542"/>
                      </a:cubicBezTo>
                      <a:cubicBezTo>
                        <a:pt x="226192" y="452466"/>
                        <a:pt x="211337" y="449138"/>
                        <a:pt x="208704" y="448542"/>
                      </a:cubicBezTo>
                      <a:cubicBezTo>
                        <a:pt x="203289" y="447349"/>
                        <a:pt x="198122" y="445263"/>
                        <a:pt x="193154" y="442779"/>
                      </a:cubicBezTo>
                      <a:cubicBezTo>
                        <a:pt x="186199" y="439351"/>
                        <a:pt x="179343" y="435674"/>
                        <a:pt x="172487" y="432048"/>
                      </a:cubicBezTo>
                      <a:cubicBezTo>
                        <a:pt x="171444" y="431899"/>
                        <a:pt x="170450" y="431402"/>
                        <a:pt x="169457" y="430458"/>
                      </a:cubicBezTo>
                      <a:cubicBezTo>
                        <a:pt x="167917" y="429613"/>
                        <a:pt x="166377" y="428818"/>
                        <a:pt x="164787" y="427974"/>
                      </a:cubicBezTo>
                      <a:cubicBezTo>
                        <a:pt x="162501" y="426781"/>
                        <a:pt x="160315" y="425490"/>
                        <a:pt x="158129" y="424198"/>
                      </a:cubicBezTo>
                      <a:cubicBezTo>
                        <a:pt x="155645" y="424645"/>
                        <a:pt x="153062" y="425887"/>
                        <a:pt x="150876" y="427725"/>
                      </a:cubicBezTo>
                      <a:cubicBezTo>
                        <a:pt x="145361" y="432445"/>
                        <a:pt x="139897" y="423403"/>
                        <a:pt x="129613" y="426136"/>
                      </a:cubicBezTo>
                      <a:cubicBezTo>
                        <a:pt x="119329" y="428868"/>
                        <a:pt x="113864" y="421068"/>
                        <a:pt x="116597" y="417541"/>
                      </a:cubicBezTo>
                      <a:cubicBezTo>
                        <a:pt x="119329" y="414014"/>
                        <a:pt x="134432" y="417143"/>
                        <a:pt x="133736" y="411281"/>
                      </a:cubicBezTo>
                      <a:cubicBezTo>
                        <a:pt x="133041" y="405419"/>
                        <a:pt x="127576" y="411281"/>
                        <a:pt x="118335" y="404226"/>
                      </a:cubicBezTo>
                      <a:cubicBezTo>
                        <a:pt x="109095" y="397172"/>
                        <a:pt x="103978" y="401892"/>
                        <a:pt x="101891" y="407754"/>
                      </a:cubicBezTo>
                      <a:cubicBezTo>
                        <a:pt x="99854" y="413616"/>
                        <a:pt x="92650" y="412026"/>
                        <a:pt x="87832" y="406959"/>
                      </a:cubicBezTo>
                      <a:cubicBezTo>
                        <a:pt x="87384" y="406462"/>
                        <a:pt x="86838" y="406065"/>
                        <a:pt x="86242" y="405667"/>
                      </a:cubicBezTo>
                      <a:cubicBezTo>
                        <a:pt x="84652" y="415454"/>
                        <a:pt x="79584" y="416448"/>
                        <a:pt x="74467" y="415156"/>
                      </a:cubicBezTo>
                      <a:cubicBezTo>
                        <a:pt x="68307" y="413566"/>
                        <a:pt x="62147" y="425341"/>
                        <a:pt x="55291" y="425341"/>
                      </a:cubicBezTo>
                      <a:cubicBezTo>
                        <a:pt x="48435" y="425341"/>
                        <a:pt x="40933" y="433935"/>
                        <a:pt x="39542" y="440990"/>
                      </a:cubicBezTo>
                      <a:cubicBezTo>
                        <a:pt x="38201" y="448045"/>
                        <a:pt x="30649" y="444120"/>
                        <a:pt x="30649" y="448840"/>
                      </a:cubicBezTo>
                      <a:cubicBezTo>
                        <a:pt x="30649" y="453559"/>
                        <a:pt x="30649" y="458229"/>
                        <a:pt x="27221" y="462949"/>
                      </a:cubicBezTo>
                      <a:cubicBezTo>
                        <a:pt x="23793" y="467669"/>
                        <a:pt x="27221" y="470004"/>
                        <a:pt x="30649" y="477853"/>
                      </a:cubicBezTo>
                      <a:cubicBezTo>
                        <a:pt x="34077" y="485703"/>
                        <a:pt x="41579" y="484908"/>
                        <a:pt x="45007" y="487243"/>
                      </a:cubicBezTo>
                      <a:cubicBezTo>
                        <a:pt x="48435" y="489578"/>
                        <a:pt x="61451" y="502147"/>
                        <a:pt x="61451" y="506817"/>
                      </a:cubicBezTo>
                      <a:cubicBezTo>
                        <a:pt x="61451" y="511536"/>
                        <a:pt x="51167" y="523261"/>
                        <a:pt x="47093" y="526441"/>
                      </a:cubicBezTo>
                      <a:cubicBezTo>
                        <a:pt x="42970" y="529521"/>
                        <a:pt x="37505" y="537420"/>
                        <a:pt x="40238" y="542090"/>
                      </a:cubicBezTo>
                      <a:cubicBezTo>
                        <a:pt x="42970" y="546810"/>
                        <a:pt x="54645" y="566384"/>
                        <a:pt x="62147" y="582083"/>
                      </a:cubicBezTo>
                      <a:cubicBezTo>
                        <a:pt x="69698" y="597782"/>
                        <a:pt x="59414" y="590727"/>
                        <a:pt x="54595" y="597732"/>
                      </a:cubicBezTo>
                      <a:cubicBezTo>
                        <a:pt x="49826" y="604787"/>
                        <a:pt x="56632" y="613431"/>
                        <a:pt x="58023" y="618151"/>
                      </a:cubicBezTo>
                      <a:cubicBezTo>
                        <a:pt x="59414" y="622871"/>
                        <a:pt x="51863" y="622076"/>
                        <a:pt x="52558" y="625951"/>
                      </a:cubicBezTo>
                      <a:cubicBezTo>
                        <a:pt x="53254" y="629876"/>
                        <a:pt x="63538" y="631465"/>
                        <a:pt x="64184" y="634595"/>
                      </a:cubicBezTo>
                      <a:cubicBezTo>
                        <a:pt x="64879" y="637725"/>
                        <a:pt x="57328" y="641650"/>
                        <a:pt x="60756" y="647910"/>
                      </a:cubicBezTo>
                      <a:cubicBezTo>
                        <a:pt x="64184" y="654219"/>
                        <a:pt x="72381" y="654169"/>
                        <a:pt x="73076" y="662019"/>
                      </a:cubicBezTo>
                      <a:cubicBezTo>
                        <a:pt x="73772" y="669868"/>
                        <a:pt x="58023" y="670614"/>
                        <a:pt x="58719" y="676923"/>
                      </a:cubicBezTo>
                      <a:cubicBezTo>
                        <a:pt x="59414" y="683183"/>
                        <a:pt x="79237" y="691032"/>
                        <a:pt x="88179" y="702757"/>
                      </a:cubicBezTo>
                      <a:cubicBezTo>
                        <a:pt x="97072" y="714531"/>
                        <a:pt x="96376" y="717661"/>
                        <a:pt x="94340" y="723921"/>
                      </a:cubicBezTo>
                      <a:cubicBezTo>
                        <a:pt x="90216" y="736540"/>
                        <a:pt x="65574" y="747420"/>
                        <a:pt x="60060" y="761529"/>
                      </a:cubicBezTo>
                      <a:cubicBezTo>
                        <a:pt x="54595" y="775638"/>
                        <a:pt x="34027" y="783438"/>
                        <a:pt x="24439" y="794467"/>
                      </a:cubicBezTo>
                      <a:cubicBezTo>
                        <a:pt x="20514" y="798938"/>
                        <a:pt x="16639" y="804950"/>
                        <a:pt x="13410" y="810564"/>
                      </a:cubicBezTo>
                      <a:cubicBezTo>
                        <a:pt x="17484" y="809371"/>
                        <a:pt x="20713" y="807980"/>
                        <a:pt x="23098" y="806589"/>
                      </a:cubicBezTo>
                      <a:cubicBezTo>
                        <a:pt x="28563" y="803410"/>
                        <a:pt x="32338" y="818711"/>
                        <a:pt x="37803" y="823828"/>
                      </a:cubicBezTo>
                      <a:cubicBezTo>
                        <a:pt x="43268" y="828946"/>
                        <a:pt x="54247" y="824226"/>
                        <a:pt x="57974" y="828946"/>
                      </a:cubicBezTo>
                      <a:cubicBezTo>
                        <a:pt x="61749" y="833665"/>
                        <a:pt x="54893" y="834013"/>
                        <a:pt x="47044" y="832473"/>
                      </a:cubicBezTo>
                      <a:cubicBezTo>
                        <a:pt x="39144" y="830933"/>
                        <a:pt x="37108" y="836398"/>
                        <a:pt x="24787" y="841068"/>
                      </a:cubicBezTo>
                      <a:cubicBezTo>
                        <a:pt x="15596" y="844595"/>
                        <a:pt x="16490" y="848321"/>
                        <a:pt x="13410" y="851302"/>
                      </a:cubicBezTo>
                      <a:cubicBezTo>
                        <a:pt x="18974" y="860542"/>
                        <a:pt x="11522" y="861685"/>
                        <a:pt x="8690" y="868690"/>
                      </a:cubicBezTo>
                      <a:cubicBezTo>
                        <a:pt x="5610" y="876341"/>
                        <a:pt x="1487" y="877533"/>
                        <a:pt x="990" y="882203"/>
                      </a:cubicBezTo>
                      <a:cubicBezTo>
                        <a:pt x="493" y="886923"/>
                        <a:pt x="2033" y="890450"/>
                        <a:pt x="2530" y="897505"/>
                      </a:cubicBezTo>
                      <a:cubicBezTo>
                        <a:pt x="3027" y="904559"/>
                        <a:pt x="4070" y="905752"/>
                        <a:pt x="7647" y="911614"/>
                      </a:cubicBezTo>
                      <a:cubicBezTo>
                        <a:pt x="11224" y="917476"/>
                        <a:pt x="4567" y="917476"/>
                        <a:pt x="1487" y="920457"/>
                      </a:cubicBezTo>
                      <a:cubicBezTo>
                        <a:pt x="-1593" y="923388"/>
                        <a:pt x="443" y="929847"/>
                        <a:pt x="4567" y="934566"/>
                      </a:cubicBezTo>
                      <a:cubicBezTo>
                        <a:pt x="8690" y="939286"/>
                        <a:pt x="8690" y="945148"/>
                        <a:pt x="7150" y="949272"/>
                      </a:cubicBezTo>
                      <a:cubicBezTo>
                        <a:pt x="5610" y="953395"/>
                        <a:pt x="10727" y="960450"/>
                        <a:pt x="14354" y="964573"/>
                      </a:cubicBezTo>
                      <a:cubicBezTo>
                        <a:pt x="17931" y="968697"/>
                        <a:pt x="17434" y="979875"/>
                        <a:pt x="20514" y="982806"/>
                      </a:cubicBezTo>
                      <a:cubicBezTo>
                        <a:pt x="23595" y="985737"/>
                        <a:pt x="27221" y="988668"/>
                        <a:pt x="32835" y="986930"/>
                      </a:cubicBezTo>
                      <a:cubicBezTo>
                        <a:pt x="38499" y="985191"/>
                        <a:pt x="42076" y="988122"/>
                        <a:pt x="44659" y="993388"/>
                      </a:cubicBezTo>
                      <a:cubicBezTo>
                        <a:pt x="47242" y="998654"/>
                        <a:pt x="51316" y="996319"/>
                        <a:pt x="56980" y="993388"/>
                      </a:cubicBezTo>
                      <a:cubicBezTo>
                        <a:pt x="62594" y="990457"/>
                        <a:pt x="75461" y="998654"/>
                        <a:pt x="78541" y="1000443"/>
                      </a:cubicBezTo>
                      <a:cubicBezTo>
                        <a:pt x="81622" y="1002182"/>
                        <a:pt x="80081" y="1012217"/>
                        <a:pt x="80578" y="1018676"/>
                      </a:cubicBezTo>
                      <a:cubicBezTo>
                        <a:pt x="81075" y="1025134"/>
                        <a:pt x="77498" y="1033381"/>
                        <a:pt x="83162" y="1037504"/>
                      </a:cubicBezTo>
                      <a:cubicBezTo>
                        <a:pt x="88825" y="1041628"/>
                        <a:pt x="87285" y="1051018"/>
                        <a:pt x="93942" y="1053949"/>
                      </a:cubicBezTo>
                      <a:cubicBezTo>
                        <a:pt x="100649" y="1056880"/>
                        <a:pt x="103183" y="1067462"/>
                        <a:pt x="107306" y="1068654"/>
                      </a:cubicBezTo>
                      <a:cubicBezTo>
                        <a:pt x="111430" y="1069797"/>
                        <a:pt x="119130" y="1076901"/>
                        <a:pt x="120124" y="1082167"/>
                      </a:cubicBezTo>
                      <a:cubicBezTo>
                        <a:pt x="121167" y="1087433"/>
                        <a:pt x="112920" y="1092153"/>
                        <a:pt x="108300" y="1094488"/>
                      </a:cubicBezTo>
                      <a:cubicBezTo>
                        <a:pt x="103680" y="1096823"/>
                        <a:pt x="94936" y="1087433"/>
                        <a:pt x="91856" y="1091557"/>
                      </a:cubicBezTo>
                      <a:cubicBezTo>
                        <a:pt x="88776" y="1095680"/>
                        <a:pt x="92899" y="1103331"/>
                        <a:pt x="95433" y="1116248"/>
                      </a:cubicBezTo>
                      <a:cubicBezTo>
                        <a:pt x="98016" y="1129165"/>
                        <a:pt x="100053" y="1130357"/>
                        <a:pt x="105220" y="1130357"/>
                      </a:cubicBezTo>
                      <a:cubicBezTo>
                        <a:pt x="110386" y="1130357"/>
                        <a:pt x="112423" y="1126234"/>
                        <a:pt x="116000" y="1123899"/>
                      </a:cubicBezTo>
                      <a:cubicBezTo>
                        <a:pt x="119577" y="1121564"/>
                        <a:pt x="127824" y="1125091"/>
                        <a:pt x="131401" y="1123303"/>
                      </a:cubicBezTo>
                      <a:cubicBezTo>
                        <a:pt x="134978" y="1121514"/>
                        <a:pt x="147845" y="1120968"/>
                        <a:pt x="150429" y="1125638"/>
                      </a:cubicBezTo>
                      <a:cubicBezTo>
                        <a:pt x="153012" y="1130357"/>
                        <a:pt x="155546" y="1141536"/>
                        <a:pt x="153509" y="1145609"/>
                      </a:cubicBezTo>
                      <a:cubicBezTo>
                        <a:pt x="151472" y="1149733"/>
                        <a:pt x="156093" y="1154403"/>
                        <a:pt x="158676" y="1160315"/>
                      </a:cubicBezTo>
                      <a:cubicBezTo>
                        <a:pt x="161210" y="1166177"/>
                        <a:pt x="172040" y="1163246"/>
                        <a:pt x="175617" y="1165034"/>
                      </a:cubicBezTo>
                      <a:cubicBezTo>
                        <a:pt x="179194" y="1166823"/>
                        <a:pt x="187441" y="1179690"/>
                        <a:pt x="185901" y="1185602"/>
                      </a:cubicBezTo>
                      <a:cubicBezTo>
                        <a:pt x="184361" y="1191465"/>
                        <a:pt x="191018" y="1192657"/>
                        <a:pt x="194645" y="1190868"/>
                      </a:cubicBezTo>
                      <a:cubicBezTo>
                        <a:pt x="198222" y="1189080"/>
                        <a:pt x="201848" y="1193800"/>
                        <a:pt x="205922" y="1196731"/>
                      </a:cubicBezTo>
                      <a:cubicBezTo>
                        <a:pt x="209996" y="1199662"/>
                        <a:pt x="213623" y="1198519"/>
                        <a:pt x="217746" y="1195538"/>
                      </a:cubicBezTo>
                      <a:cubicBezTo>
                        <a:pt x="221870" y="1192607"/>
                        <a:pt x="228527" y="1190272"/>
                        <a:pt x="230564" y="1194346"/>
                      </a:cubicBezTo>
                      <a:cubicBezTo>
                        <a:pt x="232600" y="1198470"/>
                        <a:pt x="240848" y="1206120"/>
                        <a:pt x="240848" y="1208455"/>
                      </a:cubicBezTo>
                      <a:cubicBezTo>
                        <a:pt x="240848" y="1210790"/>
                        <a:pt x="253715" y="1208455"/>
                        <a:pt x="259826" y="1211983"/>
                      </a:cubicBezTo>
                      <a:cubicBezTo>
                        <a:pt x="265986" y="1215510"/>
                        <a:pt x="272693" y="1213721"/>
                        <a:pt x="279350" y="1217845"/>
                      </a:cubicBezTo>
                      <a:cubicBezTo>
                        <a:pt x="286007" y="1221968"/>
                        <a:pt x="292168" y="1222564"/>
                        <a:pt x="292714" y="1227234"/>
                      </a:cubicBezTo>
                      <a:cubicBezTo>
                        <a:pt x="293211" y="1231954"/>
                        <a:pt x="286057" y="1236028"/>
                        <a:pt x="286057" y="1238413"/>
                      </a:cubicBezTo>
                      <a:cubicBezTo>
                        <a:pt x="286057" y="1240748"/>
                        <a:pt x="291720" y="1242536"/>
                        <a:pt x="291720" y="1246063"/>
                      </a:cubicBezTo>
                      <a:cubicBezTo>
                        <a:pt x="291720" y="1249591"/>
                        <a:pt x="284517" y="1249591"/>
                        <a:pt x="283523" y="1252522"/>
                      </a:cubicBezTo>
                      <a:cubicBezTo>
                        <a:pt x="282480" y="1255453"/>
                        <a:pt x="287647" y="1259577"/>
                        <a:pt x="288640" y="1262508"/>
                      </a:cubicBezTo>
                      <a:cubicBezTo>
                        <a:pt x="289684" y="1265439"/>
                        <a:pt x="284517" y="1275425"/>
                        <a:pt x="284517" y="1278356"/>
                      </a:cubicBezTo>
                      <a:cubicBezTo>
                        <a:pt x="284517" y="1281287"/>
                        <a:pt x="269116" y="1277760"/>
                        <a:pt x="265539" y="1277760"/>
                      </a:cubicBezTo>
                      <a:cubicBezTo>
                        <a:pt x="261962" y="1277760"/>
                        <a:pt x="251132" y="1291273"/>
                        <a:pt x="247554" y="1291869"/>
                      </a:cubicBezTo>
                      <a:cubicBezTo>
                        <a:pt x="244474" y="1292366"/>
                        <a:pt x="245915" y="1298874"/>
                        <a:pt x="247058" y="1304438"/>
                      </a:cubicBezTo>
                      <a:cubicBezTo>
                        <a:pt x="258136" y="1302004"/>
                        <a:pt x="269464" y="1301010"/>
                        <a:pt x="270706" y="1303842"/>
                      </a:cubicBezTo>
                      <a:cubicBezTo>
                        <a:pt x="272742" y="1308561"/>
                        <a:pt x="246710" y="1321081"/>
                        <a:pt x="241940" y="1323019"/>
                      </a:cubicBezTo>
                      <a:cubicBezTo>
                        <a:pt x="237122" y="1324956"/>
                        <a:pt x="251181" y="1333203"/>
                        <a:pt x="250833" y="1337923"/>
                      </a:cubicBezTo>
                      <a:cubicBezTo>
                        <a:pt x="250486" y="1342642"/>
                        <a:pt x="235780" y="1343785"/>
                        <a:pt x="237122" y="1353175"/>
                      </a:cubicBezTo>
                      <a:cubicBezTo>
                        <a:pt x="238512" y="1362564"/>
                        <a:pt x="232352" y="1364552"/>
                        <a:pt x="224453" y="1364552"/>
                      </a:cubicBezTo>
                      <a:cubicBezTo>
                        <a:pt x="216554" y="1364552"/>
                        <a:pt x="214517" y="1370016"/>
                        <a:pt x="218293" y="1370811"/>
                      </a:cubicBezTo>
                      <a:cubicBezTo>
                        <a:pt x="222068" y="1371606"/>
                        <a:pt x="221720" y="1383381"/>
                        <a:pt x="236426" y="1387653"/>
                      </a:cubicBezTo>
                      <a:cubicBezTo>
                        <a:pt x="251132" y="1391975"/>
                        <a:pt x="266880" y="1407625"/>
                        <a:pt x="279549" y="1423324"/>
                      </a:cubicBezTo>
                      <a:cubicBezTo>
                        <a:pt x="281337" y="1425510"/>
                        <a:pt x="283374" y="1427248"/>
                        <a:pt x="285560" y="1428739"/>
                      </a:cubicBezTo>
                      <a:cubicBezTo>
                        <a:pt x="289236" y="1426205"/>
                        <a:pt x="292416" y="1424417"/>
                        <a:pt x="294254" y="1424119"/>
                      </a:cubicBezTo>
                      <a:cubicBezTo>
                        <a:pt x="301458" y="1422926"/>
                        <a:pt x="314822" y="1427646"/>
                        <a:pt x="321976" y="1433508"/>
                      </a:cubicBezTo>
                      <a:cubicBezTo>
                        <a:pt x="329179" y="1439370"/>
                        <a:pt x="354865" y="1432316"/>
                        <a:pt x="357945" y="1437035"/>
                      </a:cubicBezTo>
                      <a:cubicBezTo>
                        <a:pt x="361025" y="1441755"/>
                        <a:pt x="367185" y="1447617"/>
                        <a:pt x="372352" y="1447617"/>
                      </a:cubicBezTo>
                      <a:cubicBezTo>
                        <a:pt x="377469" y="1447617"/>
                        <a:pt x="382636" y="1459392"/>
                        <a:pt x="386710" y="1455864"/>
                      </a:cubicBezTo>
                      <a:cubicBezTo>
                        <a:pt x="390833" y="1452337"/>
                        <a:pt x="406234" y="1452337"/>
                        <a:pt x="410358" y="1452337"/>
                      </a:cubicBezTo>
                      <a:cubicBezTo>
                        <a:pt x="414481" y="1452337"/>
                        <a:pt x="414481" y="1455864"/>
                        <a:pt x="418555" y="1455864"/>
                      </a:cubicBezTo>
                      <a:cubicBezTo>
                        <a:pt x="422678" y="1455864"/>
                        <a:pt x="422678" y="1473501"/>
                        <a:pt x="425758" y="1472309"/>
                      </a:cubicBezTo>
                      <a:cubicBezTo>
                        <a:pt x="428839" y="1471116"/>
                        <a:pt x="440116" y="1482891"/>
                        <a:pt x="447320" y="1484083"/>
                      </a:cubicBezTo>
                      <a:cubicBezTo>
                        <a:pt x="454524" y="1485275"/>
                        <a:pt x="461678" y="1499335"/>
                        <a:pt x="464758" y="1498192"/>
                      </a:cubicBezTo>
                      <a:cubicBezTo>
                        <a:pt x="467838" y="1497000"/>
                        <a:pt x="473005" y="1504054"/>
                        <a:pt x="475042" y="1498192"/>
                      </a:cubicBezTo>
                      <a:cubicBezTo>
                        <a:pt x="477029" y="1492628"/>
                        <a:pt x="487164" y="1495311"/>
                        <a:pt x="489995" y="1485673"/>
                      </a:cubicBezTo>
                      <a:cubicBezTo>
                        <a:pt x="476979" y="1467440"/>
                        <a:pt x="463019" y="1447220"/>
                        <a:pt x="463416" y="1439420"/>
                      </a:cubicBezTo>
                      <a:cubicBezTo>
                        <a:pt x="464112" y="1426106"/>
                        <a:pt x="468881" y="1417461"/>
                        <a:pt x="454524" y="1403352"/>
                      </a:cubicBezTo>
                      <a:cubicBezTo>
                        <a:pt x="440166" y="1389243"/>
                        <a:pt x="455915" y="1379853"/>
                        <a:pt x="466199" y="1364949"/>
                      </a:cubicBezTo>
                      <a:cubicBezTo>
                        <a:pt x="475390" y="1351635"/>
                        <a:pt x="494914" y="1345822"/>
                        <a:pt x="507284" y="1336333"/>
                      </a:cubicBezTo>
                      <a:cubicBezTo>
                        <a:pt x="504800" y="1334346"/>
                        <a:pt x="502217" y="1332508"/>
                        <a:pt x="499733" y="1331266"/>
                      </a:cubicBezTo>
                      <a:cubicBezTo>
                        <a:pt x="490492" y="1326546"/>
                        <a:pt x="487412" y="1321876"/>
                        <a:pt x="494616" y="1319491"/>
                      </a:cubicBezTo>
                      <a:cubicBezTo>
                        <a:pt x="501819" y="1317156"/>
                        <a:pt x="498739" y="1312437"/>
                        <a:pt x="491536" y="1303047"/>
                      </a:cubicBezTo>
                      <a:cubicBezTo>
                        <a:pt x="484332" y="1293657"/>
                        <a:pt x="481252" y="1284218"/>
                        <a:pt x="477128" y="1284218"/>
                      </a:cubicBezTo>
                      <a:cubicBezTo>
                        <a:pt x="473005" y="1284218"/>
                        <a:pt x="466844" y="1283076"/>
                        <a:pt x="460684" y="1285410"/>
                      </a:cubicBezTo>
                      <a:cubicBezTo>
                        <a:pt x="454524" y="1287745"/>
                        <a:pt x="455567" y="1279548"/>
                        <a:pt x="456560" y="1271301"/>
                      </a:cubicBezTo>
                      <a:cubicBezTo>
                        <a:pt x="457604" y="1263054"/>
                        <a:pt x="445283" y="1264247"/>
                        <a:pt x="443196" y="1260719"/>
                      </a:cubicBezTo>
                      <a:cubicBezTo>
                        <a:pt x="441160" y="1257192"/>
                        <a:pt x="446277" y="1245467"/>
                        <a:pt x="448363" y="1244275"/>
                      </a:cubicBezTo>
                      <a:cubicBezTo>
                        <a:pt x="450400" y="1243083"/>
                        <a:pt x="456560" y="1239555"/>
                        <a:pt x="456560" y="1236028"/>
                      </a:cubicBezTo>
                      <a:cubicBezTo>
                        <a:pt x="456560" y="1232501"/>
                        <a:pt x="445283" y="1231308"/>
                        <a:pt x="449357" y="1223111"/>
                      </a:cubicBezTo>
                      <a:cubicBezTo>
                        <a:pt x="453480" y="1214864"/>
                        <a:pt x="461678" y="1214864"/>
                        <a:pt x="461678" y="1206667"/>
                      </a:cubicBezTo>
                      <a:cubicBezTo>
                        <a:pt x="461678" y="1198420"/>
                        <a:pt x="467838" y="1191365"/>
                        <a:pt x="475042" y="1197277"/>
                      </a:cubicBezTo>
                      <a:cubicBezTo>
                        <a:pt x="482245" y="1203140"/>
                        <a:pt x="485326" y="1218441"/>
                        <a:pt x="493523" y="1214914"/>
                      </a:cubicBezTo>
                      <a:cubicBezTo>
                        <a:pt x="501770" y="1211386"/>
                        <a:pt x="496603" y="1203140"/>
                        <a:pt x="495560" y="1198470"/>
                      </a:cubicBezTo>
                      <a:cubicBezTo>
                        <a:pt x="494516" y="1193750"/>
                        <a:pt x="492479" y="1186695"/>
                        <a:pt x="501720" y="1184360"/>
                      </a:cubicBezTo>
                      <a:cubicBezTo>
                        <a:pt x="510961" y="1182025"/>
                        <a:pt x="506887" y="1171443"/>
                        <a:pt x="514041" y="1171443"/>
                      </a:cubicBezTo>
                      <a:cubicBezTo>
                        <a:pt x="521245" y="1171443"/>
                        <a:pt x="534609" y="1160861"/>
                        <a:pt x="538683" y="1158526"/>
                      </a:cubicBezTo>
                      <a:cubicBezTo>
                        <a:pt x="542806" y="1156191"/>
                        <a:pt x="552046" y="1150279"/>
                        <a:pt x="556120" y="1152664"/>
                      </a:cubicBezTo>
                      <a:cubicBezTo>
                        <a:pt x="560244" y="1154999"/>
                        <a:pt x="565361" y="1160911"/>
                        <a:pt x="568441" y="1152664"/>
                      </a:cubicBezTo>
                      <a:cubicBezTo>
                        <a:pt x="571521" y="1144417"/>
                        <a:pt x="583842" y="1147944"/>
                        <a:pt x="584885" y="1152664"/>
                      </a:cubicBezTo>
                      <a:cubicBezTo>
                        <a:pt x="585929" y="1157384"/>
                        <a:pt x="605453" y="1157384"/>
                        <a:pt x="611613" y="1162054"/>
                      </a:cubicBezTo>
                      <a:cubicBezTo>
                        <a:pt x="617774" y="1166773"/>
                        <a:pt x="631138" y="1176163"/>
                        <a:pt x="631138" y="1180883"/>
                      </a:cubicBezTo>
                      <a:cubicBezTo>
                        <a:pt x="631138" y="1185602"/>
                        <a:pt x="637298" y="1192657"/>
                        <a:pt x="637298" y="1184410"/>
                      </a:cubicBezTo>
                      <a:cubicBezTo>
                        <a:pt x="637298" y="1176163"/>
                        <a:pt x="642416" y="1178548"/>
                        <a:pt x="650663" y="1184410"/>
                      </a:cubicBezTo>
                      <a:cubicBezTo>
                        <a:pt x="658909" y="1190272"/>
                        <a:pt x="670187" y="1187937"/>
                        <a:pt x="672224" y="1182075"/>
                      </a:cubicBezTo>
                      <a:cubicBezTo>
                        <a:pt x="674261" y="1176213"/>
                        <a:pt x="689662" y="1169158"/>
                        <a:pt x="694828" y="1173828"/>
                      </a:cubicBezTo>
                      <a:cubicBezTo>
                        <a:pt x="699945" y="1178548"/>
                        <a:pt x="702032" y="1182075"/>
                        <a:pt x="708193" y="1175020"/>
                      </a:cubicBezTo>
                      <a:cubicBezTo>
                        <a:pt x="714353" y="1167966"/>
                        <a:pt x="728760" y="1169158"/>
                        <a:pt x="730797" y="1176163"/>
                      </a:cubicBezTo>
                      <a:cubicBezTo>
                        <a:pt x="732834" y="1183218"/>
                        <a:pt x="740038" y="1184410"/>
                        <a:pt x="746198" y="1184410"/>
                      </a:cubicBezTo>
                      <a:cubicBezTo>
                        <a:pt x="752359" y="1184410"/>
                        <a:pt x="753402" y="1194992"/>
                        <a:pt x="757476" y="1192657"/>
                      </a:cubicBezTo>
                      <a:cubicBezTo>
                        <a:pt x="761599" y="1190322"/>
                        <a:pt x="760556" y="1178548"/>
                        <a:pt x="765722" y="1179740"/>
                      </a:cubicBezTo>
                      <a:cubicBezTo>
                        <a:pt x="770840" y="1180932"/>
                        <a:pt x="774963" y="1187987"/>
                        <a:pt x="783160" y="1187987"/>
                      </a:cubicBezTo>
                      <a:cubicBezTo>
                        <a:pt x="791407" y="1187987"/>
                        <a:pt x="797518" y="1185652"/>
                        <a:pt x="797518" y="1178597"/>
                      </a:cubicBezTo>
                      <a:cubicBezTo>
                        <a:pt x="797518" y="1171543"/>
                        <a:pt x="796525" y="1159768"/>
                        <a:pt x="791358" y="1159768"/>
                      </a:cubicBezTo>
                      <a:cubicBezTo>
                        <a:pt x="786241" y="1159768"/>
                        <a:pt x="781074" y="1153906"/>
                        <a:pt x="774913" y="1153906"/>
                      </a:cubicBezTo>
                      <a:cubicBezTo>
                        <a:pt x="768753" y="1153906"/>
                        <a:pt x="762593" y="1142132"/>
                        <a:pt x="768753" y="1139797"/>
                      </a:cubicBezTo>
                      <a:cubicBezTo>
                        <a:pt x="774913" y="1137462"/>
                        <a:pt x="785197" y="1131550"/>
                        <a:pt x="783111" y="1125687"/>
                      </a:cubicBezTo>
                      <a:cubicBezTo>
                        <a:pt x="781074" y="1119825"/>
                        <a:pt x="779037" y="1108051"/>
                        <a:pt x="787234" y="1106859"/>
                      </a:cubicBezTo>
                      <a:cubicBezTo>
                        <a:pt x="795481" y="1105666"/>
                        <a:pt x="812919" y="1105666"/>
                        <a:pt x="811876" y="1102139"/>
                      </a:cubicBezTo>
                      <a:cubicBezTo>
                        <a:pt x="810833" y="1098612"/>
                        <a:pt x="794438" y="1096277"/>
                        <a:pt x="791308" y="1090365"/>
                      </a:cubicBezTo>
                      <a:cubicBezTo>
                        <a:pt x="788228" y="1084502"/>
                        <a:pt x="787185" y="1070393"/>
                        <a:pt x="790265" y="1068008"/>
                      </a:cubicBezTo>
                      <a:cubicBezTo>
                        <a:pt x="793345" y="1065673"/>
                        <a:pt x="803629" y="1069201"/>
                        <a:pt x="809789" y="1066816"/>
                      </a:cubicBezTo>
                      <a:cubicBezTo>
                        <a:pt x="815949" y="1064481"/>
                        <a:pt x="829314" y="1070343"/>
                        <a:pt x="837511" y="1063289"/>
                      </a:cubicBezTo>
                      <a:cubicBezTo>
                        <a:pt x="845708" y="1056234"/>
                        <a:pt x="863196" y="1055042"/>
                        <a:pt x="872436" y="1055042"/>
                      </a:cubicBezTo>
                      <a:cubicBezTo>
                        <a:pt x="881677" y="1055042"/>
                        <a:pt x="888881" y="1047987"/>
                        <a:pt x="896084" y="1046795"/>
                      </a:cubicBezTo>
                      <a:cubicBezTo>
                        <a:pt x="903288" y="1045602"/>
                        <a:pt x="923806" y="1042075"/>
                        <a:pt x="928973" y="1039740"/>
                      </a:cubicBezTo>
                      <a:cubicBezTo>
                        <a:pt x="934140" y="1037405"/>
                        <a:pt x="961861" y="1032685"/>
                        <a:pt x="962855" y="1026823"/>
                      </a:cubicBezTo>
                      <a:cubicBezTo>
                        <a:pt x="963898" y="1020961"/>
                        <a:pt x="985957" y="1016241"/>
                        <a:pt x="991620" y="1019172"/>
                      </a:cubicBezTo>
                      <a:cubicBezTo>
                        <a:pt x="997283" y="1022104"/>
                        <a:pt x="1004487" y="1024488"/>
                        <a:pt x="1009605" y="1022104"/>
                      </a:cubicBezTo>
                      <a:cubicBezTo>
                        <a:pt x="1014721" y="1019769"/>
                        <a:pt x="1025552" y="1026227"/>
                        <a:pt x="1024509" y="1032685"/>
                      </a:cubicBezTo>
                      <a:cubicBezTo>
                        <a:pt x="1023465" y="1039144"/>
                        <a:pt x="1029129" y="1046198"/>
                        <a:pt x="1028632" y="1051465"/>
                      </a:cubicBezTo>
                      <a:cubicBezTo>
                        <a:pt x="1028086" y="1056781"/>
                        <a:pt x="1022968" y="1058519"/>
                        <a:pt x="1026049" y="1062643"/>
                      </a:cubicBezTo>
                      <a:cubicBezTo>
                        <a:pt x="1029129" y="1066766"/>
                        <a:pt x="1042990" y="1063835"/>
                        <a:pt x="1047113" y="1058519"/>
                      </a:cubicBezTo>
                      <a:cubicBezTo>
                        <a:pt x="1051236" y="1053204"/>
                        <a:pt x="1055857" y="1060854"/>
                        <a:pt x="1055857" y="1064978"/>
                      </a:cubicBezTo>
                      <a:cubicBezTo>
                        <a:pt x="1055857" y="1069101"/>
                        <a:pt x="1062514" y="1072032"/>
                        <a:pt x="1062514" y="1066717"/>
                      </a:cubicBezTo>
                      <a:cubicBezTo>
                        <a:pt x="1062514" y="1061401"/>
                        <a:pt x="1070761" y="1064978"/>
                        <a:pt x="1073295" y="1068505"/>
                      </a:cubicBezTo>
                      <a:cubicBezTo>
                        <a:pt x="1075878" y="1072032"/>
                        <a:pt x="1085616" y="1064382"/>
                        <a:pt x="1085616" y="1070294"/>
                      </a:cubicBezTo>
                      <a:cubicBezTo>
                        <a:pt x="1085616" y="1076156"/>
                        <a:pt x="1071208" y="1080876"/>
                        <a:pt x="1077368" y="1087334"/>
                      </a:cubicBezTo>
                      <a:cubicBezTo>
                        <a:pt x="1083529" y="1093793"/>
                        <a:pt x="1087106" y="1079683"/>
                        <a:pt x="1094856" y="1082614"/>
                      </a:cubicBezTo>
                      <a:cubicBezTo>
                        <a:pt x="1102557" y="1085546"/>
                        <a:pt x="1112840" y="1072629"/>
                        <a:pt x="1120044" y="1070840"/>
                      </a:cubicBezTo>
                      <a:cubicBezTo>
                        <a:pt x="1127248" y="1069052"/>
                        <a:pt x="1134949" y="1061450"/>
                        <a:pt x="1141109" y="1057327"/>
                      </a:cubicBezTo>
                      <a:cubicBezTo>
                        <a:pt x="1147269" y="1053204"/>
                        <a:pt x="1160633" y="1054396"/>
                        <a:pt x="1156510" y="1059116"/>
                      </a:cubicBezTo>
                      <a:cubicBezTo>
                        <a:pt x="1152387" y="1063835"/>
                        <a:pt x="1147766" y="1072629"/>
                        <a:pt x="1163217" y="1079087"/>
                      </a:cubicBezTo>
                      <a:cubicBezTo>
                        <a:pt x="1178617" y="1085546"/>
                        <a:pt x="1196105" y="1119676"/>
                        <a:pt x="1205843" y="1136667"/>
                      </a:cubicBezTo>
                      <a:cubicBezTo>
                        <a:pt x="1215630" y="1153707"/>
                        <a:pt x="1224870" y="1184311"/>
                        <a:pt x="1229988" y="1184311"/>
                      </a:cubicBezTo>
                      <a:cubicBezTo>
                        <a:pt x="1235104" y="1184311"/>
                        <a:pt x="1236694" y="1169009"/>
                        <a:pt x="1243351" y="1167270"/>
                      </a:cubicBezTo>
                      <a:cubicBezTo>
                        <a:pt x="1250008" y="1165482"/>
                        <a:pt x="1254132" y="1180187"/>
                        <a:pt x="1261336" y="1181976"/>
                      </a:cubicBezTo>
                      <a:cubicBezTo>
                        <a:pt x="1268540" y="1183714"/>
                        <a:pt x="1278277" y="1188434"/>
                        <a:pt x="1283941" y="1186099"/>
                      </a:cubicBezTo>
                      <a:cubicBezTo>
                        <a:pt x="1289604" y="1183764"/>
                        <a:pt x="1302422" y="1175517"/>
                        <a:pt x="1307042" y="1178498"/>
                      </a:cubicBezTo>
                      <a:cubicBezTo>
                        <a:pt x="1311662" y="1181429"/>
                        <a:pt x="1317822" y="1181429"/>
                        <a:pt x="1321946" y="1192607"/>
                      </a:cubicBezTo>
                      <a:cubicBezTo>
                        <a:pt x="1326020" y="1203785"/>
                        <a:pt x="1332230" y="1206120"/>
                        <a:pt x="1336303" y="1206120"/>
                      </a:cubicBezTo>
                      <a:cubicBezTo>
                        <a:pt x="1340378" y="1206120"/>
                        <a:pt x="1341271" y="1211386"/>
                        <a:pt x="1341271" y="1216106"/>
                      </a:cubicBezTo>
                      <a:cubicBezTo>
                        <a:pt x="1341271" y="1220826"/>
                        <a:pt x="1348823" y="1227085"/>
                        <a:pt x="1352897" y="1227085"/>
                      </a:cubicBezTo>
                      <a:cubicBezTo>
                        <a:pt x="1357020" y="1227085"/>
                        <a:pt x="1367950" y="1225496"/>
                        <a:pt x="1371378" y="1223161"/>
                      </a:cubicBezTo>
                      <a:cubicBezTo>
                        <a:pt x="1374806" y="1220826"/>
                        <a:pt x="1378930" y="1218491"/>
                        <a:pt x="1379576" y="1223956"/>
                      </a:cubicBezTo>
                      <a:cubicBezTo>
                        <a:pt x="1380271" y="1229420"/>
                        <a:pt x="1386432" y="1238065"/>
                        <a:pt x="1390555" y="1238065"/>
                      </a:cubicBezTo>
                      <a:cubicBezTo>
                        <a:pt x="1394678" y="1238065"/>
                        <a:pt x="1402875" y="1241990"/>
                        <a:pt x="1403571" y="1238065"/>
                      </a:cubicBezTo>
                      <a:cubicBezTo>
                        <a:pt x="1404267" y="1234140"/>
                        <a:pt x="1415196" y="1231805"/>
                        <a:pt x="1419320" y="1231010"/>
                      </a:cubicBezTo>
                      <a:cubicBezTo>
                        <a:pt x="1423443" y="1230215"/>
                        <a:pt x="1437801" y="1227085"/>
                        <a:pt x="1440534" y="1220031"/>
                      </a:cubicBezTo>
                      <a:cubicBezTo>
                        <a:pt x="1443266" y="1212976"/>
                        <a:pt x="1454891" y="1212976"/>
                        <a:pt x="1458369" y="1208257"/>
                      </a:cubicBezTo>
                      <a:cubicBezTo>
                        <a:pt x="1461797" y="1203537"/>
                        <a:pt x="1471385" y="1201202"/>
                        <a:pt x="1473422" y="1196482"/>
                      </a:cubicBezTo>
                      <a:cubicBezTo>
                        <a:pt x="1475459" y="1191763"/>
                        <a:pt x="1487780" y="1192558"/>
                        <a:pt x="1489171" y="1188633"/>
                      </a:cubicBezTo>
                      <a:cubicBezTo>
                        <a:pt x="1490512" y="1184708"/>
                        <a:pt x="1500796" y="1183913"/>
                        <a:pt x="1505615" y="1185503"/>
                      </a:cubicBezTo>
                      <a:cubicBezTo>
                        <a:pt x="1510384" y="1187093"/>
                        <a:pt x="1534380" y="1192558"/>
                        <a:pt x="1537808" y="1191763"/>
                      </a:cubicBezTo>
                      <a:cubicBezTo>
                        <a:pt x="1541236" y="1190968"/>
                        <a:pt x="1541931" y="1205872"/>
                        <a:pt x="1545310" y="1206667"/>
                      </a:cubicBezTo>
                      <a:cubicBezTo>
                        <a:pt x="1548738" y="1207462"/>
                        <a:pt x="1561059" y="1218441"/>
                        <a:pt x="1564486" y="1215311"/>
                      </a:cubicBezTo>
                      <a:cubicBezTo>
                        <a:pt x="1567914" y="1212181"/>
                        <a:pt x="1576112" y="1209002"/>
                        <a:pt x="1582967" y="1213721"/>
                      </a:cubicBezTo>
                      <a:cubicBezTo>
                        <a:pt x="1589823" y="1218441"/>
                        <a:pt x="1596679" y="1224701"/>
                        <a:pt x="1599412" y="1219236"/>
                      </a:cubicBezTo>
                      <a:cubicBezTo>
                        <a:pt x="1602144" y="1213721"/>
                        <a:pt x="1616552" y="1211386"/>
                        <a:pt x="1618589" y="1208257"/>
                      </a:cubicBezTo>
                      <a:cubicBezTo>
                        <a:pt x="1620626" y="1205127"/>
                        <a:pt x="1622712" y="1195737"/>
                        <a:pt x="1619235" y="1192558"/>
                      </a:cubicBezTo>
                      <a:cubicBezTo>
                        <a:pt x="1615806" y="1189428"/>
                        <a:pt x="1612428" y="1176908"/>
                        <a:pt x="1611037" y="1170599"/>
                      </a:cubicBezTo>
                      <a:cubicBezTo>
                        <a:pt x="1609646" y="1164339"/>
                        <a:pt x="1619235" y="1162749"/>
                        <a:pt x="1620626" y="1157284"/>
                      </a:cubicBezTo>
                      <a:cubicBezTo>
                        <a:pt x="1621967" y="1151819"/>
                        <a:pt x="1630214" y="1151025"/>
                        <a:pt x="1632946" y="1147895"/>
                      </a:cubicBezTo>
                      <a:cubicBezTo>
                        <a:pt x="1635678" y="1144765"/>
                        <a:pt x="1636374" y="1137710"/>
                        <a:pt x="1641193" y="1139300"/>
                      </a:cubicBezTo>
                      <a:cubicBezTo>
                        <a:pt x="1645963" y="1140890"/>
                        <a:pt x="1656246" y="1144765"/>
                        <a:pt x="1658283" y="1147149"/>
                      </a:cubicBezTo>
                      <a:cubicBezTo>
                        <a:pt x="1660320" y="1149484"/>
                        <a:pt x="1667872" y="1151074"/>
                        <a:pt x="1672641" y="1151074"/>
                      </a:cubicBezTo>
                      <a:cubicBezTo>
                        <a:pt x="1677460" y="1151074"/>
                        <a:pt x="1684962" y="1155794"/>
                        <a:pt x="1689781" y="1158924"/>
                      </a:cubicBezTo>
                      <a:cubicBezTo>
                        <a:pt x="1694600" y="1162054"/>
                        <a:pt x="1709653" y="1162054"/>
                        <a:pt x="1712386" y="1166773"/>
                      </a:cubicBezTo>
                      <a:cubicBezTo>
                        <a:pt x="1715118" y="1171443"/>
                        <a:pt x="1711690" y="1184807"/>
                        <a:pt x="1715118" y="1189527"/>
                      </a:cubicBezTo>
                      <a:cubicBezTo>
                        <a:pt x="1718546" y="1194247"/>
                        <a:pt x="1726743" y="1204382"/>
                        <a:pt x="1729475" y="1202047"/>
                      </a:cubicBezTo>
                      <a:cubicBezTo>
                        <a:pt x="1732208" y="1199712"/>
                        <a:pt x="1745224" y="1209896"/>
                        <a:pt x="1750043" y="1209101"/>
                      </a:cubicBezTo>
                      <a:cubicBezTo>
                        <a:pt x="1754813" y="1208306"/>
                        <a:pt x="1762364" y="1199712"/>
                        <a:pt x="1766488" y="1199712"/>
                      </a:cubicBezTo>
                      <a:cubicBezTo>
                        <a:pt x="1770611" y="1199712"/>
                        <a:pt x="1783627" y="1195787"/>
                        <a:pt x="1787701" y="1196582"/>
                      </a:cubicBezTo>
                      <a:cubicBezTo>
                        <a:pt x="1791775" y="1197377"/>
                        <a:pt x="1806878" y="1203636"/>
                        <a:pt x="1808964" y="1202047"/>
                      </a:cubicBezTo>
                      <a:cubicBezTo>
                        <a:pt x="1811001" y="1200457"/>
                        <a:pt x="1824713" y="1202841"/>
                        <a:pt x="1826750" y="1207561"/>
                      </a:cubicBezTo>
                      <a:cubicBezTo>
                        <a:pt x="1828787" y="1212231"/>
                        <a:pt x="1845927" y="1212231"/>
                        <a:pt x="1845927" y="1217745"/>
                      </a:cubicBezTo>
                      <a:cubicBezTo>
                        <a:pt x="1845927" y="1223210"/>
                        <a:pt x="1855515" y="1226340"/>
                        <a:pt x="1858248" y="1232650"/>
                      </a:cubicBezTo>
                      <a:cubicBezTo>
                        <a:pt x="1860980" y="1238909"/>
                        <a:pt x="1883585" y="1235034"/>
                        <a:pt x="1887708" y="1238909"/>
                      </a:cubicBezTo>
                      <a:cubicBezTo>
                        <a:pt x="1891832" y="1242834"/>
                        <a:pt x="1917814" y="1242039"/>
                        <a:pt x="1918510" y="1238909"/>
                      </a:cubicBezTo>
                      <a:cubicBezTo>
                        <a:pt x="1919156" y="1235780"/>
                        <a:pt x="1943847" y="1234190"/>
                        <a:pt x="1948616" y="1230265"/>
                      </a:cubicBezTo>
                      <a:cubicBezTo>
                        <a:pt x="1953436" y="1226340"/>
                        <a:pt x="1966402" y="1227930"/>
                        <a:pt x="1967098" y="1222415"/>
                      </a:cubicBezTo>
                      <a:cubicBezTo>
                        <a:pt x="1967793" y="1216901"/>
                        <a:pt x="1980114" y="1213026"/>
                        <a:pt x="1985579" y="1208306"/>
                      </a:cubicBezTo>
                      <a:cubicBezTo>
                        <a:pt x="1991044" y="1203587"/>
                        <a:pt x="2012953" y="1204382"/>
                        <a:pt x="2014344" y="1209896"/>
                      </a:cubicBezTo>
                      <a:cubicBezTo>
                        <a:pt x="2015685" y="1215410"/>
                        <a:pt x="2028701" y="1216951"/>
                        <a:pt x="2034216" y="1214616"/>
                      </a:cubicBezTo>
                      <a:cubicBezTo>
                        <a:pt x="2039681" y="1212281"/>
                        <a:pt x="2054088" y="1215410"/>
                        <a:pt x="2056125" y="1220875"/>
                      </a:cubicBezTo>
                      <a:cubicBezTo>
                        <a:pt x="2058162" y="1226340"/>
                        <a:pt x="2074607" y="1229520"/>
                        <a:pt x="2078730" y="1227930"/>
                      </a:cubicBezTo>
                      <a:cubicBezTo>
                        <a:pt x="2082853" y="1226340"/>
                        <a:pt x="2095820" y="1215410"/>
                        <a:pt x="2100639" y="1214616"/>
                      </a:cubicBezTo>
                      <a:cubicBezTo>
                        <a:pt x="2105458" y="1213821"/>
                        <a:pt x="2112264" y="1208356"/>
                        <a:pt x="2110923" y="1202841"/>
                      </a:cubicBezTo>
                      <a:cubicBezTo>
                        <a:pt x="2109581" y="1197327"/>
                        <a:pt x="2120511" y="1181677"/>
                        <a:pt x="2121902" y="1175418"/>
                      </a:cubicBezTo>
                      <a:cubicBezTo>
                        <a:pt x="2123243" y="1169158"/>
                        <a:pt x="2132882" y="1151919"/>
                        <a:pt x="2136260" y="1150329"/>
                      </a:cubicBezTo>
                      <a:cubicBezTo>
                        <a:pt x="2139688" y="1148789"/>
                        <a:pt x="2147240" y="1141685"/>
                        <a:pt x="2146544" y="1137015"/>
                      </a:cubicBezTo>
                      <a:cubicBezTo>
                        <a:pt x="2145848" y="1132295"/>
                        <a:pt x="2143811" y="1118186"/>
                        <a:pt x="2139688" y="1118186"/>
                      </a:cubicBezTo>
                      <a:cubicBezTo>
                        <a:pt x="2135564" y="1118186"/>
                        <a:pt x="2128062" y="1118981"/>
                        <a:pt x="2137651" y="1104076"/>
                      </a:cubicBezTo>
                      <a:cubicBezTo>
                        <a:pt x="2147240" y="1089172"/>
                        <a:pt x="2164379" y="1093097"/>
                        <a:pt x="2167112" y="1093097"/>
                      </a:cubicBezTo>
                      <a:cubicBezTo>
                        <a:pt x="2169844" y="1093097"/>
                        <a:pt x="2191753" y="1086837"/>
                        <a:pt x="2201341" y="1089967"/>
                      </a:cubicBezTo>
                      <a:cubicBezTo>
                        <a:pt x="2210930" y="1093097"/>
                        <a:pt x="2217090" y="1088427"/>
                        <a:pt x="2227374" y="1094687"/>
                      </a:cubicBezTo>
                      <a:cubicBezTo>
                        <a:pt x="2237658" y="1100947"/>
                        <a:pt x="2252065" y="1098612"/>
                        <a:pt x="2255443" y="1104076"/>
                      </a:cubicBezTo>
                      <a:cubicBezTo>
                        <a:pt x="2258872" y="1109591"/>
                        <a:pt x="2272584" y="1114261"/>
                        <a:pt x="2270497" y="1123700"/>
                      </a:cubicBezTo>
                      <a:cubicBezTo>
                        <a:pt x="2268460" y="1133090"/>
                        <a:pt x="2278048" y="1127625"/>
                        <a:pt x="2281476" y="1147994"/>
                      </a:cubicBezTo>
                      <a:cubicBezTo>
                        <a:pt x="2284904" y="1168363"/>
                        <a:pt x="2293102" y="1169953"/>
                        <a:pt x="2295188" y="1179342"/>
                      </a:cubicBezTo>
                      <a:cubicBezTo>
                        <a:pt x="2297225" y="1188732"/>
                        <a:pt x="2308204" y="1206021"/>
                        <a:pt x="2306863" y="1211486"/>
                      </a:cubicBezTo>
                      <a:cubicBezTo>
                        <a:pt x="2305472" y="1216951"/>
                        <a:pt x="2304131" y="1225595"/>
                        <a:pt x="2315756" y="1226390"/>
                      </a:cubicBezTo>
                      <a:cubicBezTo>
                        <a:pt x="2327430" y="1227185"/>
                        <a:pt x="2335628" y="1237369"/>
                        <a:pt x="2338361" y="1235780"/>
                      </a:cubicBezTo>
                      <a:cubicBezTo>
                        <a:pt x="2341093" y="1234190"/>
                        <a:pt x="2354804" y="1239704"/>
                        <a:pt x="2361660" y="1247554"/>
                      </a:cubicBezTo>
                      <a:cubicBezTo>
                        <a:pt x="2368516" y="1255403"/>
                        <a:pt x="2378801" y="1251479"/>
                        <a:pt x="2378105" y="1260123"/>
                      </a:cubicBezTo>
                      <a:cubicBezTo>
                        <a:pt x="2377409" y="1268718"/>
                        <a:pt x="2383619" y="1275772"/>
                        <a:pt x="2382874" y="1282827"/>
                      </a:cubicBezTo>
                      <a:cubicBezTo>
                        <a:pt x="2382178" y="1289882"/>
                        <a:pt x="2395890" y="1294601"/>
                        <a:pt x="2405479" y="1293012"/>
                      </a:cubicBezTo>
                      <a:cubicBezTo>
                        <a:pt x="2415067" y="1291422"/>
                        <a:pt x="2421923" y="1296936"/>
                        <a:pt x="2426047" y="1287497"/>
                      </a:cubicBezTo>
                      <a:cubicBezTo>
                        <a:pt x="2430170" y="1278107"/>
                        <a:pt x="2443832" y="1282032"/>
                        <a:pt x="2448651" y="1278107"/>
                      </a:cubicBezTo>
                      <a:cubicBezTo>
                        <a:pt x="2453421" y="1274183"/>
                        <a:pt x="2467828" y="1269463"/>
                        <a:pt x="2467132" y="1283572"/>
                      </a:cubicBezTo>
                      <a:cubicBezTo>
                        <a:pt x="2466437" y="1297682"/>
                        <a:pt x="2474684" y="1300811"/>
                        <a:pt x="2467828" y="1305531"/>
                      </a:cubicBezTo>
                      <a:cubicBezTo>
                        <a:pt x="2460972" y="1310251"/>
                        <a:pt x="2457544" y="1330620"/>
                        <a:pt x="2455507" y="1339214"/>
                      </a:cubicBezTo>
                      <a:cubicBezTo>
                        <a:pt x="2453421" y="1347809"/>
                        <a:pt x="2443186" y="1350194"/>
                        <a:pt x="2441795" y="1359584"/>
                      </a:cubicBezTo>
                      <a:cubicBezTo>
                        <a:pt x="2440405" y="1368973"/>
                        <a:pt x="2430816" y="1369768"/>
                        <a:pt x="2430816" y="1376823"/>
                      </a:cubicBezTo>
                      <a:cubicBezTo>
                        <a:pt x="2430816" y="1383877"/>
                        <a:pt x="2417154" y="1382337"/>
                        <a:pt x="2410248" y="1376823"/>
                      </a:cubicBezTo>
                      <a:cubicBezTo>
                        <a:pt x="2403442" y="1371308"/>
                        <a:pt x="2396586" y="1387007"/>
                        <a:pt x="2391071" y="1387007"/>
                      </a:cubicBezTo>
                      <a:cubicBezTo>
                        <a:pt x="2385557" y="1387007"/>
                        <a:pt x="2386253" y="1400321"/>
                        <a:pt x="2387643" y="1405836"/>
                      </a:cubicBezTo>
                      <a:cubicBezTo>
                        <a:pt x="2389034" y="1411301"/>
                        <a:pt x="2385607" y="1418356"/>
                        <a:pt x="2389034" y="1427795"/>
                      </a:cubicBezTo>
                      <a:cubicBezTo>
                        <a:pt x="2390873" y="1432862"/>
                        <a:pt x="2389730" y="1442451"/>
                        <a:pt x="2390674" y="1453132"/>
                      </a:cubicBezTo>
                      <a:cubicBezTo>
                        <a:pt x="2399020" y="1446226"/>
                        <a:pt x="2406572" y="1441109"/>
                        <a:pt x="2409950" y="1441109"/>
                      </a:cubicBezTo>
                      <a:cubicBezTo>
                        <a:pt x="2418495" y="1441109"/>
                        <a:pt x="2427090" y="1457951"/>
                        <a:pt x="2436679" y="1458348"/>
                      </a:cubicBezTo>
                      <a:cubicBezTo>
                        <a:pt x="2446267" y="1458746"/>
                        <a:pt x="2489737" y="1425460"/>
                        <a:pt x="2490085" y="1419995"/>
                      </a:cubicBezTo>
                      <a:cubicBezTo>
                        <a:pt x="2490433" y="1414530"/>
                        <a:pt x="2515770" y="1386659"/>
                        <a:pt x="2527743" y="1372202"/>
                      </a:cubicBezTo>
                      <a:cubicBezTo>
                        <a:pt x="2539716" y="1357696"/>
                        <a:pt x="2555464" y="1336532"/>
                        <a:pt x="2561674" y="1320087"/>
                      </a:cubicBezTo>
                      <a:cubicBezTo>
                        <a:pt x="2565450" y="1309953"/>
                        <a:pt x="2582242" y="1290279"/>
                        <a:pt x="2586316" y="1282479"/>
                      </a:cubicBezTo>
                      <a:cubicBezTo>
                        <a:pt x="2590440" y="1274630"/>
                        <a:pt x="2593172" y="1273835"/>
                        <a:pt x="2600723" y="1255453"/>
                      </a:cubicBezTo>
                      <a:cubicBezTo>
                        <a:pt x="2608225" y="1237022"/>
                        <a:pt x="2608225" y="1188831"/>
                        <a:pt x="2610659" y="1185702"/>
                      </a:cubicBezTo>
                      <a:cubicBezTo>
                        <a:pt x="2613044" y="1182572"/>
                        <a:pt x="2611703" y="1174325"/>
                        <a:pt x="2615131" y="1169257"/>
                      </a:cubicBezTo>
                      <a:cubicBezTo>
                        <a:pt x="2618559" y="1164190"/>
                        <a:pt x="2616820" y="1157135"/>
                        <a:pt x="2623676" y="1150428"/>
                      </a:cubicBezTo>
                      <a:cubicBezTo>
                        <a:pt x="2630531" y="1143771"/>
                        <a:pt x="2629141" y="1137909"/>
                        <a:pt x="2627451" y="1132792"/>
                      </a:cubicBezTo>
                      <a:cubicBezTo>
                        <a:pt x="2625762" y="1127724"/>
                        <a:pt x="2627799" y="1116348"/>
                        <a:pt x="2626061" y="1112820"/>
                      </a:cubicBezTo>
                      <a:cubicBezTo>
                        <a:pt x="2624371" y="1109293"/>
                        <a:pt x="2624670" y="1107753"/>
                        <a:pt x="2628793" y="1104971"/>
                      </a:cubicBezTo>
                      <a:cubicBezTo>
                        <a:pt x="2632917" y="1102238"/>
                        <a:pt x="2626061" y="1095184"/>
                        <a:pt x="2620248" y="1092054"/>
                      </a:cubicBezTo>
                      <a:cubicBezTo>
                        <a:pt x="2614435" y="1088924"/>
                        <a:pt x="2606884" y="1086191"/>
                        <a:pt x="2606189" y="1078739"/>
                      </a:cubicBezTo>
                      <a:cubicBezTo>
                        <a:pt x="2605493" y="1071287"/>
                        <a:pt x="2595607" y="1062295"/>
                        <a:pt x="2588055" y="1063040"/>
                      </a:cubicBezTo>
                      <a:cubicBezTo>
                        <a:pt x="2585521" y="1063289"/>
                        <a:pt x="2582242" y="1062842"/>
                        <a:pt x="2579063" y="1062345"/>
                      </a:cubicBezTo>
                      <a:cubicBezTo>
                        <a:pt x="2576231" y="1064978"/>
                        <a:pt x="2572753" y="1066915"/>
                        <a:pt x="2568779" y="1067760"/>
                      </a:cubicBezTo>
                      <a:cubicBezTo>
                        <a:pt x="2568630" y="1071287"/>
                        <a:pt x="2566593" y="1073672"/>
                        <a:pt x="2563811" y="1072827"/>
                      </a:cubicBezTo>
                      <a:cubicBezTo>
                        <a:pt x="2560035" y="1071635"/>
                        <a:pt x="2558296" y="1075162"/>
                        <a:pt x="2553875" y="1083012"/>
                      </a:cubicBezTo>
                      <a:cubicBezTo>
                        <a:pt x="2549453" y="1090861"/>
                        <a:pt x="2533654" y="1091607"/>
                        <a:pt x="2540858" y="1084204"/>
                      </a:cubicBezTo>
                      <a:cubicBezTo>
                        <a:pt x="2548062" y="1076752"/>
                        <a:pt x="2538474" y="1076355"/>
                        <a:pt x="2539815" y="1068555"/>
                      </a:cubicBezTo>
                      <a:cubicBezTo>
                        <a:pt x="2540262" y="1066170"/>
                        <a:pt x="2541057" y="1063785"/>
                        <a:pt x="2541802" y="1061749"/>
                      </a:cubicBezTo>
                      <a:cubicBezTo>
                        <a:pt x="2540262" y="1061053"/>
                        <a:pt x="2538722" y="1060308"/>
                        <a:pt x="2537282" y="1059563"/>
                      </a:cubicBezTo>
                      <a:cubicBezTo>
                        <a:pt x="2531320" y="1065226"/>
                        <a:pt x="2530723" y="1075361"/>
                        <a:pt x="2524762" y="1076802"/>
                      </a:cubicBezTo>
                      <a:cubicBezTo>
                        <a:pt x="2518254" y="1078342"/>
                        <a:pt x="2520291" y="1055638"/>
                        <a:pt x="2522029" y="1049776"/>
                      </a:cubicBezTo>
                      <a:cubicBezTo>
                        <a:pt x="2522079" y="1049527"/>
                        <a:pt x="2522129" y="1049328"/>
                        <a:pt x="2522129" y="1049130"/>
                      </a:cubicBezTo>
                      <a:cubicBezTo>
                        <a:pt x="2521483" y="1048533"/>
                        <a:pt x="2520837" y="1047888"/>
                        <a:pt x="2520191" y="1047291"/>
                      </a:cubicBezTo>
                      <a:cubicBezTo>
                        <a:pt x="2516068" y="1046795"/>
                        <a:pt x="2506082" y="1049825"/>
                        <a:pt x="2495649" y="1048981"/>
                      </a:cubicBezTo>
                      <a:cubicBezTo>
                        <a:pt x="2481242" y="1047788"/>
                        <a:pt x="2485018" y="1036411"/>
                        <a:pt x="2496643" y="1029407"/>
                      </a:cubicBezTo>
                      <a:cubicBezTo>
                        <a:pt x="2503052" y="1025532"/>
                        <a:pt x="2505287" y="1021805"/>
                        <a:pt x="2507026" y="1018725"/>
                      </a:cubicBezTo>
                      <a:cubicBezTo>
                        <a:pt x="2508218" y="1007001"/>
                        <a:pt x="2516912" y="996766"/>
                        <a:pt x="2531369" y="996121"/>
                      </a:cubicBezTo>
                      <a:cubicBezTo>
                        <a:pt x="2531668" y="996121"/>
                        <a:pt x="2534499" y="995524"/>
                        <a:pt x="2537530" y="994879"/>
                      </a:cubicBezTo>
                      <a:cubicBezTo>
                        <a:pt x="2534996" y="986135"/>
                        <a:pt x="2536934" y="976199"/>
                        <a:pt x="2541156" y="968498"/>
                      </a:cubicBezTo>
                      <a:cubicBezTo>
                        <a:pt x="2549801" y="952700"/>
                        <a:pt x="2567437" y="937199"/>
                        <a:pt x="2581547" y="926121"/>
                      </a:cubicBezTo>
                      <a:cubicBezTo>
                        <a:pt x="2598687" y="912657"/>
                        <a:pt x="2608275" y="894524"/>
                        <a:pt x="2624272" y="880365"/>
                      </a:cubicBezTo>
                      <a:cubicBezTo>
                        <a:pt x="2643001" y="863722"/>
                        <a:pt x="2667891" y="859300"/>
                        <a:pt x="2691838" y="863374"/>
                      </a:cubicBezTo>
                      <a:cubicBezTo>
                        <a:pt x="2692135" y="863424"/>
                        <a:pt x="2692484" y="863523"/>
                        <a:pt x="2692781" y="863573"/>
                      </a:cubicBezTo>
                      <a:cubicBezTo>
                        <a:pt x="2709226" y="862877"/>
                        <a:pt x="2728452" y="867150"/>
                        <a:pt x="2732625" y="871919"/>
                      </a:cubicBezTo>
                      <a:cubicBezTo>
                        <a:pt x="2732774" y="872068"/>
                        <a:pt x="2732923" y="872168"/>
                        <a:pt x="2733072" y="872317"/>
                      </a:cubicBezTo>
                      <a:cubicBezTo>
                        <a:pt x="2741816" y="871273"/>
                        <a:pt x="2750262" y="866603"/>
                        <a:pt x="2758807" y="864716"/>
                      </a:cubicBezTo>
                      <a:cubicBezTo>
                        <a:pt x="2772469" y="861635"/>
                        <a:pt x="2786479" y="862877"/>
                        <a:pt x="2797756" y="869584"/>
                      </a:cubicBezTo>
                      <a:cubicBezTo>
                        <a:pt x="2801582" y="869435"/>
                        <a:pt x="2804911" y="867448"/>
                        <a:pt x="2807643" y="861337"/>
                      </a:cubicBezTo>
                      <a:cubicBezTo>
                        <a:pt x="2812462" y="850755"/>
                        <a:pt x="2835067" y="852743"/>
                        <a:pt x="2840184" y="857015"/>
                      </a:cubicBezTo>
                      <a:cubicBezTo>
                        <a:pt x="2845350" y="861337"/>
                        <a:pt x="2849424" y="867200"/>
                        <a:pt x="2857671" y="860940"/>
                      </a:cubicBezTo>
                      <a:cubicBezTo>
                        <a:pt x="2865868" y="854680"/>
                        <a:pt x="2865868" y="869187"/>
                        <a:pt x="2873768" y="870329"/>
                      </a:cubicBezTo>
                      <a:cubicBezTo>
                        <a:pt x="2881667" y="871522"/>
                        <a:pt x="2876500" y="879322"/>
                        <a:pt x="2869644" y="878576"/>
                      </a:cubicBezTo>
                      <a:cubicBezTo>
                        <a:pt x="2862788" y="877781"/>
                        <a:pt x="2854243" y="882501"/>
                        <a:pt x="2862142" y="887618"/>
                      </a:cubicBezTo>
                      <a:cubicBezTo>
                        <a:pt x="2870042" y="892686"/>
                        <a:pt x="2879282" y="882899"/>
                        <a:pt x="2885443" y="883693"/>
                      </a:cubicBezTo>
                      <a:cubicBezTo>
                        <a:pt x="2886238" y="883793"/>
                        <a:pt x="2887032" y="883892"/>
                        <a:pt x="2887927" y="883992"/>
                      </a:cubicBezTo>
                      <a:cubicBezTo>
                        <a:pt x="2894336" y="875049"/>
                        <a:pt x="2904321" y="873807"/>
                        <a:pt x="2913114" y="877334"/>
                      </a:cubicBezTo>
                      <a:cubicBezTo>
                        <a:pt x="2919076" y="875745"/>
                        <a:pt x="2921511" y="883346"/>
                        <a:pt x="2926180" y="878626"/>
                      </a:cubicBezTo>
                      <a:cubicBezTo>
                        <a:pt x="2931645" y="873112"/>
                        <a:pt x="2943967" y="871571"/>
                        <a:pt x="2950177" y="871969"/>
                      </a:cubicBezTo>
                      <a:cubicBezTo>
                        <a:pt x="2956337" y="872366"/>
                        <a:pt x="2951220" y="863722"/>
                        <a:pt x="2940936" y="863722"/>
                      </a:cubicBezTo>
                      <a:cubicBezTo>
                        <a:pt x="2930652" y="863722"/>
                        <a:pt x="2931000" y="857462"/>
                        <a:pt x="2939197" y="841366"/>
                      </a:cubicBezTo>
                      <a:cubicBezTo>
                        <a:pt x="2947394" y="825319"/>
                        <a:pt x="2963143" y="816674"/>
                        <a:pt x="2973079" y="806887"/>
                      </a:cubicBezTo>
                      <a:cubicBezTo>
                        <a:pt x="2983015" y="797100"/>
                        <a:pt x="2990219" y="801820"/>
                        <a:pt x="2990219" y="795510"/>
                      </a:cubicBezTo>
                      <a:cubicBezTo>
                        <a:pt x="2990219" y="789251"/>
                        <a:pt x="2994988" y="771614"/>
                        <a:pt x="3002539" y="771266"/>
                      </a:cubicBezTo>
                      <a:cubicBezTo>
                        <a:pt x="3010041" y="770869"/>
                        <a:pt x="3028870" y="774794"/>
                        <a:pt x="3040545" y="767342"/>
                      </a:cubicBezTo>
                      <a:cubicBezTo>
                        <a:pt x="3052170" y="759890"/>
                        <a:pt x="3051127" y="772856"/>
                        <a:pt x="3055946" y="774794"/>
                      </a:cubicBezTo>
                      <a:cubicBezTo>
                        <a:pt x="3060716" y="776731"/>
                        <a:pt x="3067224" y="763417"/>
                        <a:pt x="3072688" y="767342"/>
                      </a:cubicBezTo>
                      <a:cubicBezTo>
                        <a:pt x="3078203" y="771266"/>
                        <a:pt x="3064492" y="780656"/>
                        <a:pt x="3061411" y="792033"/>
                      </a:cubicBezTo>
                      <a:cubicBezTo>
                        <a:pt x="3058331" y="803410"/>
                        <a:pt x="3068615" y="799087"/>
                        <a:pt x="3074428" y="802217"/>
                      </a:cubicBezTo>
                      <a:cubicBezTo>
                        <a:pt x="3080240" y="805347"/>
                        <a:pt x="3066876" y="810067"/>
                        <a:pt x="3068267" y="813197"/>
                      </a:cubicBezTo>
                      <a:cubicBezTo>
                        <a:pt x="3069608" y="816327"/>
                        <a:pt x="3081284" y="816327"/>
                        <a:pt x="3096336" y="799087"/>
                      </a:cubicBezTo>
                      <a:cubicBezTo>
                        <a:pt x="3111390" y="781848"/>
                        <a:pt x="3125102" y="777129"/>
                        <a:pt x="3134690" y="778321"/>
                      </a:cubicBezTo>
                      <a:cubicBezTo>
                        <a:pt x="3144278" y="779513"/>
                        <a:pt x="3138764" y="768534"/>
                        <a:pt x="3139459" y="752437"/>
                      </a:cubicBezTo>
                      <a:cubicBezTo>
                        <a:pt x="3140155" y="736391"/>
                        <a:pt x="3169565" y="731671"/>
                        <a:pt x="3179204" y="736391"/>
                      </a:cubicBezTo>
                      <a:cubicBezTo>
                        <a:pt x="3188792" y="741110"/>
                        <a:pt x="3188097" y="745383"/>
                        <a:pt x="3178856" y="742650"/>
                      </a:cubicBezTo>
                      <a:cubicBezTo>
                        <a:pt x="3169615" y="739918"/>
                        <a:pt x="3161070" y="749308"/>
                        <a:pt x="3161418" y="762622"/>
                      </a:cubicBezTo>
                      <a:cubicBezTo>
                        <a:pt x="3161766" y="775936"/>
                        <a:pt x="3153171" y="780259"/>
                        <a:pt x="3157692" y="785376"/>
                      </a:cubicBezTo>
                      <a:cubicBezTo>
                        <a:pt x="3162113" y="790443"/>
                        <a:pt x="3151184" y="791635"/>
                        <a:pt x="3150836" y="797150"/>
                      </a:cubicBezTo>
                      <a:cubicBezTo>
                        <a:pt x="3150488" y="802615"/>
                        <a:pt x="3150836" y="806937"/>
                        <a:pt x="3143980" y="809272"/>
                      </a:cubicBezTo>
                      <a:cubicBezTo>
                        <a:pt x="3137174" y="811607"/>
                        <a:pt x="3114172" y="814339"/>
                        <a:pt x="3113526" y="824524"/>
                      </a:cubicBezTo>
                      <a:cubicBezTo>
                        <a:pt x="3112831" y="834758"/>
                        <a:pt x="3100510" y="835901"/>
                        <a:pt x="3094697" y="848420"/>
                      </a:cubicBezTo>
                      <a:cubicBezTo>
                        <a:pt x="3088884" y="860989"/>
                        <a:pt x="3066627" y="868392"/>
                        <a:pt x="3051922" y="893481"/>
                      </a:cubicBezTo>
                      <a:cubicBezTo>
                        <a:pt x="3037216" y="918569"/>
                        <a:pt x="3013916" y="918569"/>
                        <a:pt x="3013916" y="923239"/>
                      </a:cubicBezTo>
                      <a:cubicBezTo>
                        <a:pt x="3013916" y="927959"/>
                        <a:pt x="2997820" y="927561"/>
                        <a:pt x="2992355" y="928356"/>
                      </a:cubicBezTo>
                      <a:cubicBezTo>
                        <a:pt x="2986891" y="929151"/>
                        <a:pt x="2997472" y="944403"/>
                        <a:pt x="2984456" y="960500"/>
                      </a:cubicBezTo>
                      <a:cubicBezTo>
                        <a:pt x="2983562" y="961593"/>
                        <a:pt x="2982767" y="962785"/>
                        <a:pt x="2981873" y="963977"/>
                      </a:cubicBezTo>
                      <a:cubicBezTo>
                        <a:pt x="2982320" y="965915"/>
                        <a:pt x="2982568" y="967902"/>
                        <a:pt x="2982519" y="970088"/>
                      </a:cubicBezTo>
                      <a:cubicBezTo>
                        <a:pt x="2992852" y="974659"/>
                        <a:pt x="3000503" y="985340"/>
                        <a:pt x="2997025" y="999598"/>
                      </a:cubicBezTo>
                      <a:cubicBezTo>
                        <a:pt x="2986145" y="1044261"/>
                        <a:pt x="2981227" y="1089321"/>
                        <a:pt x="2979389" y="1135226"/>
                      </a:cubicBezTo>
                      <a:cubicBezTo>
                        <a:pt x="2979389" y="1135425"/>
                        <a:pt x="2979339" y="1135574"/>
                        <a:pt x="2979339" y="1135773"/>
                      </a:cubicBezTo>
                      <a:cubicBezTo>
                        <a:pt x="2980283" y="1147547"/>
                        <a:pt x="2979935" y="1160514"/>
                        <a:pt x="2983065" y="1164289"/>
                      </a:cubicBezTo>
                      <a:cubicBezTo>
                        <a:pt x="2987834" y="1170152"/>
                        <a:pt x="2986145" y="1179939"/>
                        <a:pt x="2989225" y="1183466"/>
                      </a:cubicBezTo>
                      <a:cubicBezTo>
                        <a:pt x="2992306" y="1186993"/>
                        <a:pt x="3004974" y="1167767"/>
                        <a:pt x="3013519" y="1159570"/>
                      </a:cubicBezTo>
                      <a:cubicBezTo>
                        <a:pt x="3022114" y="1151323"/>
                        <a:pt x="3019332" y="1148590"/>
                        <a:pt x="3025194" y="1144268"/>
                      </a:cubicBezTo>
                      <a:cubicBezTo>
                        <a:pt x="3031006" y="1139946"/>
                        <a:pt x="3028622" y="1121912"/>
                        <a:pt x="3030311" y="1117242"/>
                      </a:cubicBezTo>
                      <a:cubicBezTo>
                        <a:pt x="3032000" y="1112522"/>
                        <a:pt x="3042632" y="1110187"/>
                        <a:pt x="3046060" y="1105120"/>
                      </a:cubicBezTo>
                      <a:cubicBezTo>
                        <a:pt x="3048146" y="1101990"/>
                        <a:pt x="3052319" y="1101990"/>
                        <a:pt x="3056294" y="1101940"/>
                      </a:cubicBezTo>
                      <a:cubicBezTo>
                        <a:pt x="3059573" y="1099456"/>
                        <a:pt x="3062405" y="1096922"/>
                        <a:pt x="3064889" y="1094140"/>
                      </a:cubicBezTo>
                      <a:cubicBezTo>
                        <a:pt x="3064193" y="1089321"/>
                        <a:pt x="3062106" y="1083161"/>
                        <a:pt x="3061113" y="1078839"/>
                      </a:cubicBezTo>
                      <a:cubicBezTo>
                        <a:pt x="3060815" y="1077497"/>
                        <a:pt x="3061063" y="1076106"/>
                        <a:pt x="3061709" y="1074616"/>
                      </a:cubicBezTo>
                      <a:cubicBezTo>
                        <a:pt x="3055052" y="1064729"/>
                        <a:pt x="3054853" y="1050272"/>
                        <a:pt x="3064243" y="1041479"/>
                      </a:cubicBezTo>
                      <a:cubicBezTo>
                        <a:pt x="3075421" y="1030996"/>
                        <a:pt x="3088437" y="1021855"/>
                        <a:pt x="3102646" y="1016142"/>
                      </a:cubicBezTo>
                      <a:cubicBezTo>
                        <a:pt x="3104186" y="1006802"/>
                        <a:pt x="3109750" y="1000393"/>
                        <a:pt x="3116656" y="996915"/>
                      </a:cubicBezTo>
                      <a:cubicBezTo>
                        <a:pt x="3119041" y="993686"/>
                        <a:pt x="3121475" y="991302"/>
                        <a:pt x="3123462" y="990656"/>
                      </a:cubicBezTo>
                      <a:cubicBezTo>
                        <a:pt x="3130666" y="988321"/>
                        <a:pt x="3134442" y="996518"/>
                        <a:pt x="3141248" y="989463"/>
                      </a:cubicBezTo>
                      <a:cubicBezTo>
                        <a:pt x="3148104" y="982409"/>
                        <a:pt x="3135087" y="971032"/>
                        <a:pt x="3130269" y="971827"/>
                      </a:cubicBezTo>
                      <a:cubicBezTo>
                        <a:pt x="3125499" y="972622"/>
                        <a:pt x="3123760" y="951855"/>
                        <a:pt x="3135038" y="942068"/>
                      </a:cubicBezTo>
                      <a:cubicBezTo>
                        <a:pt x="3146365" y="932281"/>
                        <a:pt x="3141894" y="930294"/>
                        <a:pt x="3134342" y="927959"/>
                      </a:cubicBezTo>
                      <a:cubicBezTo>
                        <a:pt x="3126840" y="925624"/>
                        <a:pt x="3125449" y="928754"/>
                        <a:pt x="3119637" y="929151"/>
                      </a:cubicBezTo>
                      <a:cubicBezTo>
                        <a:pt x="3113824" y="929549"/>
                        <a:pt x="3108011" y="915439"/>
                        <a:pt x="3116904" y="901728"/>
                      </a:cubicBezTo>
                      <a:cubicBezTo>
                        <a:pt x="3125797" y="888016"/>
                        <a:pt x="3134342" y="889556"/>
                        <a:pt x="3136429" y="878229"/>
                      </a:cubicBezTo>
                      <a:cubicBezTo>
                        <a:pt x="3138465" y="866852"/>
                        <a:pt x="3150787" y="850755"/>
                        <a:pt x="3153867" y="844893"/>
                      </a:cubicBezTo>
                      <a:cubicBezTo>
                        <a:pt x="3156947" y="839031"/>
                        <a:pt x="3169268" y="844893"/>
                        <a:pt x="3174087" y="843701"/>
                      </a:cubicBezTo>
                      <a:cubicBezTo>
                        <a:pt x="3178856" y="842508"/>
                        <a:pt x="3177167" y="854283"/>
                        <a:pt x="3182980" y="848371"/>
                      </a:cubicBezTo>
                      <a:cubicBezTo>
                        <a:pt x="3188792" y="842508"/>
                        <a:pt x="3198380" y="822934"/>
                        <a:pt x="3206279" y="822934"/>
                      </a:cubicBezTo>
                      <a:cubicBezTo>
                        <a:pt x="3210751" y="822934"/>
                        <a:pt x="3211049" y="827654"/>
                        <a:pt x="3210801" y="833268"/>
                      </a:cubicBezTo>
                      <a:cubicBezTo>
                        <a:pt x="3216315" y="833119"/>
                        <a:pt x="3221780" y="834460"/>
                        <a:pt x="3226152" y="837491"/>
                      </a:cubicBezTo>
                      <a:cubicBezTo>
                        <a:pt x="3228089" y="835702"/>
                        <a:pt x="3230176" y="833864"/>
                        <a:pt x="3232610" y="831976"/>
                      </a:cubicBezTo>
                      <a:cubicBezTo>
                        <a:pt x="3247664" y="820202"/>
                        <a:pt x="3280552" y="821394"/>
                        <a:pt x="3290488" y="826859"/>
                      </a:cubicBezTo>
                      <a:cubicBezTo>
                        <a:pt x="3293817" y="828697"/>
                        <a:pt x="3296251" y="831380"/>
                        <a:pt x="3298188" y="834112"/>
                      </a:cubicBezTo>
                      <a:cubicBezTo>
                        <a:pt x="3311404" y="826958"/>
                        <a:pt x="3323128" y="816327"/>
                        <a:pt x="3334952" y="807334"/>
                      </a:cubicBezTo>
                      <a:cubicBezTo>
                        <a:pt x="3360140" y="788207"/>
                        <a:pt x="3387067" y="771217"/>
                        <a:pt x="3417322" y="765603"/>
                      </a:cubicBezTo>
                      <a:cubicBezTo>
                        <a:pt x="3438834" y="759989"/>
                        <a:pt x="3466506" y="743743"/>
                        <a:pt x="3465165" y="738676"/>
                      </a:cubicBezTo>
                      <a:cubicBezTo>
                        <a:pt x="3463824" y="733559"/>
                        <a:pt x="3473362" y="731224"/>
                        <a:pt x="3474405" y="736341"/>
                      </a:cubicBezTo>
                      <a:cubicBezTo>
                        <a:pt x="3475449" y="741408"/>
                        <a:pt x="3483646" y="739471"/>
                        <a:pt x="3494973" y="742203"/>
                      </a:cubicBezTo>
                      <a:cubicBezTo>
                        <a:pt x="3506251" y="744936"/>
                        <a:pt x="3511418" y="750053"/>
                        <a:pt x="3520311" y="739868"/>
                      </a:cubicBezTo>
                      <a:cubicBezTo>
                        <a:pt x="3524185" y="735447"/>
                        <a:pt x="3524484" y="732267"/>
                        <a:pt x="3523639" y="729485"/>
                      </a:cubicBezTo>
                      <a:cubicBezTo>
                        <a:pt x="3520261" y="728392"/>
                        <a:pt x="3516683" y="727697"/>
                        <a:pt x="3512809" y="727051"/>
                      </a:cubicBezTo>
                      <a:cubicBezTo>
                        <a:pt x="3502326" y="725312"/>
                        <a:pt x="3496761" y="717860"/>
                        <a:pt x="3495222" y="709215"/>
                      </a:cubicBezTo>
                      <a:cubicBezTo>
                        <a:pt x="3485335" y="700720"/>
                        <a:pt x="3476790" y="690933"/>
                        <a:pt x="3471226" y="679159"/>
                      </a:cubicBezTo>
                      <a:cubicBezTo>
                        <a:pt x="3466456" y="669024"/>
                        <a:pt x="3468047" y="656455"/>
                        <a:pt x="3474654" y="648406"/>
                      </a:cubicBezTo>
                      <a:cubicBezTo>
                        <a:pt x="3473561" y="647562"/>
                        <a:pt x="3472021" y="647612"/>
                        <a:pt x="3469636" y="649301"/>
                      </a:cubicBezTo>
                      <a:cubicBezTo>
                        <a:pt x="3463128" y="654020"/>
                        <a:pt x="3452198" y="651685"/>
                        <a:pt x="3450112" y="644631"/>
                      </a:cubicBezTo>
                      <a:cubicBezTo>
                        <a:pt x="3448025" y="637576"/>
                        <a:pt x="3462780" y="632459"/>
                        <a:pt x="3473064" y="637179"/>
                      </a:cubicBezTo>
                      <a:cubicBezTo>
                        <a:pt x="3477585" y="639265"/>
                        <a:pt x="3479522" y="641302"/>
                        <a:pt x="3480715" y="643289"/>
                      </a:cubicBezTo>
                      <a:cubicBezTo>
                        <a:pt x="3484093" y="641352"/>
                        <a:pt x="3488067" y="640259"/>
                        <a:pt x="3492638" y="640408"/>
                      </a:cubicBezTo>
                      <a:cubicBezTo>
                        <a:pt x="3495718" y="634546"/>
                        <a:pt x="3500935" y="629876"/>
                        <a:pt x="3507741" y="628435"/>
                      </a:cubicBezTo>
                      <a:cubicBezTo>
                        <a:pt x="3520012" y="625802"/>
                        <a:pt x="3532184" y="624659"/>
                        <a:pt x="3544256" y="624460"/>
                      </a:cubicBezTo>
                      <a:cubicBezTo>
                        <a:pt x="3544654" y="621281"/>
                        <a:pt x="3544555" y="618996"/>
                        <a:pt x="3549075" y="616412"/>
                      </a:cubicBezTo>
                      <a:cubicBezTo>
                        <a:pt x="3555931" y="612487"/>
                        <a:pt x="3550765" y="604290"/>
                        <a:pt x="3544952" y="600763"/>
                      </a:cubicBezTo>
                      <a:cubicBezTo>
                        <a:pt x="3539139" y="597235"/>
                        <a:pt x="3540481" y="587846"/>
                        <a:pt x="3546641" y="587846"/>
                      </a:cubicBezTo>
                      <a:cubicBezTo>
                        <a:pt x="3552801" y="587846"/>
                        <a:pt x="3551112" y="579599"/>
                        <a:pt x="3555186" y="579201"/>
                      </a:cubicBezTo>
                      <a:cubicBezTo>
                        <a:pt x="3559310" y="578804"/>
                        <a:pt x="3559956" y="582729"/>
                        <a:pt x="3567507" y="578407"/>
                      </a:cubicBezTo>
                      <a:cubicBezTo>
                        <a:pt x="3575058" y="574084"/>
                        <a:pt x="3567855" y="585064"/>
                        <a:pt x="3564427" y="592516"/>
                      </a:cubicBezTo>
                      <a:cubicBezTo>
                        <a:pt x="3560999" y="599968"/>
                        <a:pt x="3571630" y="606228"/>
                        <a:pt x="3572624" y="610550"/>
                      </a:cubicBezTo>
                      <a:cubicBezTo>
                        <a:pt x="3573667" y="614872"/>
                        <a:pt x="3588373" y="616412"/>
                        <a:pt x="3596570" y="611345"/>
                      </a:cubicBezTo>
                      <a:cubicBezTo>
                        <a:pt x="3604817" y="606277"/>
                        <a:pt x="3631148" y="617604"/>
                        <a:pt x="3632886" y="625057"/>
                      </a:cubicBezTo>
                      <a:cubicBezTo>
                        <a:pt x="3633880" y="629329"/>
                        <a:pt x="3635569" y="634098"/>
                        <a:pt x="3638898" y="638619"/>
                      </a:cubicBezTo>
                      <a:cubicBezTo>
                        <a:pt x="3647642" y="640805"/>
                        <a:pt x="3656336" y="643041"/>
                        <a:pt x="3665079" y="645227"/>
                      </a:cubicBezTo>
                      <a:cubicBezTo>
                        <a:pt x="3676257" y="648009"/>
                        <a:pt x="3681821" y="656057"/>
                        <a:pt x="3682865" y="664950"/>
                      </a:cubicBezTo>
                      <a:cubicBezTo>
                        <a:pt x="3683412" y="664900"/>
                        <a:pt x="3684008" y="664801"/>
                        <a:pt x="3684604" y="664652"/>
                      </a:cubicBezTo>
                      <a:cubicBezTo>
                        <a:pt x="3690764" y="663112"/>
                        <a:pt x="3694192" y="670912"/>
                        <a:pt x="3698614" y="666192"/>
                      </a:cubicBezTo>
                      <a:cubicBezTo>
                        <a:pt x="3703085" y="661472"/>
                        <a:pt x="3705469" y="668924"/>
                        <a:pt x="3711282" y="663062"/>
                      </a:cubicBezTo>
                      <a:cubicBezTo>
                        <a:pt x="3717095" y="657200"/>
                        <a:pt x="3698614" y="653275"/>
                        <a:pt x="3700999" y="648555"/>
                      </a:cubicBezTo>
                      <a:cubicBezTo>
                        <a:pt x="3703383" y="643836"/>
                        <a:pt x="3707159" y="652083"/>
                        <a:pt x="3712276" y="651685"/>
                      </a:cubicBezTo>
                      <a:cubicBezTo>
                        <a:pt x="3717393" y="651288"/>
                        <a:pt x="3710885" y="639911"/>
                        <a:pt x="3714661" y="638768"/>
                      </a:cubicBezTo>
                      <a:cubicBezTo>
                        <a:pt x="3718437" y="637576"/>
                        <a:pt x="3715356" y="614077"/>
                        <a:pt x="3711233" y="612537"/>
                      </a:cubicBezTo>
                      <a:cubicBezTo>
                        <a:pt x="3707109" y="610997"/>
                        <a:pt x="3710537" y="602750"/>
                        <a:pt x="3718437" y="609407"/>
                      </a:cubicBezTo>
                      <a:cubicBezTo>
                        <a:pt x="3726286" y="616064"/>
                        <a:pt x="3738656" y="615667"/>
                        <a:pt x="3744469" y="615667"/>
                      </a:cubicBezTo>
                      <a:cubicBezTo>
                        <a:pt x="3750331" y="615667"/>
                        <a:pt x="3744817" y="609407"/>
                        <a:pt x="3739004" y="608215"/>
                      </a:cubicBezTo>
                      <a:cubicBezTo>
                        <a:pt x="3733142" y="607022"/>
                        <a:pt x="3740048" y="601558"/>
                        <a:pt x="3744121" y="605880"/>
                      </a:cubicBezTo>
                      <a:cubicBezTo>
                        <a:pt x="3748245" y="610202"/>
                        <a:pt x="3756094" y="612140"/>
                        <a:pt x="3756790" y="607470"/>
                      </a:cubicBezTo>
                      <a:cubicBezTo>
                        <a:pt x="3757485" y="602750"/>
                        <a:pt x="3761609" y="592565"/>
                        <a:pt x="3768762" y="592963"/>
                      </a:cubicBezTo>
                      <a:cubicBezTo>
                        <a:pt x="3769359" y="593013"/>
                        <a:pt x="3769856" y="592963"/>
                        <a:pt x="3770402" y="592913"/>
                      </a:cubicBezTo>
                      <a:cubicBezTo>
                        <a:pt x="3739749" y="568768"/>
                        <a:pt x="3703631" y="554659"/>
                        <a:pt x="3667613" y="540401"/>
                      </a:cubicBezTo>
                      <a:close/>
                      <a:moveTo>
                        <a:pt x="1861824" y="1100052"/>
                      </a:moveTo>
                      <a:cubicBezTo>
                        <a:pt x="1842300" y="1120024"/>
                        <a:pt x="1803251" y="1124743"/>
                        <a:pt x="1803251" y="1141188"/>
                      </a:cubicBezTo>
                      <a:cubicBezTo>
                        <a:pt x="1803251" y="1157632"/>
                        <a:pt x="1756005" y="1165879"/>
                        <a:pt x="1751881" y="1158824"/>
                      </a:cubicBezTo>
                      <a:cubicBezTo>
                        <a:pt x="1748304" y="1152664"/>
                        <a:pt x="1786807" y="1150577"/>
                        <a:pt x="1796047" y="1127078"/>
                      </a:cubicBezTo>
                      <a:cubicBezTo>
                        <a:pt x="1805288" y="1103580"/>
                        <a:pt x="1840363" y="1091458"/>
                        <a:pt x="1857701" y="1060059"/>
                      </a:cubicBezTo>
                      <a:cubicBezTo>
                        <a:pt x="1870022" y="1037753"/>
                        <a:pt x="1880305" y="1003622"/>
                        <a:pt x="1887509" y="1006007"/>
                      </a:cubicBezTo>
                      <a:cubicBezTo>
                        <a:pt x="1894713" y="1008342"/>
                        <a:pt x="1881349" y="1080031"/>
                        <a:pt x="1861824" y="1100052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38" name="Freeform: Shape 272">
                  <a:extLst>
                    <a:ext uri="{FF2B5EF4-FFF2-40B4-BE49-F238E27FC236}">
                      <a16:creationId xmlns:a16="http://schemas.microsoft.com/office/drawing/2014/main" xmlns="" id="{5F52E426-F4AE-52F3-8067-16B01CABDF8A}"/>
                    </a:ext>
                  </a:extLst>
                </p:cNvPr>
                <p:cNvSpPr/>
                <p:nvPr/>
              </p:nvSpPr>
              <p:spPr>
                <a:xfrm>
                  <a:off x="8216763" y="2054010"/>
                  <a:ext cx="16486" cy="18529"/>
                </a:xfrm>
                <a:custGeom>
                  <a:avLst/>
                  <a:gdLst>
                    <a:gd name="connsiteX0" fmla="*/ 0 w 16486"/>
                    <a:gd name="connsiteY0" fmla="*/ 16146 h 18529"/>
                    <a:gd name="connsiteX1" fmla="*/ 16444 w 16486"/>
                    <a:gd name="connsiteY1" fmla="*/ 8197 h 18529"/>
                    <a:gd name="connsiteX2" fmla="*/ 10731 w 16486"/>
                    <a:gd name="connsiteY2" fmla="*/ 0 h 18529"/>
                    <a:gd name="connsiteX3" fmla="*/ 0 w 16486"/>
                    <a:gd name="connsiteY3" fmla="*/ 16146 h 185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6486" h="18529">
                      <a:moveTo>
                        <a:pt x="0" y="16146"/>
                      </a:moveTo>
                      <a:cubicBezTo>
                        <a:pt x="6756" y="21859"/>
                        <a:pt x="15451" y="16544"/>
                        <a:pt x="16444" y="8197"/>
                      </a:cubicBezTo>
                      <a:cubicBezTo>
                        <a:pt x="16842" y="5018"/>
                        <a:pt x="14407" y="2236"/>
                        <a:pt x="10731" y="0"/>
                      </a:cubicBezTo>
                      <a:cubicBezTo>
                        <a:pt x="9091" y="6260"/>
                        <a:pt x="5266" y="12023"/>
                        <a:pt x="0" y="16146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39" name="Freeform: Shape 273">
                  <a:extLst>
                    <a:ext uri="{FF2B5EF4-FFF2-40B4-BE49-F238E27FC236}">
                      <a16:creationId xmlns:a16="http://schemas.microsoft.com/office/drawing/2014/main" xmlns="" id="{F2929C90-37CB-1CE0-FDB7-F7D4C4284AAF}"/>
                    </a:ext>
                  </a:extLst>
                </p:cNvPr>
                <p:cNvSpPr/>
                <p:nvPr/>
              </p:nvSpPr>
              <p:spPr>
                <a:xfrm>
                  <a:off x="7665905" y="1927738"/>
                  <a:ext cx="25201" cy="4699"/>
                </a:xfrm>
                <a:custGeom>
                  <a:avLst/>
                  <a:gdLst>
                    <a:gd name="connsiteX0" fmla="*/ 0 w 25201"/>
                    <a:gd name="connsiteY0" fmla="*/ 1574 h 4699"/>
                    <a:gd name="connsiteX1" fmla="*/ 1888 w 25201"/>
                    <a:gd name="connsiteY1" fmla="*/ 2022 h 4699"/>
                    <a:gd name="connsiteX2" fmla="*/ 25188 w 25201"/>
                    <a:gd name="connsiteY2" fmla="*/ 2022 h 4699"/>
                    <a:gd name="connsiteX3" fmla="*/ 25039 w 25201"/>
                    <a:gd name="connsiteY3" fmla="*/ 1078 h 4699"/>
                    <a:gd name="connsiteX4" fmla="*/ 0 w 25201"/>
                    <a:gd name="connsiteY4" fmla="*/ 1574 h 469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201" h="4699">
                      <a:moveTo>
                        <a:pt x="0" y="1574"/>
                      </a:moveTo>
                      <a:cubicBezTo>
                        <a:pt x="646" y="1723"/>
                        <a:pt x="1242" y="1823"/>
                        <a:pt x="1888" y="2022"/>
                      </a:cubicBezTo>
                      <a:cubicBezTo>
                        <a:pt x="10135" y="4754"/>
                        <a:pt x="24492" y="6344"/>
                        <a:pt x="25188" y="2022"/>
                      </a:cubicBezTo>
                      <a:cubicBezTo>
                        <a:pt x="25238" y="1674"/>
                        <a:pt x="25138" y="1376"/>
                        <a:pt x="25039" y="1078"/>
                      </a:cubicBezTo>
                      <a:cubicBezTo>
                        <a:pt x="16593" y="-363"/>
                        <a:pt x="8247" y="-512"/>
                        <a:pt x="0" y="1574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40" name="Freeform: Shape 274">
                  <a:extLst>
                    <a:ext uri="{FF2B5EF4-FFF2-40B4-BE49-F238E27FC236}">
                      <a16:creationId xmlns:a16="http://schemas.microsoft.com/office/drawing/2014/main" xmlns="" id="{CC1C7893-EEBE-2FAE-5C05-8FD2FD8F6AD6}"/>
                    </a:ext>
                  </a:extLst>
                </p:cNvPr>
                <p:cNvSpPr/>
                <p:nvPr/>
              </p:nvSpPr>
              <p:spPr>
                <a:xfrm>
                  <a:off x="7584176" y="2735180"/>
                  <a:ext cx="41542" cy="258059"/>
                </a:xfrm>
                <a:custGeom>
                  <a:avLst/>
                  <a:gdLst>
                    <a:gd name="connsiteX0" fmla="*/ 33638 w 41542"/>
                    <a:gd name="connsiteY0" fmla="*/ 234194 h 258059"/>
                    <a:gd name="connsiteX1" fmla="*/ 17840 w 41542"/>
                    <a:gd name="connsiteY1" fmla="*/ 202846 h 258059"/>
                    <a:gd name="connsiteX2" fmla="*/ 24696 w 41542"/>
                    <a:gd name="connsiteY2" fmla="*/ 159723 h 258059"/>
                    <a:gd name="connsiteX3" fmla="*/ 40296 w 41542"/>
                    <a:gd name="connsiteY3" fmla="*/ 148694 h 258059"/>
                    <a:gd name="connsiteX4" fmla="*/ 35378 w 41542"/>
                    <a:gd name="connsiteY4" fmla="*/ 117047 h 258059"/>
                    <a:gd name="connsiteX5" fmla="*/ 21417 w 41542"/>
                    <a:gd name="connsiteY5" fmla="*/ 50575 h 258059"/>
                    <a:gd name="connsiteX6" fmla="*/ 1644 w 41542"/>
                    <a:gd name="connsiteY6" fmla="*/ 0 h 258059"/>
                    <a:gd name="connsiteX7" fmla="*/ 1346 w 41542"/>
                    <a:gd name="connsiteY7" fmla="*/ 26529 h 258059"/>
                    <a:gd name="connsiteX8" fmla="*/ 8898 w 41542"/>
                    <a:gd name="connsiteY8" fmla="*/ 79042 h 258059"/>
                    <a:gd name="connsiteX9" fmla="*/ 6861 w 41542"/>
                    <a:gd name="connsiteY9" fmla="*/ 180936 h 258059"/>
                    <a:gd name="connsiteX10" fmla="*/ 2737 w 41542"/>
                    <a:gd name="connsiteY10" fmla="*/ 255358 h 258059"/>
                    <a:gd name="connsiteX11" fmla="*/ 17791 w 41542"/>
                    <a:gd name="connsiteY11" fmla="*/ 238119 h 258059"/>
                    <a:gd name="connsiteX12" fmla="*/ 37663 w 41542"/>
                    <a:gd name="connsiteY12" fmla="*/ 257693 h 258059"/>
                    <a:gd name="connsiteX13" fmla="*/ 33638 w 41542"/>
                    <a:gd name="connsiteY13" fmla="*/ 234194 h 25805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41542" h="258059">
                      <a:moveTo>
                        <a:pt x="33638" y="234194"/>
                      </a:moveTo>
                      <a:cubicBezTo>
                        <a:pt x="26783" y="235784"/>
                        <a:pt x="21318" y="215365"/>
                        <a:pt x="17840" y="202846"/>
                      </a:cubicBezTo>
                      <a:cubicBezTo>
                        <a:pt x="14412" y="190326"/>
                        <a:pt x="24696" y="175422"/>
                        <a:pt x="24696" y="159723"/>
                      </a:cubicBezTo>
                      <a:cubicBezTo>
                        <a:pt x="24696" y="149340"/>
                        <a:pt x="32248" y="146210"/>
                        <a:pt x="40296" y="148694"/>
                      </a:cubicBezTo>
                      <a:cubicBezTo>
                        <a:pt x="38309" y="137416"/>
                        <a:pt x="36967" y="126437"/>
                        <a:pt x="35378" y="117047"/>
                      </a:cubicBezTo>
                      <a:cubicBezTo>
                        <a:pt x="31701" y="94939"/>
                        <a:pt x="27428" y="72086"/>
                        <a:pt x="21417" y="50575"/>
                      </a:cubicBezTo>
                      <a:cubicBezTo>
                        <a:pt x="16250" y="32044"/>
                        <a:pt x="5718" y="17835"/>
                        <a:pt x="1644" y="0"/>
                      </a:cubicBezTo>
                      <a:cubicBezTo>
                        <a:pt x="-939" y="4471"/>
                        <a:pt x="4575" y="14308"/>
                        <a:pt x="1346" y="26529"/>
                      </a:cubicBezTo>
                      <a:cubicBezTo>
                        <a:pt x="-2777" y="42179"/>
                        <a:pt x="3383" y="64932"/>
                        <a:pt x="8898" y="79042"/>
                      </a:cubicBezTo>
                      <a:cubicBezTo>
                        <a:pt x="14362" y="93151"/>
                        <a:pt x="1346" y="168367"/>
                        <a:pt x="6861" y="180936"/>
                      </a:cubicBezTo>
                      <a:cubicBezTo>
                        <a:pt x="12326" y="193506"/>
                        <a:pt x="-2082" y="248949"/>
                        <a:pt x="2737" y="255358"/>
                      </a:cubicBezTo>
                      <a:cubicBezTo>
                        <a:pt x="10984" y="266337"/>
                        <a:pt x="5470" y="240454"/>
                        <a:pt x="17791" y="238119"/>
                      </a:cubicBezTo>
                      <a:cubicBezTo>
                        <a:pt x="30111" y="235784"/>
                        <a:pt x="30111" y="253768"/>
                        <a:pt x="37663" y="257693"/>
                      </a:cubicBezTo>
                      <a:cubicBezTo>
                        <a:pt x="45264" y="261618"/>
                        <a:pt x="40494" y="232604"/>
                        <a:pt x="33638" y="234194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41" name="Freeform: Shape 275">
                  <a:extLst>
                    <a:ext uri="{FF2B5EF4-FFF2-40B4-BE49-F238E27FC236}">
                      <a16:creationId xmlns:a16="http://schemas.microsoft.com/office/drawing/2014/main" xmlns="" id="{AFECDBCB-8A3D-12EF-8E42-8220CCFBDA43}"/>
                    </a:ext>
                  </a:extLst>
                </p:cNvPr>
                <p:cNvSpPr/>
                <p:nvPr/>
              </p:nvSpPr>
              <p:spPr>
                <a:xfrm>
                  <a:off x="5616447" y="1474128"/>
                  <a:ext cx="78247" cy="30196"/>
                </a:xfrm>
                <a:custGeom>
                  <a:avLst/>
                  <a:gdLst>
                    <a:gd name="connsiteX0" fmla="*/ 33670 w 78247"/>
                    <a:gd name="connsiteY0" fmla="*/ 3042 h 30196"/>
                    <a:gd name="connsiteX1" fmla="*/ 16530 w 78247"/>
                    <a:gd name="connsiteY1" fmla="*/ 10096 h 30196"/>
                    <a:gd name="connsiteX2" fmla="*/ 2818 w 78247"/>
                    <a:gd name="connsiteY2" fmla="*/ 25746 h 30196"/>
                    <a:gd name="connsiteX3" fmla="*/ 53492 w 78247"/>
                    <a:gd name="connsiteY3" fmla="*/ 21026 h 30196"/>
                    <a:gd name="connsiteX4" fmla="*/ 78134 w 78247"/>
                    <a:gd name="connsiteY4" fmla="*/ 10047 h 30196"/>
                    <a:gd name="connsiteX5" fmla="*/ 33670 w 78247"/>
                    <a:gd name="connsiteY5" fmla="*/ 3042 h 3019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8247" h="30196">
                      <a:moveTo>
                        <a:pt x="33670" y="3042"/>
                      </a:moveTo>
                      <a:cubicBezTo>
                        <a:pt x="35707" y="9301"/>
                        <a:pt x="30241" y="10096"/>
                        <a:pt x="16530" y="10096"/>
                      </a:cubicBezTo>
                      <a:cubicBezTo>
                        <a:pt x="2818" y="10096"/>
                        <a:pt x="-4336" y="18939"/>
                        <a:pt x="2818" y="25746"/>
                      </a:cubicBezTo>
                      <a:cubicBezTo>
                        <a:pt x="11065" y="33595"/>
                        <a:pt x="47332" y="30465"/>
                        <a:pt x="53492" y="21026"/>
                      </a:cubicBezTo>
                      <a:cubicBezTo>
                        <a:pt x="59653" y="11636"/>
                        <a:pt x="75401" y="19486"/>
                        <a:pt x="78134" y="10047"/>
                      </a:cubicBezTo>
                      <a:cubicBezTo>
                        <a:pt x="80916" y="707"/>
                        <a:pt x="31633" y="-3218"/>
                        <a:pt x="33670" y="3042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42" name="Freeform: Shape 276">
                  <a:extLst>
                    <a:ext uri="{FF2B5EF4-FFF2-40B4-BE49-F238E27FC236}">
                      <a16:creationId xmlns:a16="http://schemas.microsoft.com/office/drawing/2014/main" xmlns="" id="{8B2DE16A-A3B4-8232-5448-1DEA47D1DFA5}"/>
                    </a:ext>
                  </a:extLst>
                </p:cNvPr>
                <p:cNvSpPr/>
                <p:nvPr/>
              </p:nvSpPr>
              <p:spPr>
                <a:xfrm>
                  <a:off x="5617079" y="1419514"/>
                  <a:ext cx="71490" cy="15377"/>
                </a:xfrm>
                <a:custGeom>
                  <a:avLst/>
                  <a:gdLst>
                    <a:gd name="connsiteX0" fmla="*/ 63740 w 71490"/>
                    <a:gd name="connsiteY0" fmla="*/ 2212 h 15377"/>
                    <a:gd name="connsiteX1" fmla="*/ 31249 w 71490"/>
                    <a:gd name="connsiteY1" fmla="*/ 523 h 15377"/>
                    <a:gd name="connsiteX2" fmla="*/ 7750 w 71490"/>
                    <a:gd name="connsiteY2" fmla="*/ 4696 h 15377"/>
                    <a:gd name="connsiteX3" fmla="*/ 895 w 71490"/>
                    <a:gd name="connsiteY3" fmla="*/ 6534 h 15377"/>
                    <a:gd name="connsiteX4" fmla="*/ 0 w 71490"/>
                    <a:gd name="connsiteY4" fmla="*/ 6832 h 15377"/>
                    <a:gd name="connsiteX5" fmla="*/ 29659 w 71490"/>
                    <a:gd name="connsiteY5" fmla="*/ 15377 h 15377"/>
                    <a:gd name="connsiteX6" fmla="*/ 52264 w 71490"/>
                    <a:gd name="connsiteY6" fmla="*/ 5193 h 15377"/>
                    <a:gd name="connsiteX7" fmla="*/ 71490 w 71490"/>
                    <a:gd name="connsiteY7" fmla="*/ 4001 h 15377"/>
                    <a:gd name="connsiteX8" fmla="*/ 63740 w 71490"/>
                    <a:gd name="connsiteY8" fmla="*/ 2212 h 1537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71490" h="15377">
                      <a:moveTo>
                        <a:pt x="63740" y="2212"/>
                      </a:moveTo>
                      <a:cubicBezTo>
                        <a:pt x="52810" y="-123"/>
                        <a:pt x="41980" y="-471"/>
                        <a:pt x="31249" y="523"/>
                      </a:cubicBezTo>
                      <a:cubicBezTo>
                        <a:pt x="31448" y="3951"/>
                        <a:pt x="17239" y="4249"/>
                        <a:pt x="7750" y="4696"/>
                      </a:cubicBezTo>
                      <a:cubicBezTo>
                        <a:pt x="5465" y="5292"/>
                        <a:pt x="3180" y="5888"/>
                        <a:pt x="895" y="6534"/>
                      </a:cubicBezTo>
                      <a:cubicBezTo>
                        <a:pt x="596" y="6634"/>
                        <a:pt x="298" y="6733"/>
                        <a:pt x="0" y="6832"/>
                      </a:cubicBezTo>
                      <a:cubicBezTo>
                        <a:pt x="2534" y="11254"/>
                        <a:pt x="14209" y="15377"/>
                        <a:pt x="29659" y="15377"/>
                      </a:cubicBezTo>
                      <a:cubicBezTo>
                        <a:pt x="46104" y="15377"/>
                        <a:pt x="41285" y="3603"/>
                        <a:pt x="52264" y="5193"/>
                      </a:cubicBezTo>
                      <a:cubicBezTo>
                        <a:pt x="59319" y="6187"/>
                        <a:pt x="67814" y="6236"/>
                        <a:pt x="71490" y="4001"/>
                      </a:cubicBezTo>
                      <a:cubicBezTo>
                        <a:pt x="68907" y="3355"/>
                        <a:pt x="66323" y="2759"/>
                        <a:pt x="63740" y="2212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43" name="Freeform: Shape 277">
                  <a:extLst>
                    <a:ext uri="{FF2B5EF4-FFF2-40B4-BE49-F238E27FC236}">
                      <a16:creationId xmlns:a16="http://schemas.microsoft.com/office/drawing/2014/main" xmlns="" id="{65FB2890-5248-4B38-56C1-947A34EFE7B4}"/>
                    </a:ext>
                  </a:extLst>
                </p:cNvPr>
                <p:cNvSpPr/>
                <p:nvPr/>
              </p:nvSpPr>
              <p:spPr>
                <a:xfrm>
                  <a:off x="6879504" y="1817269"/>
                  <a:ext cx="42449" cy="22616"/>
                </a:xfrm>
                <a:custGeom>
                  <a:avLst/>
                  <a:gdLst>
                    <a:gd name="connsiteX0" fmla="*/ 14366 w 42449"/>
                    <a:gd name="connsiteY0" fmla="*/ 4734 h 22616"/>
                    <a:gd name="connsiteX1" fmla="*/ 654 w 42449"/>
                    <a:gd name="connsiteY1" fmla="*/ 17303 h 22616"/>
                    <a:gd name="connsiteX2" fmla="*/ 42436 w 42449"/>
                    <a:gd name="connsiteY2" fmla="*/ 9453 h 22616"/>
                    <a:gd name="connsiteX3" fmla="*/ 14366 w 42449"/>
                    <a:gd name="connsiteY3" fmla="*/ 4734 h 226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2449" h="22616">
                      <a:moveTo>
                        <a:pt x="14366" y="4734"/>
                      </a:moveTo>
                      <a:cubicBezTo>
                        <a:pt x="11634" y="10993"/>
                        <a:pt x="-3270" y="11440"/>
                        <a:pt x="654" y="17303"/>
                      </a:cubicBezTo>
                      <a:cubicBezTo>
                        <a:pt x="7510" y="27487"/>
                        <a:pt x="41740" y="22022"/>
                        <a:pt x="42436" y="9453"/>
                      </a:cubicBezTo>
                      <a:cubicBezTo>
                        <a:pt x="43131" y="-3066"/>
                        <a:pt x="17148" y="-1526"/>
                        <a:pt x="14366" y="4734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44" name="Freeform: Shape 278">
                  <a:extLst>
                    <a:ext uri="{FF2B5EF4-FFF2-40B4-BE49-F238E27FC236}">
                      <a16:creationId xmlns:a16="http://schemas.microsoft.com/office/drawing/2014/main" xmlns="" id="{F158ED64-BE72-D574-E116-22182A698E6A}"/>
                    </a:ext>
                  </a:extLst>
                </p:cNvPr>
                <p:cNvSpPr/>
                <p:nvPr/>
              </p:nvSpPr>
              <p:spPr>
                <a:xfrm>
                  <a:off x="5576886" y="1432146"/>
                  <a:ext cx="81599" cy="34397"/>
                </a:xfrm>
                <a:custGeom>
                  <a:avLst/>
                  <a:gdLst>
                    <a:gd name="connsiteX0" fmla="*/ 81478 w 81599"/>
                    <a:gd name="connsiteY0" fmla="*/ 17600 h 34397"/>
                    <a:gd name="connsiteX1" fmla="*/ 41733 w 81599"/>
                    <a:gd name="connsiteY1" fmla="*/ 5826 h 34397"/>
                    <a:gd name="connsiteX2" fmla="*/ 25289 w 81599"/>
                    <a:gd name="connsiteY2" fmla="*/ 9750 h 34397"/>
                    <a:gd name="connsiteX3" fmla="*/ 648 w 81599"/>
                    <a:gd name="connsiteY3" fmla="*/ 26195 h 34397"/>
                    <a:gd name="connsiteX4" fmla="*/ 81478 w 81599"/>
                    <a:gd name="connsiteY4" fmla="*/ 17600 h 343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1599" h="34397">
                      <a:moveTo>
                        <a:pt x="81478" y="17600"/>
                      </a:moveTo>
                      <a:cubicBezTo>
                        <a:pt x="83514" y="1156"/>
                        <a:pt x="59569" y="14470"/>
                        <a:pt x="41733" y="5826"/>
                      </a:cubicBezTo>
                      <a:cubicBezTo>
                        <a:pt x="23947" y="-2769"/>
                        <a:pt x="13415" y="-2173"/>
                        <a:pt x="25289" y="9750"/>
                      </a:cubicBezTo>
                      <a:cubicBezTo>
                        <a:pt x="30803" y="15265"/>
                        <a:pt x="-5215" y="19537"/>
                        <a:pt x="648" y="26195"/>
                      </a:cubicBezTo>
                      <a:cubicBezTo>
                        <a:pt x="13664" y="41148"/>
                        <a:pt x="79391" y="34094"/>
                        <a:pt x="81478" y="17600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45" name="Freeform: Shape 279">
                  <a:extLst>
                    <a:ext uri="{FF2B5EF4-FFF2-40B4-BE49-F238E27FC236}">
                      <a16:creationId xmlns:a16="http://schemas.microsoft.com/office/drawing/2014/main" xmlns="" id="{8E49B61B-6D0F-2FA2-EBAD-CE9B12E8CD22}"/>
                    </a:ext>
                  </a:extLst>
                </p:cNvPr>
                <p:cNvSpPr/>
                <p:nvPr/>
              </p:nvSpPr>
              <p:spPr>
                <a:xfrm>
                  <a:off x="5509720" y="1685417"/>
                  <a:ext cx="411005" cy="329686"/>
                </a:xfrm>
                <a:custGeom>
                  <a:avLst/>
                  <a:gdLst>
                    <a:gd name="connsiteX0" fmla="*/ 406834 w 411005"/>
                    <a:gd name="connsiteY0" fmla="*/ 4932 h 329686"/>
                    <a:gd name="connsiteX1" fmla="*/ 335592 w 411005"/>
                    <a:gd name="connsiteY1" fmla="*/ 20631 h 329686"/>
                    <a:gd name="connsiteX2" fmla="*/ 297934 w 411005"/>
                    <a:gd name="connsiteY2" fmla="*/ 30815 h 329686"/>
                    <a:gd name="connsiteX3" fmla="*/ 263456 w 411005"/>
                    <a:gd name="connsiteY3" fmla="*/ 39509 h 329686"/>
                    <a:gd name="connsiteX4" fmla="*/ 249148 w 411005"/>
                    <a:gd name="connsiteY4" fmla="*/ 40900 h 329686"/>
                    <a:gd name="connsiteX5" fmla="*/ 245571 w 411005"/>
                    <a:gd name="connsiteY5" fmla="*/ 40453 h 329686"/>
                    <a:gd name="connsiteX6" fmla="*/ 227338 w 411005"/>
                    <a:gd name="connsiteY6" fmla="*/ 43186 h 329686"/>
                    <a:gd name="connsiteX7" fmla="*/ 208708 w 411005"/>
                    <a:gd name="connsiteY7" fmla="*/ 50389 h 329686"/>
                    <a:gd name="connsiteX8" fmla="*/ 207814 w 411005"/>
                    <a:gd name="connsiteY8" fmla="*/ 50340 h 329686"/>
                    <a:gd name="connsiteX9" fmla="*/ 193555 w 411005"/>
                    <a:gd name="connsiteY9" fmla="*/ 54612 h 329686"/>
                    <a:gd name="connsiteX10" fmla="*/ 188786 w 411005"/>
                    <a:gd name="connsiteY10" fmla="*/ 55258 h 329686"/>
                    <a:gd name="connsiteX11" fmla="*/ 147452 w 411005"/>
                    <a:gd name="connsiteY11" fmla="*/ 87451 h 329686"/>
                    <a:gd name="connsiteX12" fmla="*/ 122164 w 411005"/>
                    <a:gd name="connsiteY12" fmla="*/ 91972 h 329686"/>
                    <a:gd name="connsiteX13" fmla="*/ 112278 w 411005"/>
                    <a:gd name="connsiteY13" fmla="*/ 101858 h 329686"/>
                    <a:gd name="connsiteX14" fmla="*/ 115806 w 411005"/>
                    <a:gd name="connsiteY14" fmla="*/ 107621 h 329686"/>
                    <a:gd name="connsiteX15" fmla="*/ 102789 w 411005"/>
                    <a:gd name="connsiteY15" fmla="*/ 124861 h 329686"/>
                    <a:gd name="connsiteX16" fmla="*/ 95933 w 411005"/>
                    <a:gd name="connsiteY16" fmla="*/ 142100 h 329686"/>
                    <a:gd name="connsiteX17" fmla="*/ 76955 w 411005"/>
                    <a:gd name="connsiteY17" fmla="*/ 153675 h 329686"/>
                    <a:gd name="connsiteX18" fmla="*/ 73925 w 411005"/>
                    <a:gd name="connsiteY18" fmla="*/ 162966 h 329686"/>
                    <a:gd name="connsiteX19" fmla="*/ 68658 w 411005"/>
                    <a:gd name="connsiteY19" fmla="*/ 171362 h 329686"/>
                    <a:gd name="connsiteX20" fmla="*/ 73329 w 411005"/>
                    <a:gd name="connsiteY20" fmla="*/ 172703 h 329686"/>
                    <a:gd name="connsiteX21" fmla="*/ 67168 w 411005"/>
                    <a:gd name="connsiteY21" fmla="*/ 187607 h 329686"/>
                    <a:gd name="connsiteX22" fmla="*/ 46600 w 411005"/>
                    <a:gd name="connsiteY22" fmla="*/ 199381 h 329686"/>
                    <a:gd name="connsiteX23" fmla="*/ 30156 w 411005"/>
                    <a:gd name="connsiteY23" fmla="*/ 212696 h 329686"/>
                    <a:gd name="connsiteX24" fmla="*/ 26579 w 411005"/>
                    <a:gd name="connsiteY24" fmla="*/ 213193 h 329686"/>
                    <a:gd name="connsiteX25" fmla="*/ 26331 w 411005"/>
                    <a:gd name="connsiteY25" fmla="*/ 215975 h 329686"/>
                    <a:gd name="connsiteX26" fmla="*/ 37658 w 411005"/>
                    <a:gd name="connsiteY26" fmla="*/ 230730 h 329686"/>
                    <a:gd name="connsiteX27" fmla="*/ 23995 w 411005"/>
                    <a:gd name="connsiteY27" fmla="*/ 246429 h 329686"/>
                    <a:gd name="connsiteX28" fmla="*/ 8694 w 411005"/>
                    <a:gd name="connsiteY28" fmla="*/ 253732 h 329686"/>
                    <a:gd name="connsiteX29" fmla="*/ 5713 w 411005"/>
                    <a:gd name="connsiteY29" fmla="*/ 266748 h 329686"/>
                    <a:gd name="connsiteX30" fmla="*/ 0 w 411005"/>
                    <a:gd name="connsiteY30" fmla="*/ 277082 h 329686"/>
                    <a:gd name="connsiteX31" fmla="*/ 18531 w 411005"/>
                    <a:gd name="connsiteY31" fmla="*/ 279367 h 329686"/>
                    <a:gd name="connsiteX32" fmla="*/ 22655 w 411005"/>
                    <a:gd name="connsiteY32" fmla="*/ 298941 h 329686"/>
                    <a:gd name="connsiteX33" fmla="*/ 31547 w 411005"/>
                    <a:gd name="connsiteY33" fmla="*/ 290346 h 329686"/>
                    <a:gd name="connsiteX34" fmla="*/ 50028 w 411005"/>
                    <a:gd name="connsiteY34" fmla="*/ 305251 h 329686"/>
                    <a:gd name="connsiteX35" fmla="*/ 79489 w 411005"/>
                    <a:gd name="connsiteY35" fmla="*/ 324030 h 329686"/>
                    <a:gd name="connsiteX36" fmla="*/ 139751 w 411005"/>
                    <a:gd name="connsiteY36" fmla="*/ 324030 h 329686"/>
                    <a:gd name="connsiteX37" fmla="*/ 108254 w 411005"/>
                    <a:gd name="connsiteY37" fmla="*/ 291887 h 329686"/>
                    <a:gd name="connsiteX38" fmla="*/ 100057 w 411005"/>
                    <a:gd name="connsiteY38" fmla="*/ 234704 h 329686"/>
                    <a:gd name="connsiteX39" fmla="*/ 118538 w 411005"/>
                    <a:gd name="connsiteY39" fmla="*/ 204151 h 329686"/>
                    <a:gd name="connsiteX40" fmla="*/ 129616 w 411005"/>
                    <a:gd name="connsiteY40" fmla="*/ 186912 h 329686"/>
                    <a:gd name="connsiteX41" fmla="*/ 130262 w 411005"/>
                    <a:gd name="connsiteY41" fmla="*/ 152483 h 329686"/>
                    <a:gd name="connsiteX42" fmla="*/ 165883 w 411005"/>
                    <a:gd name="connsiteY42" fmla="*/ 133008 h 329686"/>
                    <a:gd name="connsiteX43" fmla="*/ 165834 w 411005"/>
                    <a:gd name="connsiteY43" fmla="*/ 132859 h 329686"/>
                    <a:gd name="connsiteX44" fmla="*/ 180788 w 411005"/>
                    <a:gd name="connsiteY44" fmla="*/ 128686 h 329686"/>
                    <a:gd name="connsiteX45" fmla="*/ 183172 w 411005"/>
                    <a:gd name="connsiteY45" fmla="*/ 127742 h 329686"/>
                    <a:gd name="connsiteX46" fmla="*/ 187743 w 411005"/>
                    <a:gd name="connsiteY46" fmla="*/ 124215 h 329686"/>
                    <a:gd name="connsiteX47" fmla="*/ 194649 w 411005"/>
                    <a:gd name="connsiteY47" fmla="*/ 119694 h 329686"/>
                    <a:gd name="connsiteX48" fmla="*/ 213030 w 411005"/>
                    <a:gd name="connsiteY48" fmla="*/ 114328 h 329686"/>
                    <a:gd name="connsiteX49" fmla="*/ 218594 w 411005"/>
                    <a:gd name="connsiteY49" fmla="*/ 107820 h 329686"/>
                    <a:gd name="connsiteX50" fmla="*/ 347367 w 411005"/>
                    <a:gd name="connsiteY50" fmla="*/ 52178 h 329686"/>
                    <a:gd name="connsiteX51" fmla="*/ 406834 w 411005"/>
                    <a:gd name="connsiteY51" fmla="*/ 4932 h 32968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</a:cxnLst>
                  <a:rect l="l" t="t" r="r" b="b"/>
                  <a:pathLst>
                    <a:path w="411005" h="329686">
                      <a:moveTo>
                        <a:pt x="406834" y="4932"/>
                      </a:moveTo>
                      <a:cubicBezTo>
                        <a:pt x="391085" y="-9178"/>
                        <a:pt x="346572" y="10446"/>
                        <a:pt x="335592" y="20631"/>
                      </a:cubicBezTo>
                      <a:cubicBezTo>
                        <a:pt x="324613" y="30815"/>
                        <a:pt x="308914" y="23761"/>
                        <a:pt x="297934" y="30815"/>
                      </a:cubicBezTo>
                      <a:cubicBezTo>
                        <a:pt x="289886" y="35982"/>
                        <a:pt x="275280" y="40702"/>
                        <a:pt x="263456" y="39509"/>
                      </a:cubicBezTo>
                      <a:cubicBezTo>
                        <a:pt x="259282" y="41199"/>
                        <a:pt x="254464" y="41844"/>
                        <a:pt x="249148" y="40900"/>
                      </a:cubicBezTo>
                      <a:cubicBezTo>
                        <a:pt x="247956" y="40702"/>
                        <a:pt x="246764" y="40602"/>
                        <a:pt x="245571" y="40453"/>
                      </a:cubicBezTo>
                      <a:cubicBezTo>
                        <a:pt x="239609" y="40056"/>
                        <a:pt x="233499" y="41298"/>
                        <a:pt x="227338" y="43186"/>
                      </a:cubicBezTo>
                      <a:cubicBezTo>
                        <a:pt x="223314" y="48005"/>
                        <a:pt x="217104" y="51085"/>
                        <a:pt x="208708" y="50389"/>
                      </a:cubicBezTo>
                      <a:cubicBezTo>
                        <a:pt x="208410" y="50389"/>
                        <a:pt x="208112" y="50389"/>
                        <a:pt x="207814" y="50340"/>
                      </a:cubicBezTo>
                      <a:cubicBezTo>
                        <a:pt x="202995" y="52128"/>
                        <a:pt x="198226" y="53718"/>
                        <a:pt x="193555" y="54612"/>
                      </a:cubicBezTo>
                      <a:cubicBezTo>
                        <a:pt x="192015" y="54910"/>
                        <a:pt x="190425" y="55109"/>
                        <a:pt x="188786" y="55258"/>
                      </a:cubicBezTo>
                      <a:cubicBezTo>
                        <a:pt x="174478" y="64449"/>
                        <a:pt x="161163" y="76372"/>
                        <a:pt x="147452" y="87451"/>
                      </a:cubicBezTo>
                      <a:cubicBezTo>
                        <a:pt x="139354" y="94009"/>
                        <a:pt x="130113" y="94704"/>
                        <a:pt x="122164" y="91972"/>
                      </a:cubicBezTo>
                      <a:cubicBezTo>
                        <a:pt x="118786" y="95201"/>
                        <a:pt x="115458" y="98530"/>
                        <a:pt x="112278" y="101858"/>
                      </a:cubicBezTo>
                      <a:cubicBezTo>
                        <a:pt x="112974" y="103846"/>
                        <a:pt x="114066" y="105783"/>
                        <a:pt x="115806" y="107621"/>
                      </a:cubicBezTo>
                      <a:cubicBezTo>
                        <a:pt x="125394" y="117806"/>
                        <a:pt x="98020" y="118601"/>
                        <a:pt x="102789" y="124861"/>
                      </a:cubicBezTo>
                      <a:cubicBezTo>
                        <a:pt x="107608" y="131120"/>
                        <a:pt x="92505" y="135045"/>
                        <a:pt x="95933" y="142100"/>
                      </a:cubicBezTo>
                      <a:cubicBezTo>
                        <a:pt x="99262" y="148956"/>
                        <a:pt x="87090" y="151390"/>
                        <a:pt x="76955" y="153675"/>
                      </a:cubicBezTo>
                      <a:cubicBezTo>
                        <a:pt x="76458" y="156855"/>
                        <a:pt x="75366" y="159985"/>
                        <a:pt x="73925" y="162966"/>
                      </a:cubicBezTo>
                      <a:cubicBezTo>
                        <a:pt x="72484" y="165946"/>
                        <a:pt x="70646" y="168728"/>
                        <a:pt x="68658" y="171362"/>
                      </a:cubicBezTo>
                      <a:cubicBezTo>
                        <a:pt x="69851" y="172107"/>
                        <a:pt x="71341" y="172604"/>
                        <a:pt x="73329" y="172703"/>
                      </a:cubicBezTo>
                      <a:cubicBezTo>
                        <a:pt x="86345" y="173498"/>
                        <a:pt x="65777" y="175833"/>
                        <a:pt x="67168" y="187607"/>
                      </a:cubicBezTo>
                      <a:cubicBezTo>
                        <a:pt x="68510" y="199381"/>
                        <a:pt x="45905" y="191532"/>
                        <a:pt x="46600" y="199381"/>
                      </a:cubicBezTo>
                      <a:cubicBezTo>
                        <a:pt x="47296" y="207231"/>
                        <a:pt x="43172" y="212696"/>
                        <a:pt x="30156" y="212696"/>
                      </a:cubicBezTo>
                      <a:cubicBezTo>
                        <a:pt x="28417" y="212696"/>
                        <a:pt x="27275" y="212894"/>
                        <a:pt x="26579" y="213193"/>
                      </a:cubicBezTo>
                      <a:cubicBezTo>
                        <a:pt x="26529" y="214136"/>
                        <a:pt x="26480" y="215031"/>
                        <a:pt x="26331" y="215975"/>
                      </a:cubicBezTo>
                      <a:cubicBezTo>
                        <a:pt x="28765" y="219452"/>
                        <a:pt x="36813" y="225265"/>
                        <a:pt x="37658" y="230730"/>
                      </a:cubicBezTo>
                      <a:cubicBezTo>
                        <a:pt x="39049" y="239374"/>
                        <a:pt x="24641" y="233065"/>
                        <a:pt x="23995" y="246429"/>
                      </a:cubicBezTo>
                      <a:cubicBezTo>
                        <a:pt x="23598" y="253732"/>
                        <a:pt x="16047" y="253036"/>
                        <a:pt x="8694" y="253732"/>
                      </a:cubicBezTo>
                      <a:cubicBezTo>
                        <a:pt x="7750" y="258054"/>
                        <a:pt x="6806" y="262426"/>
                        <a:pt x="5713" y="266748"/>
                      </a:cubicBezTo>
                      <a:cubicBezTo>
                        <a:pt x="4670" y="270723"/>
                        <a:pt x="2633" y="274200"/>
                        <a:pt x="0" y="277082"/>
                      </a:cubicBezTo>
                      <a:cubicBezTo>
                        <a:pt x="4918" y="279466"/>
                        <a:pt x="12470" y="278920"/>
                        <a:pt x="18531" y="279367"/>
                      </a:cubicBezTo>
                      <a:cubicBezTo>
                        <a:pt x="29461" y="280162"/>
                        <a:pt x="14407" y="291887"/>
                        <a:pt x="22655" y="298941"/>
                      </a:cubicBezTo>
                      <a:cubicBezTo>
                        <a:pt x="30851" y="305996"/>
                        <a:pt x="37012" y="303661"/>
                        <a:pt x="31547" y="290346"/>
                      </a:cubicBezTo>
                      <a:cubicBezTo>
                        <a:pt x="26082" y="277032"/>
                        <a:pt x="60312" y="295066"/>
                        <a:pt x="50028" y="305251"/>
                      </a:cubicBezTo>
                      <a:cubicBezTo>
                        <a:pt x="39744" y="315435"/>
                        <a:pt x="66473" y="323285"/>
                        <a:pt x="79489" y="324030"/>
                      </a:cubicBezTo>
                      <a:cubicBezTo>
                        <a:pt x="92505" y="324825"/>
                        <a:pt x="138659" y="336351"/>
                        <a:pt x="139751" y="324030"/>
                      </a:cubicBezTo>
                      <a:cubicBezTo>
                        <a:pt x="140447" y="316180"/>
                        <a:pt x="122661" y="309126"/>
                        <a:pt x="108254" y="291887"/>
                      </a:cubicBezTo>
                      <a:cubicBezTo>
                        <a:pt x="93896" y="274647"/>
                        <a:pt x="83612" y="246429"/>
                        <a:pt x="100057" y="234704"/>
                      </a:cubicBezTo>
                      <a:cubicBezTo>
                        <a:pt x="116501" y="222930"/>
                        <a:pt x="102094" y="217465"/>
                        <a:pt x="118538" y="204151"/>
                      </a:cubicBezTo>
                      <a:cubicBezTo>
                        <a:pt x="126288" y="197841"/>
                        <a:pt x="128226" y="191780"/>
                        <a:pt x="129616" y="186912"/>
                      </a:cubicBezTo>
                      <a:cubicBezTo>
                        <a:pt x="121071" y="177770"/>
                        <a:pt x="118438" y="163462"/>
                        <a:pt x="130262" y="152483"/>
                      </a:cubicBezTo>
                      <a:cubicBezTo>
                        <a:pt x="140646" y="142845"/>
                        <a:pt x="152469" y="137082"/>
                        <a:pt x="165883" y="133008"/>
                      </a:cubicBezTo>
                      <a:cubicBezTo>
                        <a:pt x="165883" y="132958"/>
                        <a:pt x="165883" y="132909"/>
                        <a:pt x="165834" y="132859"/>
                      </a:cubicBezTo>
                      <a:cubicBezTo>
                        <a:pt x="164293" y="128189"/>
                        <a:pt x="173087" y="130922"/>
                        <a:pt x="180788" y="128686"/>
                      </a:cubicBezTo>
                      <a:cubicBezTo>
                        <a:pt x="181583" y="128388"/>
                        <a:pt x="182377" y="128090"/>
                        <a:pt x="183172" y="127742"/>
                      </a:cubicBezTo>
                      <a:cubicBezTo>
                        <a:pt x="184861" y="126947"/>
                        <a:pt x="186451" y="125854"/>
                        <a:pt x="187743" y="124215"/>
                      </a:cubicBezTo>
                      <a:cubicBezTo>
                        <a:pt x="189531" y="121979"/>
                        <a:pt x="191966" y="120638"/>
                        <a:pt x="194649" y="119694"/>
                      </a:cubicBezTo>
                      <a:cubicBezTo>
                        <a:pt x="200461" y="114775"/>
                        <a:pt x="206969" y="113335"/>
                        <a:pt x="213030" y="114328"/>
                      </a:cubicBezTo>
                      <a:cubicBezTo>
                        <a:pt x="215365" y="112888"/>
                        <a:pt x="217303" y="110900"/>
                        <a:pt x="218594" y="107820"/>
                      </a:cubicBezTo>
                      <a:cubicBezTo>
                        <a:pt x="224059" y="94506"/>
                        <a:pt x="302852" y="63903"/>
                        <a:pt x="347367" y="52178"/>
                      </a:cubicBezTo>
                      <a:cubicBezTo>
                        <a:pt x="391781" y="40205"/>
                        <a:pt x="422583" y="19041"/>
                        <a:pt x="406834" y="4932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  <p:sp>
              <p:nvSpPr>
                <p:cNvPr id="346" name="Freeform: Shape 280">
                  <a:extLst>
                    <a:ext uri="{FF2B5EF4-FFF2-40B4-BE49-F238E27FC236}">
                      <a16:creationId xmlns:a16="http://schemas.microsoft.com/office/drawing/2014/main" xmlns="" id="{39A6A254-8599-33EE-4BFE-8B97F4BA145F}"/>
                    </a:ext>
                  </a:extLst>
                </p:cNvPr>
                <p:cNvSpPr/>
                <p:nvPr/>
              </p:nvSpPr>
              <p:spPr>
                <a:xfrm>
                  <a:off x="5532133" y="1482210"/>
                  <a:ext cx="29652" cy="12759"/>
                </a:xfrm>
                <a:custGeom>
                  <a:avLst/>
                  <a:gdLst>
                    <a:gd name="connsiteX0" fmla="*/ 29652 w 29652"/>
                    <a:gd name="connsiteY0" fmla="*/ 5193 h 12759"/>
                    <a:gd name="connsiteX1" fmla="*/ 887 w 29652"/>
                    <a:gd name="connsiteY1" fmla="*/ 9118 h 12759"/>
                    <a:gd name="connsiteX2" fmla="*/ 29652 w 29652"/>
                    <a:gd name="connsiteY2" fmla="*/ 5193 h 1275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29652" h="12759">
                      <a:moveTo>
                        <a:pt x="29652" y="5193"/>
                      </a:moveTo>
                      <a:cubicBezTo>
                        <a:pt x="29652" y="-7376"/>
                        <a:pt x="-6018" y="6485"/>
                        <a:pt x="887" y="9118"/>
                      </a:cubicBezTo>
                      <a:cubicBezTo>
                        <a:pt x="7048" y="11453"/>
                        <a:pt x="29652" y="17713"/>
                        <a:pt x="29652" y="5193"/>
                      </a:cubicBezTo>
                      <a:close/>
                    </a:path>
                  </a:pathLst>
                </a:custGeom>
                <a:grpFill/>
                <a:ln w="4818" cap="flat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ID"/>
                </a:p>
              </p:txBody>
            </p:sp>
          </p:grpSp>
        </p:grpSp>
        <p:sp>
          <p:nvSpPr>
            <p:cNvPr id="288" name="Freeform: Shape 222">
              <a:extLst>
                <a:ext uri="{FF2B5EF4-FFF2-40B4-BE49-F238E27FC236}">
                  <a16:creationId xmlns:a16="http://schemas.microsoft.com/office/drawing/2014/main" xmlns="" id="{23D68F2B-199E-E6EE-E422-FC6666B34F6E}"/>
                </a:ext>
              </a:extLst>
            </p:cNvPr>
            <p:cNvSpPr/>
            <p:nvPr/>
          </p:nvSpPr>
          <p:spPr>
            <a:xfrm>
              <a:off x="4598628" y="4167361"/>
              <a:ext cx="424768" cy="501496"/>
            </a:xfrm>
            <a:custGeom>
              <a:avLst/>
              <a:gdLst>
                <a:gd name="connsiteX0" fmla="*/ 388850 w 424768"/>
                <a:gd name="connsiteY0" fmla="*/ 330833 h 501496"/>
                <a:gd name="connsiteX1" fmla="*/ 378566 w 424768"/>
                <a:gd name="connsiteY1" fmla="*/ 232664 h 501496"/>
                <a:gd name="connsiteX2" fmla="*/ 380702 w 424768"/>
                <a:gd name="connsiteY2" fmla="*/ 235148 h 501496"/>
                <a:gd name="connsiteX3" fmla="*/ 379560 w 424768"/>
                <a:gd name="connsiteY3" fmla="*/ 215027 h 501496"/>
                <a:gd name="connsiteX4" fmla="*/ 378019 w 424768"/>
                <a:gd name="connsiteY4" fmla="*/ 214481 h 501496"/>
                <a:gd name="connsiteX5" fmla="*/ 373399 w 424768"/>
                <a:gd name="connsiteY5" fmla="*/ 206830 h 501496"/>
                <a:gd name="connsiteX6" fmla="*/ 378516 w 424768"/>
                <a:gd name="connsiteY6" fmla="*/ 199179 h 501496"/>
                <a:gd name="connsiteX7" fmla="*/ 383136 w 424768"/>
                <a:gd name="connsiteY7" fmla="*/ 182139 h 501496"/>
                <a:gd name="connsiteX8" fmla="*/ 385968 w 424768"/>
                <a:gd name="connsiteY8" fmla="*/ 179655 h 501496"/>
                <a:gd name="connsiteX9" fmla="*/ 389794 w 424768"/>
                <a:gd name="connsiteY9" fmla="*/ 160379 h 501496"/>
                <a:gd name="connsiteX10" fmla="*/ 393917 w 424768"/>
                <a:gd name="connsiteY10" fmla="*/ 137476 h 501496"/>
                <a:gd name="connsiteX11" fmla="*/ 399581 w 424768"/>
                <a:gd name="connsiteY11" fmla="*/ 118647 h 501496"/>
                <a:gd name="connsiteX12" fmla="*/ 408324 w 424768"/>
                <a:gd name="connsiteY12" fmla="*/ 103942 h 501496"/>
                <a:gd name="connsiteX13" fmla="*/ 418062 w 424768"/>
                <a:gd name="connsiteY13" fmla="*/ 96291 h 501496"/>
                <a:gd name="connsiteX14" fmla="*/ 424769 w 424768"/>
                <a:gd name="connsiteY14" fmla="*/ 82778 h 501496"/>
                <a:gd name="connsiteX15" fmla="*/ 417068 w 424768"/>
                <a:gd name="connsiteY15" fmla="*/ 69861 h 501496"/>
                <a:gd name="connsiteX16" fmla="*/ 419105 w 424768"/>
                <a:gd name="connsiteY16" fmla="*/ 46909 h 501496"/>
                <a:gd name="connsiteX17" fmla="*/ 419453 w 424768"/>
                <a:gd name="connsiteY17" fmla="*/ 46759 h 501496"/>
                <a:gd name="connsiteX18" fmla="*/ 392675 w 424768"/>
                <a:gd name="connsiteY18" fmla="*/ 20925 h 501496"/>
                <a:gd name="connsiteX19" fmla="*/ 381199 w 424768"/>
                <a:gd name="connsiteY19" fmla="*/ 24205 h 501496"/>
                <a:gd name="connsiteX20" fmla="*/ 368332 w 424768"/>
                <a:gd name="connsiteY20" fmla="*/ 22565 h 501496"/>
                <a:gd name="connsiteX21" fmla="*/ 354024 w 424768"/>
                <a:gd name="connsiteY21" fmla="*/ 22565 h 501496"/>
                <a:gd name="connsiteX22" fmla="*/ 343988 w 424768"/>
                <a:gd name="connsiteY22" fmla="*/ 9449 h 501496"/>
                <a:gd name="connsiteX23" fmla="*/ 337977 w 424768"/>
                <a:gd name="connsiteY23" fmla="*/ 2544 h 501496"/>
                <a:gd name="connsiteX24" fmla="*/ 338325 w 424768"/>
                <a:gd name="connsiteY24" fmla="*/ 3637 h 501496"/>
                <a:gd name="connsiteX25" fmla="*/ 321185 w 424768"/>
                <a:gd name="connsiteY25" fmla="*/ 6916 h 501496"/>
                <a:gd name="connsiteX26" fmla="*/ 295500 w 424768"/>
                <a:gd name="connsiteY26" fmla="*/ 3637 h 501496"/>
                <a:gd name="connsiteX27" fmla="*/ 276919 w 424768"/>
                <a:gd name="connsiteY27" fmla="*/ 6916 h 501496"/>
                <a:gd name="connsiteX28" fmla="*/ 252626 w 424768"/>
                <a:gd name="connsiteY28" fmla="*/ 15063 h 501496"/>
                <a:gd name="connsiteX29" fmla="*/ 234045 w 424768"/>
                <a:gd name="connsiteY29" fmla="*/ 15063 h 501496"/>
                <a:gd name="connsiteX30" fmla="*/ 226891 w 424768"/>
                <a:gd name="connsiteY30" fmla="*/ 33048 h 501496"/>
                <a:gd name="connsiteX31" fmla="*/ 182626 w 424768"/>
                <a:gd name="connsiteY31" fmla="*/ 23261 h 501496"/>
                <a:gd name="connsiteX32" fmla="*/ 164045 w 424768"/>
                <a:gd name="connsiteY32" fmla="*/ 8555 h 501496"/>
                <a:gd name="connsiteX33" fmla="*/ 139751 w 424768"/>
                <a:gd name="connsiteY33" fmla="*/ 29818 h 501496"/>
                <a:gd name="connsiteX34" fmla="*/ 139751 w 424768"/>
                <a:gd name="connsiteY34" fmla="*/ 47554 h 501496"/>
                <a:gd name="connsiteX35" fmla="*/ 136323 w 424768"/>
                <a:gd name="connsiteY35" fmla="*/ 75028 h 501496"/>
                <a:gd name="connsiteX36" fmla="*/ 127729 w 424768"/>
                <a:gd name="connsiteY36" fmla="*/ 102898 h 501496"/>
                <a:gd name="connsiteX37" fmla="*/ 110539 w 424768"/>
                <a:gd name="connsiteY37" fmla="*/ 158590 h 501496"/>
                <a:gd name="connsiteX38" fmla="*/ 90468 w 424768"/>
                <a:gd name="connsiteY38" fmla="*/ 188051 h 501496"/>
                <a:gd name="connsiteX39" fmla="*/ 89028 w 424768"/>
                <a:gd name="connsiteY39" fmla="*/ 232316 h 501496"/>
                <a:gd name="connsiteX40" fmla="*/ 80433 w 424768"/>
                <a:gd name="connsiteY40" fmla="*/ 251940 h 501496"/>
                <a:gd name="connsiteX41" fmla="*/ 66125 w 424768"/>
                <a:gd name="connsiteY41" fmla="*/ 266695 h 501496"/>
                <a:gd name="connsiteX42" fmla="*/ 56090 w 424768"/>
                <a:gd name="connsiteY42" fmla="*/ 268335 h 501496"/>
                <a:gd name="connsiteX43" fmla="*/ 37459 w 424768"/>
                <a:gd name="connsiteY43" fmla="*/ 266695 h 501496"/>
                <a:gd name="connsiteX44" fmla="*/ 21710 w 424768"/>
                <a:gd name="connsiteY44" fmla="*/ 265056 h 501496"/>
                <a:gd name="connsiteX45" fmla="*/ 0 w 424768"/>
                <a:gd name="connsiteY45" fmla="*/ 278221 h 501496"/>
                <a:gd name="connsiteX46" fmla="*/ 8247 w 424768"/>
                <a:gd name="connsiteY46" fmla="*/ 307433 h 501496"/>
                <a:gd name="connsiteX47" fmla="*/ 8843 w 424768"/>
                <a:gd name="connsiteY47" fmla="*/ 310116 h 501496"/>
                <a:gd name="connsiteX48" fmla="*/ 21909 w 424768"/>
                <a:gd name="connsiteY48" fmla="*/ 301968 h 501496"/>
                <a:gd name="connsiteX49" fmla="*/ 96927 w 424768"/>
                <a:gd name="connsiteY49" fmla="*/ 301968 h 501496"/>
                <a:gd name="connsiteX50" fmla="*/ 101050 w 424768"/>
                <a:gd name="connsiteY50" fmla="*/ 324325 h 501496"/>
                <a:gd name="connsiteX51" fmla="*/ 110291 w 424768"/>
                <a:gd name="connsiteY51" fmla="*/ 344296 h 501496"/>
                <a:gd name="connsiteX52" fmla="*/ 129815 w 424768"/>
                <a:gd name="connsiteY52" fmla="*/ 360741 h 501496"/>
                <a:gd name="connsiteX53" fmla="*/ 156543 w 424768"/>
                <a:gd name="connsiteY53" fmla="*/ 356021 h 501496"/>
                <a:gd name="connsiteX54" fmla="*/ 165784 w 424768"/>
                <a:gd name="connsiteY54" fmla="*/ 332522 h 501496"/>
                <a:gd name="connsiteX55" fmla="*/ 184265 w 424768"/>
                <a:gd name="connsiteY55" fmla="*/ 332522 h 501496"/>
                <a:gd name="connsiteX56" fmla="*/ 195543 w 424768"/>
                <a:gd name="connsiteY56" fmla="*/ 338384 h 501496"/>
                <a:gd name="connsiteX57" fmla="*/ 210944 w 424768"/>
                <a:gd name="connsiteY57" fmla="*/ 341912 h 501496"/>
                <a:gd name="connsiteX58" fmla="*/ 215067 w 424768"/>
                <a:gd name="connsiteY58" fmla="*/ 363076 h 501496"/>
                <a:gd name="connsiteX59" fmla="*/ 211987 w 424768"/>
                <a:gd name="connsiteY59" fmla="*/ 400684 h 501496"/>
                <a:gd name="connsiteX60" fmla="*/ 223264 w 424768"/>
                <a:gd name="connsiteY60" fmla="*/ 421848 h 501496"/>
                <a:gd name="connsiteX61" fmla="*/ 223264 w 424768"/>
                <a:gd name="connsiteY61" fmla="*/ 443012 h 501496"/>
                <a:gd name="connsiteX62" fmla="*/ 235585 w 424768"/>
                <a:gd name="connsiteY62" fmla="*/ 435957 h 501496"/>
                <a:gd name="connsiteX63" fmla="*/ 256153 w 424768"/>
                <a:gd name="connsiteY63" fmla="*/ 433622 h 501496"/>
                <a:gd name="connsiteX64" fmla="*/ 262413 w 424768"/>
                <a:gd name="connsiteY64" fmla="*/ 433870 h 501496"/>
                <a:gd name="connsiteX65" fmla="*/ 268474 w 424768"/>
                <a:gd name="connsiteY65" fmla="*/ 440677 h 501496"/>
                <a:gd name="connsiteX66" fmla="*/ 274634 w 424768"/>
                <a:gd name="connsiteY66" fmla="*/ 446539 h 501496"/>
                <a:gd name="connsiteX67" fmla="*/ 288992 w 424768"/>
                <a:gd name="connsiteY67" fmla="*/ 445347 h 501496"/>
                <a:gd name="connsiteX68" fmla="*/ 296195 w 424768"/>
                <a:gd name="connsiteY68" fmla="*/ 458263 h 501496"/>
                <a:gd name="connsiteX69" fmla="*/ 315720 w 424768"/>
                <a:gd name="connsiteY69" fmla="*/ 465318 h 501496"/>
                <a:gd name="connsiteX70" fmla="*/ 326004 w 424768"/>
                <a:gd name="connsiteY70" fmla="*/ 461791 h 501496"/>
                <a:gd name="connsiteX71" fmla="*/ 334251 w 424768"/>
                <a:gd name="connsiteY71" fmla="*/ 457071 h 501496"/>
                <a:gd name="connsiteX72" fmla="*/ 346572 w 424768"/>
                <a:gd name="connsiteY72" fmla="*/ 472373 h 501496"/>
                <a:gd name="connsiteX73" fmla="*/ 364009 w 424768"/>
                <a:gd name="connsiteY73" fmla="*/ 477092 h 501496"/>
                <a:gd name="connsiteX74" fmla="*/ 373250 w 424768"/>
                <a:gd name="connsiteY74" fmla="*/ 499399 h 501496"/>
                <a:gd name="connsiteX75" fmla="*/ 389694 w 424768"/>
                <a:gd name="connsiteY75" fmla="*/ 499399 h 501496"/>
                <a:gd name="connsiteX76" fmla="*/ 393818 w 424768"/>
                <a:gd name="connsiteY76" fmla="*/ 487674 h 501496"/>
                <a:gd name="connsiteX77" fmla="*/ 390738 w 424768"/>
                <a:gd name="connsiteY77" fmla="*/ 468845 h 501496"/>
                <a:gd name="connsiteX78" fmla="*/ 375336 w 424768"/>
                <a:gd name="connsiteY78" fmla="*/ 474708 h 501496"/>
                <a:gd name="connsiteX79" fmla="*/ 359936 w 424768"/>
                <a:gd name="connsiteY79" fmla="*/ 453544 h 501496"/>
                <a:gd name="connsiteX80" fmla="*/ 365053 w 424768"/>
                <a:gd name="connsiteY80" fmla="*/ 428853 h 501496"/>
                <a:gd name="connsiteX81" fmla="*/ 366096 w 424768"/>
                <a:gd name="connsiteY81" fmla="*/ 399442 h 501496"/>
                <a:gd name="connsiteX82" fmla="*/ 369176 w 424768"/>
                <a:gd name="connsiteY82" fmla="*/ 385332 h 501496"/>
                <a:gd name="connsiteX83" fmla="*/ 375336 w 424768"/>
                <a:gd name="connsiteY83" fmla="*/ 367696 h 501496"/>
                <a:gd name="connsiteX84" fmla="*/ 403208 w 424768"/>
                <a:gd name="connsiteY84" fmla="*/ 362976 h 501496"/>
                <a:gd name="connsiteX85" fmla="*/ 404102 w 424768"/>
                <a:gd name="connsiteY85" fmla="*/ 361834 h 501496"/>
                <a:gd name="connsiteX86" fmla="*/ 405592 w 424768"/>
                <a:gd name="connsiteY86" fmla="*/ 357760 h 501496"/>
                <a:gd name="connsiteX87" fmla="*/ 388850 w 424768"/>
                <a:gd name="connsiteY87" fmla="*/ 330833 h 501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</a:cxnLst>
              <a:rect l="l" t="t" r="r" b="b"/>
              <a:pathLst>
                <a:path w="424768" h="501496">
                  <a:moveTo>
                    <a:pt x="388850" y="330833"/>
                  </a:moveTo>
                  <a:cubicBezTo>
                    <a:pt x="377572" y="323778"/>
                    <a:pt x="372902" y="235049"/>
                    <a:pt x="378566" y="232664"/>
                  </a:cubicBezTo>
                  <a:cubicBezTo>
                    <a:pt x="379311" y="232366"/>
                    <a:pt x="380006" y="233310"/>
                    <a:pt x="380702" y="235148"/>
                  </a:cubicBezTo>
                  <a:lnTo>
                    <a:pt x="379560" y="215027"/>
                  </a:lnTo>
                  <a:cubicBezTo>
                    <a:pt x="379560" y="215027"/>
                    <a:pt x="378914" y="214879"/>
                    <a:pt x="378019" y="214481"/>
                  </a:cubicBezTo>
                  <a:cubicBezTo>
                    <a:pt x="376231" y="213636"/>
                    <a:pt x="373399" y="211599"/>
                    <a:pt x="373399" y="206830"/>
                  </a:cubicBezTo>
                  <a:cubicBezTo>
                    <a:pt x="373399" y="199775"/>
                    <a:pt x="378516" y="199179"/>
                    <a:pt x="378516" y="199179"/>
                  </a:cubicBezTo>
                  <a:cubicBezTo>
                    <a:pt x="378516" y="199179"/>
                    <a:pt x="377522" y="184474"/>
                    <a:pt x="383136" y="182139"/>
                  </a:cubicBezTo>
                  <a:cubicBezTo>
                    <a:pt x="384279" y="181692"/>
                    <a:pt x="385173" y="180748"/>
                    <a:pt x="385968" y="179655"/>
                  </a:cubicBezTo>
                  <a:cubicBezTo>
                    <a:pt x="389148" y="175184"/>
                    <a:pt x="389794" y="166539"/>
                    <a:pt x="389794" y="160379"/>
                  </a:cubicBezTo>
                  <a:cubicBezTo>
                    <a:pt x="389794" y="152778"/>
                    <a:pt x="391334" y="143935"/>
                    <a:pt x="393917" y="137476"/>
                  </a:cubicBezTo>
                  <a:cubicBezTo>
                    <a:pt x="396500" y="131018"/>
                    <a:pt x="395457" y="122174"/>
                    <a:pt x="399581" y="118647"/>
                  </a:cubicBezTo>
                  <a:cubicBezTo>
                    <a:pt x="403704" y="115120"/>
                    <a:pt x="403158" y="105730"/>
                    <a:pt x="408324" y="103942"/>
                  </a:cubicBezTo>
                  <a:cubicBezTo>
                    <a:pt x="413442" y="102203"/>
                    <a:pt x="417565" y="99818"/>
                    <a:pt x="418062" y="96291"/>
                  </a:cubicBezTo>
                  <a:cubicBezTo>
                    <a:pt x="418559" y="92764"/>
                    <a:pt x="424769" y="88044"/>
                    <a:pt x="424769" y="82778"/>
                  </a:cubicBezTo>
                  <a:cubicBezTo>
                    <a:pt x="424769" y="77512"/>
                    <a:pt x="417068" y="76319"/>
                    <a:pt x="417068" y="69861"/>
                  </a:cubicBezTo>
                  <a:cubicBezTo>
                    <a:pt x="417068" y="63403"/>
                    <a:pt x="419105" y="46909"/>
                    <a:pt x="419105" y="46909"/>
                  </a:cubicBezTo>
                  <a:cubicBezTo>
                    <a:pt x="419105" y="46909"/>
                    <a:pt x="419304" y="46809"/>
                    <a:pt x="419453" y="46759"/>
                  </a:cubicBezTo>
                  <a:cubicBezTo>
                    <a:pt x="408374" y="35184"/>
                    <a:pt x="395606" y="23161"/>
                    <a:pt x="392675" y="20925"/>
                  </a:cubicBezTo>
                  <a:cubicBezTo>
                    <a:pt x="388403" y="17647"/>
                    <a:pt x="381199" y="24205"/>
                    <a:pt x="381199" y="24205"/>
                  </a:cubicBezTo>
                  <a:cubicBezTo>
                    <a:pt x="381199" y="24205"/>
                    <a:pt x="374045" y="16007"/>
                    <a:pt x="368332" y="22565"/>
                  </a:cubicBezTo>
                  <a:cubicBezTo>
                    <a:pt x="362618" y="29123"/>
                    <a:pt x="354024" y="22565"/>
                    <a:pt x="354024" y="22565"/>
                  </a:cubicBezTo>
                  <a:cubicBezTo>
                    <a:pt x="354024" y="22565"/>
                    <a:pt x="346870" y="17647"/>
                    <a:pt x="343988" y="9449"/>
                  </a:cubicBezTo>
                  <a:cubicBezTo>
                    <a:pt x="342846" y="6121"/>
                    <a:pt x="340660" y="4134"/>
                    <a:pt x="337977" y="2544"/>
                  </a:cubicBezTo>
                  <a:lnTo>
                    <a:pt x="338325" y="3637"/>
                  </a:lnTo>
                  <a:lnTo>
                    <a:pt x="321185" y="6916"/>
                  </a:lnTo>
                  <a:cubicBezTo>
                    <a:pt x="321185" y="6916"/>
                    <a:pt x="299773" y="-6150"/>
                    <a:pt x="295500" y="3637"/>
                  </a:cubicBezTo>
                  <a:cubicBezTo>
                    <a:pt x="291227" y="13473"/>
                    <a:pt x="286905" y="6916"/>
                    <a:pt x="276919" y="6916"/>
                  </a:cubicBezTo>
                  <a:cubicBezTo>
                    <a:pt x="266934" y="6916"/>
                    <a:pt x="258339" y="11834"/>
                    <a:pt x="252626" y="15063"/>
                  </a:cubicBezTo>
                  <a:cubicBezTo>
                    <a:pt x="246912" y="18342"/>
                    <a:pt x="238367" y="11784"/>
                    <a:pt x="234045" y="15063"/>
                  </a:cubicBezTo>
                  <a:cubicBezTo>
                    <a:pt x="229773" y="18342"/>
                    <a:pt x="226891" y="33048"/>
                    <a:pt x="226891" y="33048"/>
                  </a:cubicBezTo>
                  <a:lnTo>
                    <a:pt x="182626" y="23261"/>
                  </a:lnTo>
                  <a:cubicBezTo>
                    <a:pt x="182626" y="23261"/>
                    <a:pt x="174031" y="8555"/>
                    <a:pt x="164045" y="8555"/>
                  </a:cubicBezTo>
                  <a:cubicBezTo>
                    <a:pt x="154059" y="8555"/>
                    <a:pt x="139751" y="29818"/>
                    <a:pt x="139751" y="29818"/>
                  </a:cubicBezTo>
                  <a:lnTo>
                    <a:pt x="139751" y="47554"/>
                  </a:lnTo>
                  <a:cubicBezTo>
                    <a:pt x="141490" y="58236"/>
                    <a:pt x="139304" y="69364"/>
                    <a:pt x="136323" y="75028"/>
                  </a:cubicBezTo>
                  <a:cubicBezTo>
                    <a:pt x="132001" y="83225"/>
                    <a:pt x="127729" y="86504"/>
                    <a:pt x="127729" y="102898"/>
                  </a:cubicBezTo>
                  <a:cubicBezTo>
                    <a:pt x="127729" y="119293"/>
                    <a:pt x="110539" y="145524"/>
                    <a:pt x="110539" y="158590"/>
                  </a:cubicBezTo>
                  <a:cubicBezTo>
                    <a:pt x="110539" y="171706"/>
                    <a:pt x="90468" y="179903"/>
                    <a:pt x="90468" y="188051"/>
                  </a:cubicBezTo>
                  <a:cubicBezTo>
                    <a:pt x="90468" y="196199"/>
                    <a:pt x="89028" y="214282"/>
                    <a:pt x="89028" y="232316"/>
                  </a:cubicBezTo>
                  <a:cubicBezTo>
                    <a:pt x="89028" y="250350"/>
                    <a:pt x="80433" y="235595"/>
                    <a:pt x="80433" y="251940"/>
                  </a:cubicBezTo>
                  <a:cubicBezTo>
                    <a:pt x="80433" y="268335"/>
                    <a:pt x="73279" y="258498"/>
                    <a:pt x="66125" y="266695"/>
                  </a:cubicBezTo>
                  <a:cubicBezTo>
                    <a:pt x="58971" y="274893"/>
                    <a:pt x="56090" y="276532"/>
                    <a:pt x="56090" y="268335"/>
                  </a:cubicBezTo>
                  <a:cubicBezTo>
                    <a:pt x="56090" y="260137"/>
                    <a:pt x="46054" y="258498"/>
                    <a:pt x="37459" y="266695"/>
                  </a:cubicBezTo>
                  <a:cubicBezTo>
                    <a:pt x="28864" y="274893"/>
                    <a:pt x="25983" y="266695"/>
                    <a:pt x="21710" y="265056"/>
                  </a:cubicBezTo>
                  <a:cubicBezTo>
                    <a:pt x="19326" y="264162"/>
                    <a:pt x="9539" y="270769"/>
                    <a:pt x="0" y="278221"/>
                  </a:cubicBezTo>
                  <a:cubicBezTo>
                    <a:pt x="4272" y="288356"/>
                    <a:pt x="6508" y="298491"/>
                    <a:pt x="8247" y="307433"/>
                  </a:cubicBezTo>
                  <a:cubicBezTo>
                    <a:pt x="8396" y="308278"/>
                    <a:pt x="8595" y="309172"/>
                    <a:pt x="8843" y="310116"/>
                  </a:cubicBezTo>
                  <a:cubicBezTo>
                    <a:pt x="13910" y="306042"/>
                    <a:pt x="19028" y="302416"/>
                    <a:pt x="21909" y="301968"/>
                  </a:cubicBezTo>
                  <a:cubicBezTo>
                    <a:pt x="29113" y="300776"/>
                    <a:pt x="96927" y="301968"/>
                    <a:pt x="96927" y="301968"/>
                  </a:cubicBezTo>
                  <a:cubicBezTo>
                    <a:pt x="96927" y="301968"/>
                    <a:pt x="103087" y="313743"/>
                    <a:pt x="101050" y="324325"/>
                  </a:cubicBezTo>
                  <a:cubicBezTo>
                    <a:pt x="99013" y="334907"/>
                    <a:pt x="105174" y="330187"/>
                    <a:pt x="110291" y="344296"/>
                  </a:cubicBezTo>
                  <a:cubicBezTo>
                    <a:pt x="115408" y="358406"/>
                    <a:pt x="119531" y="364268"/>
                    <a:pt x="129815" y="360741"/>
                  </a:cubicBezTo>
                  <a:cubicBezTo>
                    <a:pt x="140099" y="357213"/>
                    <a:pt x="152420" y="354878"/>
                    <a:pt x="156543" y="356021"/>
                  </a:cubicBezTo>
                  <a:cubicBezTo>
                    <a:pt x="160617" y="357213"/>
                    <a:pt x="159624" y="336049"/>
                    <a:pt x="165784" y="332522"/>
                  </a:cubicBezTo>
                  <a:cubicBezTo>
                    <a:pt x="171944" y="328995"/>
                    <a:pt x="184265" y="332522"/>
                    <a:pt x="184265" y="332522"/>
                  </a:cubicBezTo>
                  <a:cubicBezTo>
                    <a:pt x="184265" y="332522"/>
                    <a:pt x="185308" y="338384"/>
                    <a:pt x="195543" y="338384"/>
                  </a:cubicBezTo>
                  <a:cubicBezTo>
                    <a:pt x="205826" y="338384"/>
                    <a:pt x="210944" y="333665"/>
                    <a:pt x="210944" y="341912"/>
                  </a:cubicBezTo>
                  <a:cubicBezTo>
                    <a:pt x="210944" y="350159"/>
                    <a:pt x="211987" y="359548"/>
                    <a:pt x="215067" y="363076"/>
                  </a:cubicBezTo>
                  <a:cubicBezTo>
                    <a:pt x="218147" y="366603"/>
                    <a:pt x="206870" y="396014"/>
                    <a:pt x="211987" y="400684"/>
                  </a:cubicBezTo>
                  <a:cubicBezTo>
                    <a:pt x="217154" y="405403"/>
                    <a:pt x="224308" y="415985"/>
                    <a:pt x="223264" y="421848"/>
                  </a:cubicBezTo>
                  <a:cubicBezTo>
                    <a:pt x="222221" y="427710"/>
                    <a:pt x="219141" y="441819"/>
                    <a:pt x="223264" y="443012"/>
                  </a:cubicBezTo>
                  <a:cubicBezTo>
                    <a:pt x="227388" y="444204"/>
                    <a:pt x="228382" y="435957"/>
                    <a:pt x="235585" y="435957"/>
                  </a:cubicBezTo>
                  <a:cubicBezTo>
                    <a:pt x="242789" y="435957"/>
                    <a:pt x="248949" y="437149"/>
                    <a:pt x="256153" y="433622"/>
                  </a:cubicBezTo>
                  <a:cubicBezTo>
                    <a:pt x="258538" y="432479"/>
                    <a:pt x="260624" y="432877"/>
                    <a:pt x="262413" y="433870"/>
                  </a:cubicBezTo>
                  <a:cubicBezTo>
                    <a:pt x="266089" y="435907"/>
                    <a:pt x="268474" y="440677"/>
                    <a:pt x="268474" y="440677"/>
                  </a:cubicBezTo>
                  <a:cubicBezTo>
                    <a:pt x="268474" y="440677"/>
                    <a:pt x="270511" y="448924"/>
                    <a:pt x="274634" y="446539"/>
                  </a:cubicBezTo>
                  <a:cubicBezTo>
                    <a:pt x="278757" y="444204"/>
                    <a:pt x="290035" y="440677"/>
                    <a:pt x="288992" y="445347"/>
                  </a:cubicBezTo>
                  <a:cubicBezTo>
                    <a:pt x="287949" y="450066"/>
                    <a:pt x="292072" y="460648"/>
                    <a:pt x="296195" y="458263"/>
                  </a:cubicBezTo>
                  <a:cubicBezTo>
                    <a:pt x="300319" y="455928"/>
                    <a:pt x="310553" y="465318"/>
                    <a:pt x="315720" y="465318"/>
                  </a:cubicBezTo>
                  <a:cubicBezTo>
                    <a:pt x="320837" y="465318"/>
                    <a:pt x="326004" y="465318"/>
                    <a:pt x="326004" y="461791"/>
                  </a:cubicBezTo>
                  <a:cubicBezTo>
                    <a:pt x="326004" y="458263"/>
                    <a:pt x="332164" y="452401"/>
                    <a:pt x="334251" y="457071"/>
                  </a:cubicBezTo>
                  <a:cubicBezTo>
                    <a:pt x="336288" y="461791"/>
                    <a:pt x="341455" y="472373"/>
                    <a:pt x="346572" y="472373"/>
                  </a:cubicBezTo>
                  <a:cubicBezTo>
                    <a:pt x="351738" y="472373"/>
                    <a:pt x="364009" y="472373"/>
                    <a:pt x="364009" y="477092"/>
                  </a:cubicBezTo>
                  <a:cubicBezTo>
                    <a:pt x="364009" y="481812"/>
                    <a:pt x="368133" y="494729"/>
                    <a:pt x="373250" y="499399"/>
                  </a:cubicBezTo>
                  <a:cubicBezTo>
                    <a:pt x="378367" y="504119"/>
                    <a:pt x="389694" y="499399"/>
                    <a:pt x="389694" y="499399"/>
                  </a:cubicBezTo>
                  <a:cubicBezTo>
                    <a:pt x="389694" y="499399"/>
                    <a:pt x="393818" y="495872"/>
                    <a:pt x="393818" y="487674"/>
                  </a:cubicBezTo>
                  <a:cubicBezTo>
                    <a:pt x="393818" y="479427"/>
                    <a:pt x="393818" y="468845"/>
                    <a:pt x="390738" y="468845"/>
                  </a:cubicBezTo>
                  <a:cubicBezTo>
                    <a:pt x="387657" y="468845"/>
                    <a:pt x="382540" y="477092"/>
                    <a:pt x="375336" y="474708"/>
                  </a:cubicBezTo>
                  <a:cubicBezTo>
                    <a:pt x="368133" y="472373"/>
                    <a:pt x="363016" y="455879"/>
                    <a:pt x="359936" y="453544"/>
                  </a:cubicBezTo>
                  <a:cubicBezTo>
                    <a:pt x="356855" y="451209"/>
                    <a:pt x="365053" y="435907"/>
                    <a:pt x="365053" y="428853"/>
                  </a:cubicBezTo>
                  <a:cubicBezTo>
                    <a:pt x="365053" y="421798"/>
                    <a:pt x="370220" y="401826"/>
                    <a:pt x="366096" y="399442"/>
                  </a:cubicBezTo>
                  <a:cubicBezTo>
                    <a:pt x="361972" y="397107"/>
                    <a:pt x="364059" y="390052"/>
                    <a:pt x="369176" y="385332"/>
                  </a:cubicBezTo>
                  <a:cubicBezTo>
                    <a:pt x="374293" y="380613"/>
                    <a:pt x="367139" y="367696"/>
                    <a:pt x="375336" y="367696"/>
                  </a:cubicBezTo>
                  <a:cubicBezTo>
                    <a:pt x="383037" y="367696"/>
                    <a:pt x="398736" y="368640"/>
                    <a:pt x="403208" y="362976"/>
                  </a:cubicBezTo>
                  <a:cubicBezTo>
                    <a:pt x="403506" y="362579"/>
                    <a:pt x="403903" y="362281"/>
                    <a:pt x="404102" y="361834"/>
                  </a:cubicBezTo>
                  <a:cubicBezTo>
                    <a:pt x="404698" y="360542"/>
                    <a:pt x="405195" y="359151"/>
                    <a:pt x="405592" y="357760"/>
                  </a:cubicBezTo>
                  <a:cubicBezTo>
                    <a:pt x="400475" y="348022"/>
                    <a:pt x="395209" y="334807"/>
                    <a:pt x="388850" y="33083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89" name="Freeform: Shape 223">
              <a:extLst>
                <a:ext uri="{FF2B5EF4-FFF2-40B4-BE49-F238E27FC236}">
                  <a16:creationId xmlns:a16="http://schemas.microsoft.com/office/drawing/2014/main" xmlns="" id="{E16AE1FB-C234-BD91-C9E9-0A4B4B982ECA}"/>
                </a:ext>
              </a:extLst>
            </p:cNvPr>
            <p:cNvSpPr/>
            <p:nvPr/>
          </p:nvSpPr>
          <p:spPr>
            <a:xfrm>
              <a:off x="4976697" y="4374191"/>
              <a:ext cx="37309" cy="55890"/>
            </a:xfrm>
            <a:custGeom>
              <a:avLst/>
              <a:gdLst>
                <a:gd name="connsiteX0" fmla="*/ 2683 w 37309"/>
                <a:gd name="connsiteY0" fmla="*/ 28318 h 55890"/>
                <a:gd name="connsiteX1" fmla="*/ 8445 w 37309"/>
                <a:gd name="connsiteY1" fmla="*/ 55891 h 55890"/>
                <a:gd name="connsiteX2" fmla="*/ 18332 w 37309"/>
                <a:gd name="connsiteY2" fmla="*/ 49184 h 55890"/>
                <a:gd name="connsiteX3" fmla="*/ 37310 w 37309"/>
                <a:gd name="connsiteY3" fmla="*/ 17984 h 55890"/>
                <a:gd name="connsiteX4" fmla="*/ 31398 w 37309"/>
                <a:gd name="connsiteY4" fmla="*/ 13910 h 55890"/>
                <a:gd name="connsiteX5" fmla="*/ 30454 w 37309"/>
                <a:gd name="connsiteY5" fmla="*/ 0 h 55890"/>
                <a:gd name="connsiteX6" fmla="*/ 19524 w 37309"/>
                <a:gd name="connsiteY6" fmla="*/ 348 h 55890"/>
                <a:gd name="connsiteX7" fmla="*/ 7651 w 37309"/>
                <a:gd name="connsiteY7" fmla="*/ 8495 h 55890"/>
                <a:gd name="connsiteX8" fmla="*/ 0 w 37309"/>
                <a:gd name="connsiteY8" fmla="*/ 7651 h 55890"/>
                <a:gd name="connsiteX9" fmla="*/ 1540 w 37309"/>
                <a:gd name="connsiteY9" fmla="*/ 8197 h 55890"/>
                <a:gd name="connsiteX10" fmla="*/ 2683 w 37309"/>
                <a:gd name="connsiteY10" fmla="*/ 28318 h 55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309" h="55890">
                  <a:moveTo>
                    <a:pt x="2683" y="28318"/>
                  </a:moveTo>
                  <a:cubicBezTo>
                    <a:pt x="4471" y="32988"/>
                    <a:pt x="6309" y="43719"/>
                    <a:pt x="8445" y="55891"/>
                  </a:cubicBezTo>
                  <a:cubicBezTo>
                    <a:pt x="13016" y="52512"/>
                    <a:pt x="16742" y="49929"/>
                    <a:pt x="18332" y="49184"/>
                  </a:cubicBezTo>
                  <a:cubicBezTo>
                    <a:pt x="24244" y="46501"/>
                    <a:pt x="37310" y="17984"/>
                    <a:pt x="37310" y="17984"/>
                  </a:cubicBezTo>
                  <a:lnTo>
                    <a:pt x="31398" y="13910"/>
                  </a:lnTo>
                  <a:cubicBezTo>
                    <a:pt x="31398" y="13910"/>
                    <a:pt x="32044" y="7998"/>
                    <a:pt x="30454" y="0"/>
                  </a:cubicBezTo>
                  <a:cubicBezTo>
                    <a:pt x="25138" y="745"/>
                    <a:pt x="19524" y="348"/>
                    <a:pt x="19524" y="348"/>
                  </a:cubicBezTo>
                  <a:cubicBezTo>
                    <a:pt x="19524" y="348"/>
                    <a:pt x="20717" y="11178"/>
                    <a:pt x="7651" y="8495"/>
                  </a:cubicBezTo>
                  <a:cubicBezTo>
                    <a:pt x="5564" y="8048"/>
                    <a:pt x="2881" y="7800"/>
                    <a:pt x="0" y="7651"/>
                  </a:cubicBezTo>
                  <a:cubicBezTo>
                    <a:pt x="844" y="8048"/>
                    <a:pt x="1540" y="8197"/>
                    <a:pt x="1540" y="8197"/>
                  </a:cubicBezTo>
                  <a:lnTo>
                    <a:pt x="2683" y="28318"/>
                  </a:ln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90" name="Freeform: Shape 224">
              <a:extLst>
                <a:ext uri="{FF2B5EF4-FFF2-40B4-BE49-F238E27FC236}">
                  <a16:creationId xmlns:a16="http://schemas.microsoft.com/office/drawing/2014/main" xmlns="" id="{677C5558-656F-6E49-B273-DD71EC2153D1}"/>
                </a:ext>
              </a:extLst>
            </p:cNvPr>
            <p:cNvSpPr/>
            <p:nvPr/>
          </p:nvSpPr>
          <p:spPr>
            <a:xfrm>
              <a:off x="5000196" y="4606150"/>
              <a:ext cx="231710" cy="441014"/>
            </a:xfrm>
            <a:custGeom>
              <a:avLst/>
              <a:gdLst>
                <a:gd name="connsiteX0" fmla="*/ 195394 w 231710"/>
                <a:gd name="connsiteY0" fmla="*/ 147203 h 441014"/>
                <a:gd name="connsiteX1" fmla="*/ 207019 w 231710"/>
                <a:gd name="connsiteY1" fmla="*/ 131802 h 441014"/>
                <a:gd name="connsiteX2" fmla="*/ 215166 w 231710"/>
                <a:gd name="connsiteY2" fmla="*/ 127977 h 441014"/>
                <a:gd name="connsiteX3" fmla="*/ 217303 w 231710"/>
                <a:gd name="connsiteY3" fmla="*/ 116302 h 441014"/>
                <a:gd name="connsiteX4" fmla="*/ 231710 w 231710"/>
                <a:gd name="connsiteY4" fmla="*/ 99659 h 441014"/>
                <a:gd name="connsiteX5" fmla="*/ 229872 w 231710"/>
                <a:gd name="connsiteY5" fmla="*/ 90518 h 441014"/>
                <a:gd name="connsiteX6" fmla="*/ 218197 w 231710"/>
                <a:gd name="connsiteY6" fmla="*/ 20816 h 441014"/>
                <a:gd name="connsiteX7" fmla="*/ 214223 w 231710"/>
                <a:gd name="connsiteY7" fmla="*/ 0 h 441014"/>
                <a:gd name="connsiteX8" fmla="*/ 212335 w 231710"/>
                <a:gd name="connsiteY8" fmla="*/ 1937 h 441014"/>
                <a:gd name="connsiteX9" fmla="*/ 195890 w 231710"/>
                <a:gd name="connsiteY9" fmla="*/ 6657 h 441014"/>
                <a:gd name="connsiteX10" fmla="*/ 182228 w 231710"/>
                <a:gd name="connsiteY10" fmla="*/ 5862 h 441014"/>
                <a:gd name="connsiteX11" fmla="*/ 174677 w 231710"/>
                <a:gd name="connsiteY11" fmla="*/ 16047 h 441014"/>
                <a:gd name="connsiteX12" fmla="*/ 160965 w 231710"/>
                <a:gd name="connsiteY12" fmla="*/ 17637 h 441014"/>
                <a:gd name="connsiteX13" fmla="*/ 141093 w 231710"/>
                <a:gd name="connsiteY13" fmla="*/ 20766 h 441014"/>
                <a:gd name="connsiteX14" fmla="*/ 133541 w 231710"/>
                <a:gd name="connsiteY14" fmla="*/ 12967 h 441014"/>
                <a:gd name="connsiteX15" fmla="*/ 119829 w 231710"/>
                <a:gd name="connsiteY15" fmla="*/ 16096 h 441014"/>
                <a:gd name="connsiteX16" fmla="*/ 106664 w 231710"/>
                <a:gd name="connsiteY16" fmla="*/ 14556 h 441014"/>
                <a:gd name="connsiteX17" fmla="*/ 105422 w 231710"/>
                <a:gd name="connsiteY17" fmla="*/ 23747 h 441014"/>
                <a:gd name="connsiteX18" fmla="*/ 115358 w 231710"/>
                <a:gd name="connsiteY18" fmla="*/ 79787 h 441014"/>
                <a:gd name="connsiteX19" fmla="*/ 129418 w 231710"/>
                <a:gd name="connsiteY19" fmla="*/ 95238 h 441014"/>
                <a:gd name="connsiteX20" fmla="*/ 130113 w 231710"/>
                <a:gd name="connsiteY20" fmla="*/ 121866 h 441014"/>
                <a:gd name="connsiteX21" fmla="*/ 117097 w 231710"/>
                <a:gd name="connsiteY21" fmla="*/ 139106 h 441014"/>
                <a:gd name="connsiteX22" fmla="*/ 115060 w 231710"/>
                <a:gd name="connsiteY22" fmla="*/ 163399 h 441014"/>
                <a:gd name="connsiteX23" fmla="*/ 93797 w 231710"/>
                <a:gd name="connsiteY23" fmla="*/ 131256 h 441014"/>
                <a:gd name="connsiteX24" fmla="*/ 98616 w 231710"/>
                <a:gd name="connsiteY24" fmla="*/ 96778 h 441014"/>
                <a:gd name="connsiteX25" fmla="*/ 80135 w 231710"/>
                <a:gd name="connsiteY25" fmla="*/ 93648 h 441014"/>
                <a:gd name="connsiteX26" fmla="*/ 64386 w 231710"/>
                <a:gd name="connsiteY26" fmla="*/ 81128 h 441014"/>
                <a:gd name="connsiteX27" fmla="*/ 0 w 231710"/>
                <a:gd name="connsiteY27" fmla="*/ 107757 h 441014"/>
                <a:gd name="connsiteX28" fmla="*/ 4769 w 231710"/>
                <a:gd name="connsiteY28" fmla="*/ 127381 h 441014"/>
                <a:gd name="connsiteX29" fmla="*/ 3428 w 231710"/>
                <a:gd name="connsiteY29" fmla="*/ 127430 h 441014"/>
                <a:gd name="connsiteX30" fmla="*/ 6856 w 231710"/>
                <a:gd name="connsiteY30" fmla="*/ 136025 h 441014"/>
                <a:gd name="connsiteX31" fmla="*/ 36664 w 231710"/>
                <a:gd name="connsiteY31" fmla="*/ 144272 h 441014"/>
                <a:gd name="connsiteX32" fmla="*/ 63392 w 231710"/>
                <a:gd name="connsiteY32" fmla="*/ 154854 h 441014"/>
                <a:gd name="connsiteX33" fmla="*/ 64436 w 231710"/>
                <a:gd name="connsiteY33" fmla="*/ 195990 h 441014"/>
                <a:gd name="connsiteX34" fmla="*/ 58275 w 231710"/>
                <a:gd name="connsiteY34" fmla="*/ 219489 h 441014"/>
                <a:gd name="connsiteX35" fmla="*/ 65479 w 231710"/>
                <a:gd name="connsiteY35" fmla="*/ 239460 h 441014"/>
                <a:gd name="connsiteX36" fmla="*/ 53158 w 231710"/>
                <a:gd name="connsiteY36" fmla="*/ 259432 h 441014"/>
                <a:gd name="connsiteX37" fmla="*/ 46998 w 231710"/>
                <a:gd name="connsiteY37" fmla="*/ 285266 h 441014"/>
                <a:gd name="connsiteX38" fmla="*/ 23499 w 231710"/>
                <a:gd name="connsiteY38" fmla="*/ 312044 h 441014"/>
                <a:gd name="connsiteX39" fmla="*/ 24393 w 231710"/>
                <a:gd name="connsiteY39" fmla="*/ 312888 h 441014"/>
                <a:gd name="connsiteX40" fmla="*/ 38751 w 231710"/>
                <a:gd name="connsiteY40" fmla="*/ 362270 h 441014"/>
                <a:gd name="connsiteX41" fmla="*/ 40788 w 231710"/>
                <a:gd name="connsiteY41" fmla="*/ 410461 h 441014"/>
                <a:gd name="connsiteX42" fmla="*/ 43371 w 231710"/>
                <a:gd name="connsiteY42" fmla="*/ 441014 h 441014"/>
                <a:gd name="connsiteX43" fmla="*/ 60610 w 231710"/>
                <a:gd name="connsiteY43" fmla="*/ 439524 h 441014"/>
                <a:gd name="connsiteX44" fmla="*/ 61703 w 231710"/>
                <a:gd name="connsiteY44" fmla="*/ 426309 h 441014"/>
                <a:gd name="connsiteX45" fmla="*/ 52463 w 231710"/>
                <a:gd name="connsiteY45" fmla="*/ 416124 h 441014"/>
                <a:gd name="connsiteX46" fmla="*/ 88729 w 231710"/>
                <a:gd name="connsiteY46" fmla="*/ 385571 h 441014"/>
                <a:gd name="connsiteX47" fmla="*/ 117842 w 231710"/>
                <a:gd name="connsiteY47" fmla="*/ 364804 h 441014"/>
                <a:gd name="connsiteX48" fmla="*/ 118786 w 231710"/>
                <a:gd name="connsiteY48" fmla="*/ 347019 h 441014"/>
                <a:gd name="connsiteX49" fmla="*/ 106962 w 231710"/>
                <a:gd name="connsiteY49" fmla="*/ 327395 h 441014"/>
                <a:gd name="connsiteX50" fmla="*/ 104975 w 231710"/>
                <a:gd name="connsiteY50" fmla="*/ 259879 h 441014"/>
                <a:gd name="connsiteX51" fmla="*/ 104826 w 231710"/>
                <a:gd name="connsiteY51" fmla="*/ 259382 h 441014"/>
                <a:gd name="connsiteX52" fmla="*/ 108602 w 231710"/>
                <a:gd name="connsiteY52" fmla="*/ 239411 h 441014"/>
                <a:gd name="connsiteX53" fmla="*/ 109645 w 231710"/>
                <a:gd name="connsiteY53" fmla="*/ 239261 h 441014"/>
                <a:gd name="connsiteX54" fmla="*/ 129517 w 231710"/>
                <a:gd name="connsiteY54" fmla="*/ 207913 h 441014"/>
                <a:gd name="connsiteX55" fmla="*/ 137317 w 231710"/>
                <a:gd name="connsiteY55" fmla="*/ 202895 h 441014"/>
                <a:gd name="connsiteX56" fmla="*/ 140695 w 231710"/>
                <a:gd name="connsiteY56" fmla="*/ 187395 h 441014"/>
                <a:gd name="connsiteX57" fmla="*/ 155798 w 231710"/>
                <a:gd name="connsiteY57" fmla="*/ 175571 h 441014"/>
                <a:gd name="connsiteX58" fmla="*/ 165883 w 231710"/>
                <a:gd name="connsiteY58" fmla="*/ 175124 h 441014"/>
                <a:gd name="connsiteX59" fmla="*/ 169758 w 231710"/>
                <a:gd name="connsiteY59" fmla="*/ 175720 h 441014"/>
                <a:gd name="connsiteX60" fmla="*/ 196735 w 231710"/>
                <a:gd name="connsiteY60" fmla="*/ 164294 h 441014"/>
                <a:gd name="connsiteX61" fmla="*/ 195394 w 231710"/>
                <a:gd name="connsiteY61" fmla="*/ 147203 h 441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231710" h="441014">
                  <a:moveTo>
                    <a:pt x="195394" y="147203"/>
                  </a:moveTo>
                  <a:cubicBezTo>
                    <a:pt x="197132" y="140795"/>
                    <a:pt x="201504" y="135280"/>
                    <a:pt x="207019" y="131802"/>
                  </a:cubicBezTo>
                  <a:cubicBezTo>
                    <a:pt x="209602" y="130163"/>
                    <a:pt x="212335" y="128921"/>
                    <a:pt x="215166" y="127977"/>
                  </a:cubicBezTo>
                  <a:cubicBezTo>
                    <a:pt x="215961" y="124102"/>
                    <a:pt x="216657" y="120227"/>
                    <a:pt x="217303" y="116302"/>
                  </a:cubicBezTo>
                  <a:cubicBezTo>
                    <a:pt x="218644" y="108452"/>
                    <a:pt x="224606" y="102590"/>
                    <a:pt x="231710" y="99659"/>
                  </a:cubicBezTo>
                  <a:cubicBezTo>
                    <a:pt x="230667" y="96976"/>
                    <a:pt x="229971" y="93946"/>
                    <a:pt x="229872" y="90518"/>
                  </a:cubicBezTo>
                  <a:cubicBezTo>
                    <a:pt x="229077" y="66671"/>
                    <a:pt x="223115" y="44017"/>
                    <a:pt x="218197" y="20816"/>
                  </a:cubicBezTo>
                  <a:cubicBezTo>
                    <a:pt x="216756" y="13910"/>
                    <a:pt x="215514" y="6955"/>
                    <a:pt x="214223" y="0"/>
                  </a:cubicBezTo>
                  <a:cubicBezTo>
                    <a:pt x="213279" y="745"/>
                    <a:pt x="212533" y="1441"/>
                    <a:pt x="212335" y="1937"/>
                  </a:cubicBezTo>
                  <a:cubicBezTo>
                    <a:pt x="210298" y="6657"/>
                    <a:pt x="201355" y="1143"/>
                    <a:pt x="195890" y="6657"/>
                  </a:cubicBezTo>
                  <a:cubicBezTo>
                    <a:pt x="190426" y="12171"/>
                    <a:pt x="186998" y="7452"/>
                    <a:pt x="182228" y="5862"/>
                  </a:cubicBezTo>
                  <a:cubicBezTo>
                    <a:pt x="177459" y="4322"/>
                    <a:pt x="175372" y="11327"/>
                    <a:pt x="174677" y="16047"/>
                  </a:cubicBezTo>
                  <a:cubicBezTo>
                    <a:pt x="173981" y="20766"/>
                    <a:pt x="164393" y="18382"/>
                    <a:pt x="160965" y="17637"/>
                  </a:cubicBezTo>
                  <a:cubicBezTo>
                    <a:pt x="157537" y="16841"/>
                    <a:pt x="146607" y="20766"/>
                    <a:pt x="141093" y="20766"/>
                  </a:cubicBezTo>
                  <a:cubicBezTo>
                    <a:pt x="135628" y="20766"/>
                    <a:pt x="139702" y="15301"/>
                    <a:pt x="133541" y="12967"/>
                  </a:cubicBezTo>
                  <a:cubicBezTo>
                    <a:pt x="127381" y="10631"/>
                    <a:pt x="123257" y="16096"/>
                    <a:pt x="119829" y="16096"/>
                  </a:cubicBezTo>
                  <a:cubicBezTo>
                    <a:pt x="117743" y="16096"/>
                    <a:pt x="111384" y="15252"/>
                    <a:pt x="106664" y="14556"/>
                  </a:cubicBezTo>
                  <a:cubicBezTo>
                    <a:pt x="106565" y="18183"/>
                    <a:pt x="106217" y="21363"/>
                    <a:pt x="105422" y="23747"/>
                  </a:cubicBezTo>
                  <a:cubicBezTo>
                    <a:pt x="101001" y="37012"/>
                    <a:pt x="114663" y="67069"/>
                    <a:pt x="115358" y="79787"/>
                  </a:cubicBezTo>
                  <a:cubicBezTo>
                    <a:pt x="120426" y="84805"/>
                    <a:pt x="126288" y="90915"/>
                    <a:pt x="129418" y="95238"/>
                  </a:cubicBezTo>
                  <a:cubicBezTo>
                    <a:pt x="135578" y="103832"/>
                    <a:pt x="129418" y="103037"/>
                    <a:pt x="130113" y="121866"/>
                  </a:cubicBezTo>
                  <a:cubicBezTo>
                    <a:pt x="130809" y="140646"/>
                    <a:pt x="123307" y="132846"/>
                    <a:pt x="117097" y="139106"/>
                  </a:cubicBezTo>
                  <a:cubicBezTo>
                    <a:pt x="110937" y="145365"/>
                    <a:pt x="116401" y="159474"/>
                    <a:pt x="115060" y="163399"/>
                  </a:cubicBezTo>
                  <a:cubicBezTo>
                    <a:pt x="113669" y="167324"/>
                    <a:pt x="95188" y="135976"/>
                    <a:pt x="93797" y="131256"/>
                  </a:cubicBezTo>
                  <a:cubicBezTo>
                    <a:pt x="92455" y="126536"/>
                    <a:pt x="100653" y="107757"/>
                    <a:pt x="98616" y="96778"/>
                  </a:cubicBezTo>
                  <a:cubicBezTo>
                    <a:pt x="96579" y="85798"/>
                    <a:pt x="84258" y="92853"/>
                    <a:pt x="80135" y="93648"/>
                  </a:cubicBezTo>
                  <a:cubicBezTo>
                    <a:pt x="76011" y="94443"/>
                    <a:pt x="66423" y="81128"/>
                    <a:pt x="64386" y="81128"/>
                  </a:cubicBezTo>
                  <a:cubicBezTo>
                    <a:pt x="62349" y="81128"/>
                    <a:pt x="0" y="107757"/>
                    <a:pt x="0" y="107757"/>
                  </a:cubicBezTo>
                  <a:lnTo>
                    <a:pt x="4769" y="127381"/>
                  </a:lnTo>
                  <a:lnTo>
                    <a:pt x="3428" y="127430"/>
                  </a:lnTo>
                  <a:lnTo>
                    <a:pt x="6856" y="136025"/>
                  </a:lnTo>
                  <a:cubicBezTo>
                    <a:pt x="6856" y="136025"/>
                    <a:pt x="27424" y="137218"/>
                    <a:pt x="36664" y="144272"/>
                  </a:cubicBezTo>
                  <a:cubicBezTo>
                    <a:pt x="45905" y="151327"/>
                    <a:pt x="60312" y="152519"/>
                    <a:pt x="63392" y="154854"/>
                  </a:cubicBezTo>
                  <a:cubicBezTo>
                    <a:pt x="66473" y="157189"/>
                    <a:pt x="63392" y="183073"/>
                    <a:pt x="64436" y="195990"/>
                  </a:cubicBezTo>
                  <a:cubicBezTo>
                    <a:pt x="65479" y="208907"/>
                    <a:pt x="52115" y="212434"/>
                    <a:pt x="58275" y="219489"/>
                  </a:cubicBezTo>
                  <a:cubicBezTo>
                    <a:pt x="64436" y="226543"/>
                    <a:pt x="61355" y="238317"/>
                    <a:pt x="65479" y="239460"/>
                  </a:cubicBezTo>
                  <a:cubicBezTo>
                    <a:pt x="69602" y="240653"/>
                    <a:pt x="58275" y="255905"/>
                    <a:pt x="53158" y="259432"/>
                  </a:cubicBezTo>
                  <a:cubicBezTo>
                    <a:pt x="48041" y="262959"/>
                    <a:pt x="53158" y="275876"/>
                    <a:pt x="46998" y="285266"/>
                  </a:cubicBezTo>
                  <a:cubicBezTo>
                    <a:pt x="43073" y="291327"/>
                    <a:pt x="31547" y="303101"/>
                    <a:pt x="23499" y="312044"/>
                  </a:cubicBezTo>
                  <a:cubicBezTo>
                    <a:pt x="23896" y="312292"/>
                    <a:pt x="24244" y="312540"/>
                    <a:pt x="24393" y="312888"/>
                  </a:cubicBezTo>
                  <a:cubicBezTo>
                    <a:pt x="26430" y="317012"/>
                    <a:pt x="32590" y="358147"/>
                    <a:pt x="38751" y="362270"/>
                  </a:cubicBezTo>
                  <a:cubicBezTo>
                    <a:pt x="44911" y="366394"/>
                    <a:pt x="41334" y="406933"/>
                    <a:pt x="40788" y="410461"/>
                  </a:cubicBezTo>
                  <a:cubicBezTo>
                    <a:pt x="40291" y="413988"/>
                    <a:pt x="43371" y="441014"/>
                    <a:pt x="43371" y="441014"/>
                  </a:cubicBezTo>
                  <a:cubicBezTo>
                    <a:pt x="43371" y="441014"/>
                    <a:pt x="52512" y="439424"/>
                    <a:pt x="60610" y="439524"/>
                  </a:cubicBezTo>
                  <a:cubicBezTo>
                    <a:pt x="61157" y="434158"/>
                    <a:pt x="61505" y="429488"/>
                    <a:pt x="61703" y="426309"/>
                  </a:cubicBezTo>
                  <a:cubicBezTo>
                    <a:pt x="62399" y="413789"/>
                    <a:pt x="54847" y="423974"/>
                    <a:pt x="52463" y="416124"/>
                  </a:cubicBezTo>
                  <a:cubicBezTo>
                    <a:pt x="50078" y="408275"/>
                    <a:pt x="69255" y="393818"/>
                    <a:pt x="88729" y="385571"/>
                  </a:cubicBezTo>
                  <a:cubicBezTo>
                    <a:pt x="108254" y="377324"/>
                    <a:pt x="115805" y="372654"/>
                    <a:pt x="117842" y="364804"/>
                  </a:cubicBezTo>
                  <a:cubicBezTo>
                    <a:pt x="118836" y="361078"/>
                    <a:pt x="118786" y="354173"/>
                    <a:pt x="118786" y="347019"/>
                  </a:cubicBezTo>
                  <a:cubicBezTo>
                    <a:pt x="112675" y="342945"/>
                    <a:pt x="108005" y="336437"/>
                    <a:pt x="106962" y="327395"/>
                  </a:cubicBezTo>
                  <a:cubicBezTo>
                    <a:pt x="104528" y="306280"/>
                    <a:pt x="101994" y="282235"/>
                    <a:pt x="104975" y="259879"/>
                  </a:cubicBezTo>
                  <a:cubicBezTo>
                    <a:pt x="104925" y="259730"/>
                    <a:pt x="104876" y="259581"/>
                    <a:pt x="104826" y="259382"/>
                  </a:cubicBezTo>
                  <a:cubicBezTo>
                    <a:pt x="102093" y="248403"/>
                    <a:pt x="102789" y="239808"/>
                    <a:pt x="108602" y="239411"/>
                  </a:cubicBezTo>
                  <a:cubicBezTo>
                    <a:pt x="108999" y="239361"/>
                    <a:pt x="109297" y="239311"/>
                    <a:pt x="109645" y="239261"/>
                  </a:cubicBezTo>
                  <a:cubicBezTo>
                    <a:pt x="113619" y="227537"/>
                    <a:pt x="119879" y="216806"/>
                    <a:pt x="129517" y="207913"/>
                  </a:cubicBezTo>
                  <a:cubicBezTo>
                    <a:pt x="132001" y="205628"/>
                    <a:pt x="134684" y="203988"/>
                    <a:pt x="137317" y="202895"/>
                  </a:cubicBezTo>
                  <a:cubicBezTo>
                    <a:pt x="136820" y="197530"/>
                    <a:pt x="138261" y="192065"/>
                    <a:pt x="140695" y="187395"/>
                  </a:cubicBezTo>
                  <a:cubicBezTo>
                    <a:pt x="143577" y="181831"/>
                    <a:pt x="149936" y="177210"/>
                    <a:pt x="155798" y="175571"/>
                  </a:cubicBezTo>
                  <a:cubicBezTo>
                    <a:pt x="159176" y="174478"/>
                    <a:pt x="162505" y="174329"/>
                    <a:pt x="165883" y="175124"/>
                  </a:cubicBezTo>
                  <a:cubicBezTo>
                    <a:pt x="167225" y="175174"/>
                    <a:pt x="168516" y="175372"/>
                    <a:pt x="169758" y="175720"/>
                  </a:cubicBezTo>
                  <a:cubicBezTo>
                    <a:pt x="178651" y="170156"/>
                    <a:pt x="187842" y="167920"/>
                    <a:pt x="196735" y="164294"/>
                  </a:cubicBezTo>
                  <a:cubicBezTo>
                    <a:pt x="194400" y="159077"/>
                    <a:pt x="193953" y="152470"/>
                    <a:pt x="195394" y="14720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91" name="Freeform: Shape 225">
              <a:extLst>
                <a:ext uri="{FF2B5EF4-FFF2-40B4-BE49-F238E27FC236}">
                  <a16:creationId xmlns:a16="http://schemas.microsoft.com/office/drawing/2014/main" xmlns="" id="{F2EEFDE8-CDB2-A45B-DA9B-4C45C8F138E0}"/>
                </a:ext>
              </a:extLst>
            </p:cNvPr>
            <p:cNvSpPr/>
            <p:nvPr/>
          </p:nvSpPr>
          <p:spPr>
            <a:xfrm>
              <a:off x="4985093" y="4334844"/>
              <a:ext cx="229225" cy="292121"/>
            </a:xfrm>
            <a:custGeom>
              <a:avLst/>
              <a:gdLst>
                <a:gd name="connsiteX0" fmla="*/ 216408 w 229225"/>
                <a:gd name="connsiteY0" fmla="*/ 228978 h 292121"/>
                <a:gd name="connsiteX1" fmla="*/ 227289 w 229225"/>
                <a:gd name="connsiteY1" fmla="*/ 193754 h 292121"/>
                <a:gd name="connsiteX2" fmla="*/ 224655 w 229225"/>
                <a:gd name="connsiteY2" fmla="*/ 185160 h 292121"/>
                <a:gd name="connsiteX3" fmla="*/ 223215 w 229225"/>
                <a:gd name="connsiteY3" fmla="*/ 179297 h 292121"/>
                <a:gd name="connsiteX4" fmla="*/ 206224 w 229225"/>
                <a:gd name="connsiteY4" fmla="*/ 155947 h 292121"/>
                <a:gd name="connsiteX5" fmla="*/ 221327 w 229225"/>
                <a:gd name="connsiteY5" fmla="*/ 98368 h 292121"/>
                <a:gd name="connsiteX6" fmla="*/ 187743 w 229225"/>
                <a:gd name="connsiteY6" fmla="*/ 70994 h 292121"/>
                <a:gd name="connsiteX7" fmla="*/ 188935 w 229225"/>
                <a:gd name="connsiteY7" fmla="*/ 54698 h 292121"/>
                <a:gd name="connsiteX8" fmla="*/ 101398 w 229225"/>
                <a:gd name="connsiteY8" fmla="*/ 1540 h 292121"/>
                <a:gd name="connsiteX9" fmla="*/ 90220 w 229225"/>
                <a:gd name="connsiteY9" fmla="*/ 26480 h 292121"/>
                <a:gd name="connsiteX10" fmla="*/ 91760 w 229225"/>
                <a:gd name="connsiteY10" fmla="*/ 42924 h 292121"/>
                <a:gd name="connsiteX11" fmla="*/ 54251 w 229225"/>
                <a:gd name="connsiteY11" fmla="*/ 40589 h 292121"/>
                <a:gd name="connsiteX12" fmla="*/ 54102 w 229225"/>
                <a:gd name="connsiteY12" fmla="*/ 0 h 292121"/>
                <a:gd name="connsiteX13" fmla="*/ 34776 w 229225"/>
                <a:gd name="connsiteY13" fmla="*/ 1789 h 292121"/>
                <a:gd name="connsiteX14" fmla="*/ 23847 w 229225"/>
                <a:gd name="connsiteY14" fmla="*/ 5117 h 292121"/>
                <a:gd name="connsiteX15" fmla="*/ 27672 w 229225"/>
                <a:gd name="connsiteY15" fmla="*/ 16693 h 292121"/>
                <a:gd name="connsiteX16" fmla="*/ 31249 w 229225"/>
                <a:gd name="connsiteY16" fmla="*/ 34329 h 292121"/>
                <a:gd name="connsiteX17" fmla="*/ 22008 w 229225"/>
                <a:gd name="connsiteY17" fmla="*/ 39397 h 292121"/>
                <a:gd name="connsiteX18" fmla="*/ 22952 w 229225"/>
                <a:gd name="connsiteY18" fmla="*/ 53307 h 292121"/>
                <a:gd name="connsiteX19" fmla="*/ 28864 w 229225"/>
                <a:gd name="connsiteY19" fmla="*/ 57381 h 292121"/>
                <a:gd name="connsiteX20" fmla="*/ 9886 w 229225"/>
                <a:gd name="connsiteY20" fmla="*/ 88581 h 292121"/>
                <a:gd name="connsiteX21" fmla="*/ 0 w 229225"/>
                <a:gd name="connsiteY21" fmla="*/ 95288 h 292121"/>
                <a:gd name="connsiteX22" fmla="*/ 14159 w 229225"/>
                <a:gd name="connsiteY22" fmla="*/ 145813 h 292121"/>
                <a:gd name="connsiteX23" fmla="*/ 26480 w 229225"/>
                <a:gd name="connsiteY23" fmla="*/ 180490 h 292121"/>
                <a:gd name="connsiteX24" fmla="*/ 32143 w 229225"/>
                <a:gd name="connsiteY24" fmla="*/ 201653 h 292121"/>
                <a:gd name="connsiteX25" fmla="*/ 19226 w 229225"/>
                <a:gd name="connsiteY25" fmla="*/ 190525 h 292121"/>
                <a:gd name="connsiteX26" fmla="*/ 17736 w 229225"/>
                <a:gd name="connsiteY26" fmla="*/ 194599 h 292121"/>
                <a:gd name="connsiteX27" fmla="*/ 16841 w 229225"/>
                <a:gd name="connsiteY27" fmla="*/ 195741 h 292121"/>
                <a:gd name="connsiteX28" fmla="*/ 33584 w 229225"/>
                <a:gd name="connsiteY28" fmla="*/ 206622 h 292121"/>
                <a:gd name="connsiteX29" fmla="*/ 54897 w 229225"/>
                <a:gd name="connsiteY29" fmla="*/ 216110 h 292121"/>
                <a:gd name="connsiteX30" fmla="*/ 84556 w 229225"/>
                <a:gd name="connsiteY30" fmla="*/ 231015 h 292121"/>
                <a:gd name="connsiteX31" fmla="*/ 86046 w 229225"/>
                <a:gd name="connsiteY31" fmla="*/ 233648 h 292121"/>
                <a:gd name="connsiteX32" fmla="*/ 101646 w 229225"/>
                <a:gd name="connsiteY32" fmla="*/ 233698 h 292121"/>
                <a:gd name="connsiteX33" fmla="*/ 105024 w 229225"/>
                <a:gd name="connsiteY33" fmla="*/ 232207 h 292121"/>
                <a:gd name="connsiteX34" fmla="*/ 121668 w 229225"/>
                <a:gd name="connsiteY34" fmla="*/ 285912 h 292121"/>
                <a:gd name="connsiteX35" fmla="*/ 134833 w 229225"/>
                <a:gd name="connsiteY35" fmla="*/ 287452 h 292121"/>
                <a:gd name="connsiteX36" fmla="*/ 148545 w 229225"/>
                <a:gd name="connsiteY36" fmla="*/ 284322 h 292121"/>
                <a:gd name="connsiteX37" fmla="*/ 156096 w 229225"/>
                <a:gd name="connsiteY37" fmla="*/ 292122 h 292121"/>
                <a:gd name="connsiteX38" fmla="*/ 175968 w 229225"/>
                <a:gd name="connsiteY38" fmla="*/ 288992 h 292121"/>
                <a:gd name="connsiteX39" fmla="*/ 189680 w 229225"/>
                <a:gd name="connsiteY39" fmla="*/ 287402 h 292121"/>
                <a:gd name="connsiteX40" fmla="*/ 197232 w 229225"/>
                <a:gd name="connsiteY40" fmla="*/ 277218 h 292121"/>
                <a:gd name="connsiteX41" fmla="*/ 210894 w 229225"/>
                <a:gd name="connsiteY41" fmla="*/ 278012 h 292121"/>
                <a:gd name="connsiteX42" fmla="*/ 227338 w 229225"/>
                <a:gd name="connsiteY42" fmla="*/ 273293 h 292121"/>
                <a:gd name="connsiteX43" fmla="*/ 229226 w 229225"/>
                <a:gd name="connsiteY43" fmla="*/ 271355 h 292121"/>
                <a:gd name="connsiteX44" fmla="*/ 216408 w 229225"/>
                <a:gd name="connsiteY44" fmla="*/ 228978 h 292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229225" h="292121">
                  <a:moveTo>
                    <a:pt x="216408" y="228978"/>
                  </a:moveTo>
                  <a:cubicBezTo>
                    <a:pt x="208658" y="214123"/>
                    <a:pt x="216110" y="200113"/>
                    <a:pt x="227289" y="193754"/>
                  </a:cubicBezTo>
                  <a:cubicBezTo>
                    <a:pt x="227139" y="189134"/>
                    <a:pt x="226543" y="185805"/>
                    <a:pt x="224655" y="185160"/>
                  </a:cubicBezTo>
                  <a:cubicBezTo>
                    <a:pt x="223115" y="184613"/>
                    <a:pt x="222718" y="182377"/>
                    <a:pt x="223215" y="179297"/>
                  </a:cubicBezTo>
                  <a:cubicBezTo>
                    <a:pt x="214123" y="176217"/>
                    <a:pt x="206621" y="168467"/>
                    <a:pt x="206224" y="155947"/>
                  </a:cubicBezTo>
                  <a:cubicBezTo>
                    <a:pt x="205479" y="133045"/>
                    <a:pt x="211540" y="114862"/>
                    <a:pt x="221327" y="98368"/>
                  </a:cubicBezTo>
                  <a:cubicBezTo>
                    <a:pt x="203988" y="84556"/>
                    <a:pt x="187743" y="70994"/>
                    <a:pt x="187743" y="70994"/>
                  </a:cubicBezTo>
                  <a:lnTo>
                    <a:pt x="188935" y="54698"/>
                  </a:lnTo>
                  <a:lnTo>
                    <a:pt x="101398" y="1540"/>
                  </a:lnTo>
                  <a:cubicBezTo>
                    <a:pt x="100802" y="13762"/>
                    <a:pt x="96430" y="23201"/>
                    <a:pt x="90220" y="26480"/>
                  </a:cubicBezTo>
                  <a:cubicBezTo>
                    <a:pt x="83513" y="30007"/>
                    <a:pt x="99460" y="41185"/>
                    <a:pt x="91760" y="42924"/>
                  </a:cubicBezTo>
                  <a:cubicBezTo>
                    <a:pt x="84059" y="44663"/>
                    <a:pt x="66572" y="34677"/>
                    <a:pt x="54251" y="40589"/>
                  </a:cubicBezTo>
                  <a:cubicBezTo>
                    <a:pt x="45955" y="44564"/>
                    <a:pt x="47693" y="20816"/>
                    <a:pt x="54102" y="0"/>
                  </a:cubicBezTo>
                  <a:lnTo>
                    <a:pt x="34776" y="1789"/>
                  </a:lnTo>
                  <a:cubicBezTo>
                    <a:pt x="34776" y="1789"/>
                    <a:pt x="29510" y="3279"/>
                    <a:pt x="23847" y="5117"/>
                  </a:cubicBezTo>
                  <a:lnTo>
                    <a:pt x="27672" y="16693"/>
                  </a:lnTo>
                  <a:cubicBezTo>
                    <a:pt x="27672" y="16693"/>
                    <a:pt x="32441" y="27523"/>
                    <a:pt x="31249" y="34329"/>
                  </a:cubicBezTo>
                  <a:cubicBezTo>
                    <a:pt x="30703" y="37410"/>
                    <a:pt x="26430" y="38800"/>
                    <a:pt x="22008" y="39397"/>
                  </a:cubicBezTo>
                  <a:cubicBezTo>
                    <a:pt x="23598" y="47395"/>
                    <a:pt x="22952" y="53307"/>
                    <a:pt x="22952" y="53307"/>
                  </a:cubicBezTo>
                  <a:lnTo>
                    <a:pt x="28864" y="57381"/>
                  </a:lnTo>
                  <a:cubicBezTo>
                    <a:pt x="28864" y="57381"/>
                    <a:pt x="15848" y="85848"/>
                    <a:pt x="9886" y="88581"/>
                  </a:cubicBezTo>
                  <a:cubicBezTo>
                    <a:pt x="8297" y="89326"/>
                    <a:pt x="4571" y="91909"/>
                    <a:pt x="0" y="95288"/>
                  </a:cubicBezTo>
                  <a:cubicBezTo>
                    <a:pt x="3477" y="115309"/>
                    <a:pt x="7750" y="139106"/>
                    <a:pt x="14159" y="145813"/>
                  </a:cubicBezTo>
                  <a:cubicBezTo>
                    <a:pt x="25983" y="158133"/>
                    <a:pt x="23946" y="172243"/>
                    <a:pt x="26480" y="180490"/>
                  </a:cubicBezTo>
                  <a:cubicBezTo>
                    <a:pt x="29063" y="188737"/>
                    <a:pt x="39347" y="198126"/>
                    <a:pt x="32143" y="201653"/>
                  </a:cubicBezTo>
                  <a:cubicBezTo>
                    <a:pt x="27523" y="203939"/>
                    <a:pt x="23399" y="198226"/>
                    <a:pt x="19226" y="190525"/>
                  </a:cubicBezTo>
                  <a:cubicBezTo>
                    <a:pt x="18779" y="191916"/>
                    <a:pt x="18332" y="193307"/>
                    <a:pt x="17736" y="194599"/>
                  </a:cubicBezTo>
                  <a:cubicBezTo>
                    <a:pt x="17537" y="195046"/>
                    <a:pt x="17140" y="195344"/>
                    <a:pt x="16841" y="195741"/>
                  </a:cubicBezTo>
                  <a:cubicBezTo>
                    <a:pt x="23151" y="201057"/>
                    <a:pt x="30454" y="206622"/>
                    <a:pt x="33584" y="206622"/>
                  </a:cubicBezTo>
                  <a:cubicBezTo>
                    <a:pt x="39496" y="206622"/>
                    <a:pt x="48985" y="214769"/>
                    <a:pt x="54897" y="216110"/>
                  </a:cubicBezTo>
                  <a:cubicBezTo>
                    <a:pt x="60809" y="217452"/>
                    <a:pt x="81973" y="227140"/>
                    <a:pt x="84556" y="231015"/>
                  </a:cubicBezTo>
                  <a:cubicBezTo>
                    <a:pt x="85003" y="231710"/>
                    <a:pt x="85500" y="232604"/>
                    <a:pt x="86046" y="233648"/>
                  </a:cubicBezTo>
                  <a:cubicBezTo>
                    <a:pt x="91064" y="233350"/>
                    <a:pt x="97722" y="233151"/>
                    <a:pt x="101646" y="233698"/>
                  </a:cubicBezTo>
                  <a:cubicBezTo>
                    <a:pt x="102491" y="232803"/>
                    <a:pt x="103534" y="232207"/>
                    <a:pt x="105024" y="232207"/>
                  </a:cubicBezTo>
                  <a:cubicBezTo>
                    <a:pt x="112824" y="232207"/>
                    <a:pt x="122065" y="266139"/>
                    <a:pt x="121668" y="285912"/>
                  </a:cubicBezTo>
                  <a:cubicBezTo>
                    <a:pt x="126338" y="286607"/>
                    <a:pt x="132746" y="287452"/>
                    <a:pt x="134833" y="287452"/>
                  </a:cubicBezTo>
                  <a:cubicBezTo>
                    <a:pt x="138261" y="287452"/>
                    <a:pt x="142384" y="281987"/>
                    <a:pt x="148545" y="284322"/>
                  </a:cubicBezTo>
                  <a:cubicBezTo>
                    <a:pt x="154705" y="286657"/>
                    <a:pt x="150582" y="292122"/>
                    <a:pt x="156096" y="292122"/>
                  </a:cubicBezTo>
                  <a:cubicBezTo>
                    <a:pt x="161561" y="292122"/>
                    <a:pt x="172540" y="288197"/>
                    <a:pt x="175968" y="288992"/>
                  </a:cubicBezTo>
                  <a:cubicBezTo>
                    <a:pt x="179396" y="289787"/>
                    <a:pt x="188985" y="292122"/>
                    <a:pt x="189680" y="287402"/>
                  </a:cubicBezTo>
                  <a:cubicBezTo>
                    <a:pt x="190326" y="282682"/>
                    <a:pt x="192413" y="275678"/>
                    <a:pt x="197232" y="277218"/>
                  </a:cubicBezTo>
                  <a:cubicBezTo>
                    <a:pt x="202001" y="278808"/>
                    <a:pt x="205429" y="283477"/>
                    <a:pt x="210894" y="278012"/>
                  </a:cubicBezTo>
                  <a:cubicBezTo>
                    <a:pt x="216359" y="272548"/>
                    <a:pt x="225301" y="278012"/>
                    <a:pt x="227338" y="273293"/>
                  </a:cubicBezTo>
                  <a:cubicBezTo>
                    <a:pt x="227537" y="272796"/>
                    <a:pt x="228282" y="272150"/>
                    <a:pt x="229226" y="271355"/>
                  </a:cubicBezTo>
                  <a:cubicBezTo>
                    <a:pt x="226543" y="256749"/>
                    <a:pt x="223364" y="242292"/>
                    <a:pt x="216408" y="22897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92" name="Freeform: Shape 226">
              <a:extLst>
                <a:ext uri="{FF2B5EF4-FFF2-40B4-BE49-F238E27FC236}">
                  <a16:creationId xmlns:a16="http://schemas.microsoft.com/office/drawing/2014/main" xmlns="" id="{AF0ADF95-1B61-0EC5-1775-598320134877}"/>
                </a:ext>
              </a:extLst>
            </p:cNvPr>
            <p:cNvSpPr/>
            <p:nvPr/>
          </p:nvSpPr>
          <p:spPr>
            <a:xfrm>
              <a:off x="5059961" y="4568148"/>
              <a:ext cx="72417" cy="201839"/>
            </a:xfrm>
            <a:custGeom>
              <a:avLst/>
              <a:gdLst>
                <a:gd name="connsiteX0" fmla="*/ 69653 w 72417"/>
                <a:gd name="connsiteY0" fmla="*/ 133239 h 201839"/>
                <a:gd name="connsiteX1" fmla="*/ 55593 w 72417"/>
                <a:gd name="connsiteY1" fmla="*/ 117789 h 201839"/>
                <a:gd name="connsiteX2" fmla="*/ 54898 w 72417"/>
                <a:gd name="connsiteY2" fmla="*/ 122260 h 201839"/>
                <a:gd name="connsiteX3" fmla="*/ 29759 w 72417"/>
                <a:gd name="connsiteY3" fmla="*/ 81721 h 201839"/>
                <a:gd name="connsiteX4" fmla="*/ 32343 w 72417"/>
                <a:gd name="connsiteY4" fmla="*/ 34673 h 201839"/>
                <a:gd name="connsiteX5" fmla="*/ 26878 w 72417"/>
                <a:gd name="connsiteY5" fmla="*/ 344 h 201839"/>
                <a:gd name="connsiteX6" fmla="*/ 11278 w 72417"/>
                <a:gd name="connsiteY6" fmla="*/ 294 h 201839"/>
                <a:gd name="connsiteX7" fmla="*/ 20469 w 72417"/>
                <a:gd name="connsiteY7" fmla="*/ 26178 h 201839"/>
                <a:gd name="connsiteX8" fmla="*/ 12172 w 72417"/>
                <a:gd name="connsiteY8" fmla="*/ 31593 h 201839"/>
                <a:gd name="connsiteX9" fmla="*/ 13365 w 72417"/>
                <a:gd name="connsiteY9" fmla="*/ 75014 h 201839"/>
                <a:gd name="connsiteX10" fmla="*/ 3876 w 72417"/>
                <a:gd name="connsiteY10" fmla="*/ 81820 h 201839"/>
                <a:gd name="connsiteX11" fmla="*/ 348 w 72417"/>
                <a:gd name="connsiteY11" fmla="*/ 107604 h 201839"/>
                <a:gd name="connsiteX12" fmla="*/ 4422 w 72417"/>
                <a:gd name="connsiteY12" fmla="*/ 119279 h 201839"/>
                <a:gd name="connsiteX13" fmla="*/ 4621 w 72417"/>
                <a:gd name="connsiteY13" fmla="*/ 119229 h 201839"/>
                <a:gd name="connsiteX14" fmla="*/ 20370 w 72417"/>
                <a:gd name="connsiteY14" fmla="*/ 131749 h 201839"/>
                <a:gd name="connsiteX15" fmla="*/ 38851 w 72417"/>
                <a:gd name="connsiteY15" fmla="*/ 134879 h 201839"/>
                <a:gd name="connsiteX16" fmla="*/ 34032 w 72417"/>
                <a:gd name="connsiteY16" fmla="*/ 169357 h 201839"/>
                <a:gd name="connsiteX17" fmla="*/ 55295 w 72417"/>
                <a:gd name="connsiteY17" fmla="*/ 201500 h 201839"/>
                <a:gd name="connsiteX18" fmla="*/ 57332 w 72417"/>
                <a:gd name="connsiteY18" fmla="*/ 177207 h 201839"/>
                <a:gd name="connsiteX19" fmla="*/ 70348 w 72417"/>
                <a:gd name="connsiteY19" fmla="*/ 159968 h 201839"/>
                <a:gd name="connsiteX20" fmla="*/ 69653 w 72417"/>
                <a:gd name="connsiteY20" fmla="*/ 133239 h 201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2417" h="201839">
                  <a:moveTo>
                    <a:pt x="69653" y="133239"/>
                  </a:moveTo>
                  <a:cubicBezTo>
                    <a:pt x="66523" y="128868"/>
                    <a:pt x="60661" y="122807"/>
                    <a:pt x="55593" y="117789"/>
                  </a:cubicBezTo>
                  <a:cubicBezTo>
                    <a:pt x="55693" y="119726"/>
                    <a:pt x="55494" y="121267"/>
                    <a:pt x="54898" y="122260"/>
                  </a:cubicBezTo>
                  <a:cubicBezTo>
                    <a:pt x="48886" y="132246"/>
                    <a:pt x="31796" y="101096"/>
                    <a:pt x="29759" y="81721"/>
                  </a:cubicBezTo>
                  <a:cubicBezTo>
                    <a:pt x="27673" y="62295"/>
                    <a:pt x="39497" y="52906"/>
                    <a:pt x="32343" y="34673"/>
                  </a:cubicBezTo>
                  <a:cubicBezTo>
                    <a:pt x="26332" y="19421"/>
                    <a:pt x="22605" y="4766"/>
                    <a:pt x="26878" y="344"/>
                  </a:cubicBezTo>
                  <a:cubicBezTo>
                    <a:pt x="22953" y="-202"/>
                    <a:pt x="16296" y="-4"/>
                    <a:pt x="11278" y="294"/>
                  </a:cubicBezTo>
                  <a:cubicBezTo>
                    <a:pt x="15004" y="7399"/>
                    <a:pt x="20469" y="21458"/>
                    <a:pt x="20469" y="26178"/>
                  </a:cubicBezTo>
                  <a:cubicBezTo>
                    <a:pt x="20469" y="31593"/>
                    <a:pt x="14557" y="24836"/>
                    <a:pt x="12172" y="31593"/>
                  </a:cubicBezTo>
                  <a:cubicBezTo>
                    <a:pt x="9788" y="38399"/>
                    <a:pt x="8645" y="69599"/>
                    <a:pt x="13365" y="75014"/>
                  </a:cubicBezTo>
                  <a:cubicBezTo>
                    <a:pt x="18134" y="80479"/>
                    <a:pt x="3876" y="76405"/>
                    <a:pt x="3876" y="81820"/>
                  </a:cubicBezTo>
                  <a:cubicBezTo>
                    <a:pt x="3876" y="87235"/>
                    <a:pt x="2684" y="106213"/>
                    <a:pt x="348" y="107604"/>
                  </a:cubicBezTo>
                  <a:cubicBezTo>
                    <a:pt x="-993" y="108349"/>
                    <a:pt x="1789" y="113019"/>
                    <a:pt x="4422" y="119279"/>
                  </a:cubicBezTo>
                  <a:cubicBezTo>
                    <a:pt x="4472" y="119279"/>
                    <a:pt x="4621" y="119229"/>
                    <a:pt x="4621" y="119229"/>
                  </a:cubicBezTo>
                  <a:cubicBezTo>
                    <a:pt x="6658" y="119229"/>
                    <a:pt x="16296" y="132544"/>
                    <a:pt x="20370" y="131749"/>
                  </a:cubicBezTo>
                  <a:cubicBezTo>
                    <a:pt x="24493" y="130954"/>
                    <a:pt x="36814" y="123949"/>
                    <a:pt x="38851" y="134879"/>
                  </a:cubicBezTo>
                  <a:cubicBezTo>
                    <a:pt x="40888" y="145858"/>
                    <a:pt x="32690" y="164638"/>
                    <a:pt x="34032" y="169357"/>
                  </a:cubicBezTo>
                  <a:cubicBezTo>
                    <a:pt x="35423" y="174077"/>
                    <a:pt x="53904" y="205425"/>
                    <a:pt x="55295" y="201500"/>
                  </a:cubicBezTo>
                  <a:cubicBezTo>
                    <a:pt x="56637" y="197576"/>
                    <a:pt x="51172" y="183466"/>
                    <a:pt x="57332" y="177207"/>
                  </a:cubicBezTo>
                  <a:cubicBezTo>
                    <a:pt x="63492" y="170947"/>
                    <a:pt x="71044" y="178796"/>
                    <a:pt x="70348" y="159968"/>
                  </a:cubicBezTo>
                  <a:cubicBezTo>
                    <a:pt x="69653" y="141089"/>
                    <a:pt x="75813" y="141884"/>
                    <a:pt x="69653" y="133239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93" name="Freeform: Shape 227">
              <a:extLst>
                <a:ext uri="{FF2B5EF4-FFF2-40B4-BE49-F238E27FC236}">
                  <a16:creationId xmlns:a16="http://schemas.microsoft.com/office/drawing/2014/main" xmlns="" id="{006881C7-EF72-EB7F-E751-B1C551AE940E}"/>
                </a:ext>
              </a:extLst>
            </p:cNvPr>
            <p:cNvSpPr/>
            <p:nvPr/>
          </p:nvSpPr>
          <p:spPr>
            <a:xfrm>
              <a:off x="8100640" y="4872896"/>
              <a:ext cx="67758" cy="54935"/>
            </a:xfrm>
            <a:custGeom>
              <a:avLst/>
              <a:gdLst>
                <a:gd name="connsiteX0" fmla="*/ 20 w 67758"/>
                <a:gd name="connsiteY0" fmla="*/ 1131 h 54935"/>
                <a:gd name="connsiteX1" fmla="*/ 67139 w 67758"/>
                <a:gd name="connsiteY1" fmla="*/ 54388 h 54935"/>
                <a:gd name="connsiteX2" fmla="*/ 20 w 67758"/>
                <a:gd name="connsiteY2" fmla="*/ 1131 h 54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7758" h="54935">
                  <a:moveTo>
                    <a:pt x="20" y="1131"/>
                  </a:moveTo>
                  <a:cubicBezTo>
                    <a:pt x="-1421" y="-8656"/>
                    <a:pt x="75385" y="48129"/>
                    <a:pt x="67139" y="54388"/>
                  </a:cubicBezTo>
                  <a:cubicBezTo>
                    <a:pt x="58891" y="60698"/>
                    <a:pt x="1411" y="10570"/>
                    <a:pt x="20" y="113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94" name="Freeform: Shape 228">
              <a:extLst>
                <a:ext uri="{FF2B5EF4-FFF2-40B4-BE49-F238E27FC236}">
                  <a16:creationId xmlns:a16="http://schemas.microsoft.com/office/drawing/2014/main" xmlns="" id="{5DAD29C8-BB89-1465-23F0-3C3EA6F800E1}"/>
                </a:ext>
              </a:extLst>
            </p:cNvPr>
            <p:cNvSpPr/>
            <p:nvPr/>
          </p:nvSpPr>
          <p:spPr>
            <a:xfrm>
              <a:off x="5882994" y="3156530"/>
              <a:ext cx="176639" cy="134048"/>
            </a:xfrm>
            <a:custGeom>
              <a:avLst/>
              <a:gdLst>
                <a:gd name="connsiteX0" fmla="*/ 143850 w 176639"/>
                <a:gd name="connsiteY0" fmla="*/ 108941 h 134048"/>
                <a:gd name="connsiteX1" fmla="*/ 152743 w 176639"/>
                <a:gd name="connsiteY1" fmla="*/ 116393 h 134048"/>
                <a:gd name="connsiteX2" fmla="*/ 168939 w 176639"/>
                <a:gd name="connsiteY2" fmla="*/ 122205 h 134048"/>
                <a:gd name="connsiteX3" fmla="*/ 176639 w 176639"/>
                <a:gd name="connsiteY3" fmla="*/ 120566 h 134048"/>
                <a:gd name="connsiteX4" fmla="*/ 172069 w 176639"/>
                <a:gd name="connsiteY4" fmla="*/ 84995 h 134048"/>
                <a:gd name="connsiteX5" fmla="*/ 149216 w 176639"/>
                <a:gd name="connsiteY5" fmla="*/ 68252 h 134048"/>
                <a:gd name="connsiteX6" fmla="*/ 145540 w 176639"/>
                <a:gd name="connsiteY6" fmla="*/ 45250 h 134048"/>
                <a:gd name="connsiteX7" fmla="*/ 115383 w 176639"/>
                <a:gd name="connsiteY7" fmla="*/ 47337 h 134048"/>
                <a:gd name="connsiteX8" fmla="*/ 96207 w 176639"/>
                <a:gd name="connsiteY8" fmla="*/ 43164 h 134048"/>
                <a:gd name="connsiteX9" fmla="*/ 75192 w 176639"/>
                <a:gd name="connsiteY9" fmla="*/ 42120 h 134048"/>
                <a:gd name="connsiteX10" fmla="*/ 42254 w 176639"/>
                <a:gd name="connsiteY10" fmla="*/ 38990 h 134048"/>
                <a:gd name="connsiteX11" fmla="*/ 58698 w 176639"/>
                <a:gd name="connsiteY11" fmla="*/ 23292 h 134048"/>
                <a:gd name="connsiteX12" fmla="*/ 65852 w 176639"/>
                <a:gd name="connsiteY12" fmla="*/ 23540 h 134048"/>
                <a:gd name="connsiteX13" fmla="*/ 74000 w 176639"/>
                <a:gd name="connsiteY13" fmla="*/ 1780 h 134048"/>
                <a:gd name="connsiteX14" fmla="*/ 58251 w 176639"/>
                <a:gd name="connsiteY14" fmla="*/ 5705 h 134048"/>
                <a:gd name="connsiteX15" fmla="*/ 40465 w 176639"/>
                <a:gd name="connsiteY15" fmla="*/ 10424 h 134048"/>
                <a:gd name="connsiteX16" fmla="*/ 29535 w 176639"/>
                <a:gd name="connsiteY16" fmla="*/ 24534 h 134048"/>
                <a:gd name="connsiteX17" fmla="*/ 21984 w 176639"/>
                <a:gd name="connsiteY17" fmla="*/ 39438 h 134048"/>
                <a:gd name="connsiteX18" fmla="*/ 75 w 176639"/>
                <a:gd name="connsiteY18" fmla="*/ 48827 h 134048"/>
                <a:gd name="connsiteX19" fmla="*/ 14483 w 176639"/>
                <a:gd name="connsiteY19" fmla="*/ 69196 h 134048"/>
                <a:gd name="connsiteX20" fmla="*/ 17215 w 176639"/>
                <a:gd name="connsiteY20" fmla="*/ 92695 h 134048"/>
                <a:gd name="connsiteX21" fmla="*/ 7676 w 176639"/>
                <a:gd name="connsiteY21" fmla="*/ 120367 h 134048"/>
                <a:gd name="connsiteX22" fmla="*/ 18506 w 176639"/>
                <a:gd name="connsiteY22" fmla="*/ 121659 h 134048"/>
                <a:gd name="connsiteX23" fmla="*/ 42304 w 176639"/>
                <a:gd name="connsiteY23" fmla="*/ 114356 h 134048"/>
                <a:gd name="connsiteX24" fmla="*/ 64262 w 176639"/>
                <a:gd name="connsiteY24" fmla="*/ 101787 h 134048"/>
                <a:gd name="connsiteX25" fmla="*/ 85277 w 176639"/>
                <a:gd name="connsiteY25" fmla="*/ 78735 h 134048"/>
                <a:gd name="connsiteX26" fmla="*/ 94418 w 176639"/>
                <a:gd name="connsiteY26" fmla="*/ 100694 h 134048"/>
                <a:gd name="connsiteX27" fmla="*/ 95312 w 176639"/>
                <a:gd name="connsiteY27" fmla="*/ 132092 h 134048"/>
                <a:gd name="connsiteX28" fmla="*/ 106242 w 176639"/>
                <a:gd name="connsiteY28" fmla="*/ 132688 h 134048"/>
                <a:gd name="connsiteX29" fmla="*/ 118563 w 176639"/>
                <a:gd name="connsiteY29" fmla="*/ 127919 h 134048"/>
                <a:gd name="connsiteX30" fmla="*/ 143850 w 176639"/>
                <a:gd name="connsiteY30" fmla="*/ 108941 h 13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76639" h="134048">
                  <a:moveTo>
                    <a:pt x="143850" y="108941"/>
                  </a:moveTo>
                  <a:cubicBezTo>
                    <a:pt x="148968" y="112468"/>
                    <a:pt x="147974" y="117188"/>
                    <a:pt x="152743" y="116393"/>
                  </a:cubicBezTo>
                  <a:cubicBezTo>
                    <a:pt x="156668" y="115747"/>
                    <a:pt x="164965" y="117784"/>
                    <a:pt x="168939" y="122205"/>
                  </a:cubicBezTo>
                  <a:cubicBezTo>
                    <a:pt x="173162" y="121013"/>
                    <a:pt x="176639" y="120566"/>
                    <a:pt x="176639" y="120566"/>
                  </a:cubicBezTo>
                  <a:cubicBezTo>
                    <a:pt x="176639" y="120566"/>
                    <a:pt x="172963" y="93341"/>
                    <a:pt x="172069" y="84995"/>
                  </a:cubicBezTo>
                  <a:cubicBezTo>
                    <a:pt x="171175" y="76599"/>
                    <a:pt x="149216" y="68252"/>
                    <a:pt x="149216" y="68252"/>
                  </a:cubicBezTo>
                  <a:lnTo>
                    <a:pt x="145540" y="45250"/>
                  </a:lnTo>
                  <a:cubicBezTo>
                    <a:pt x="145540" y="45250"/>
                    <a:pt x="119954" y="49423"/>
                    <a:pt x="115383" y="47337"/>
                  </a:cubicBezTo>
                  <a:cubicBezTo>
                    <a:pt x="110813" y="45250"/>
                    <a:pt x="100728" y="50467"/>
                    <a:pt x="96207" y="43164"/>
                  </a:cubicBezTo>
                  <a:cubicBezTo>
                    <a:pt x="91636" y="35861"/>
                    <a:pt x="83389" y="48380"/>
                    <a:pt x="75192" y="42120"/>
                  </a:cubicBezTo>
                  <a:cubicBezTo>
                    <a:pt x="66945" y="35861"/>
                    <a:pt x="43197" y="44207"/>
                    <a:pt x="42254" y="38990"/>
                  </a:cubicBezTo>
                  <a:cubicBezTo>
                    <a:pt x="41359" y="33774"/>
                    <a:pt x="52289" y="22248"/>
                    <a:pt x="58698" y="23292"/>
                  </a:cubicBezTo>
                  <a:cubicBezTo>
                    <a:pt x="60238" y="23540"/>
                    <a:pt x="62822" y="23639"/>
                    <a:pt x="65852" y="23540"/>
                  </a:cubicBezTo>
                  <a:cubicBezTo>
                    <a:pt x="68833" y="18025"/>
                    <a:pt x="75639" y="4860"/>
                    <a:pt x="74000" y="1780"/>
                  </a:cubicBezTo>
                  <a:cubicBezTo>
                    <a:pt x="71963" y="-2145"/>
                    <a:pt x="63716" y="985"/>
                    <a:pt x="58251" y="5705"/>
                  </a:cubicBezTo>
                  <a:cubicBezTo>
                    <a:pt x="52786" y="10424"/>
                    <a:pt x="42502" y="3370"/>
                    <a:pt x="40465" y="10424"/>
                  </a:cubicBezTo>
                  <a:cubicBezTo>
                    <a:pt x="38428" y="17479"/>
                    <a:pt x="35696" y="24534"/>
                    <a:pt x="29535" y="24534"/>
                  </a:cubicBezTo>
                  <a:cubicBezTo>
                    <a:pt x="23375" y="24534"/>
                    <a:pt x="28145" y="36308"/>
                    <a:pt x="21984" y="39438"/>
                  </a:cubicBezTo>
                  <a:cubicBezTo>
                    <a:pt x="15823" y="42568"/>
                    <a:pt x="1417" y="41773"/>
                    <a:pt x="75" y="48827"/>
                  </a:cubicBezTo>
                  <a:cubicBezTo>
                    <a:pt x="-1266" y="55882"/>
                    <a:pt x="15823" y="60602"/>
                    <a:pt x="14483" y="69196"/>
                  </a:cubicBezTo>
                  <a:cubicBezTo>
                    <a:pt x="13091" y="77841"/>
                    <a:pt x="23375" y="87230"/>
                    <a:pt x="17215" y="92695"/>
                  </a:cubicBezTo>
                  <a:cubicBezTo>
                    <a:pt x="11949" y="97415"/>
                    <a:pt x="7179" y="105016"/>
                    <a:pt x="7676" y="120367"/>
                  </a:cubicBezTo>
                  <a:cubicBezTo>
                    <a:pt x="12147" y="123646"/>
                    <a:pt x="16420" y="126528"/>
                    <a:pt x="18506" y="121659"/>
                  </a:cubicBezTo>
                  <a:cubicBezTo>
                    <a:pt x="22183" y="113263"/>
                    <a:pt x="42304" y="121659"/>
                    <a:pt x="42304" y="114356"/>
                  </a:cubicBezTo>
                  <a:cubicBezTo>
                    <a:pt x="42304" y="107003"/>
                    <a:pt x="64262" y="109140"/>
                    <a:pt x="64262" y="101787"/>
                  </a:cubicBezTo>
                  <a:cubicBezTo>
                    <a:pt x="64262" y="94434"/>
                    <a:pt x="77030" y="77692"/>
                    <a:pt x="85277" y="78735"/>
                  </a:cubicBezTo>
                  <a:cubicBezTo>
                    <a:pt x="93524" y="79778"/>
                    <a:pt x="84383" y="95477"/>
                    <a:pt x="94418" y="100694"/>
                  </a:cubicBezTo>
                  <a:cubicBezTo>
                    <a:pt x="104454" y="105910"/>
                    <a:pt x="89848" y="124789"/>
                    <a:pt x="95312" y="132092"/>
                  </a:cubicBezTo>
                  <a:cubicBezTo>
                    <a:pt x="97349" y="134824"/>
                    <a:pt x="101374" y="134377"/>
                    <a:pt x="106242" y="132688"/>
                  </a:cubicBezTo>
                  <a:cubicBezTo>
                    <a:pt x="109968" y="131446"/>
                    <a:pt x="114241" y="129558"/>
                    <a:pt x="118563" y="127919"/>
                  </a:cubicBezTo>
                  <a:cubicBezTo>
                    <a:pt x="127506" y="118827"/>
                    <a:pt x="139727" y="106109"/>
                    <a:pt x="143850" y="10894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95" name="Freeform: Shape 229">
              <a:extLst>
                <a:ext uri="{FF2B5EF4-FFF2-40B4-BE49-F238E27FC236}">
                  <a16:creationId xmlns:a16="http://schemas.microsoft.com/office/drawing/2014/main" xmlns="" id="{AFF9350E-B773-3916-3BBB-D2AC39567B66}"/>
                </a:ext>
              </a:extLst>
            </p:cNvPr>
            <p:cNvSpPr/>
            <p:nvPr/>
          </p:nvSpPr>
          <p:spPr>
            <a:xfrm>
              <a:off x="2487354" y="3626300"/>
              <a:ext cx="17693" cy="38949"/>
            </a:xfrm>
            <a:custGeom>
              <a:avLst/>
              <a:gdLst>
                <a:gd name="connsiteX0" fmla="*/ 8545 w 17693"/>
                <a:gd name="connsiteY0" fmla="*/ 1937 h 38949"/>
                <a:gd name="connsiteX1" fmla="*/ 7402 w 17693"/>
                <a:gd name="connsiteY1" fmla="*/ 0 h 38949"/>
                <a:gd name="connsiteX2" fmla="*/ 4471 w 17693"/>
                <a:gd name="connsiteY2" fmla="*/ 149 h 38949"/>
                <a:gd name="connsiteX3" fmla="*/ 1490 w 17693"/>
                <a:gd name="connsiteY3" fmla="*/ 0 h 38949"/>
                <a:gd name="connsiteX4" fmla="*/ 0 w 17693"/>
                <a:gd name="connsiteY4" fmla="*/ 9638 h 38949"/>
                <a:gd name="connsiteX5" fmla="*/ 7899 w 17693"/>
                <a:gd name="connsiteY5" fmla="*/ 27473 h 38949"/>
                <a:gd name="connsiteX6" fmla="*/ 17189 w 17693"/>
                <a:gd name="connsiteY6" fmla="*/ 38105 h 38949"/>
                <a:gd name="connsiteX7" fmla="*/ 10880 w 17693"/>
                <a:gd name="connsiteY7" fmla="*/ 21810 h 38949"/>
                <a:gd name="connsiteX8" fmla="*/ 8545 w 17693"/>
                <a:gd name="connsiteY8" fmla="*/ 1937 h 3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693" h="38949">
                  <a:moveTo>
                    <a:pt x="8545" y="1937"/>
                  </a:moveTo>
                  <a:cubicBezTo>
                    <a:pt x="8148" y="1192"/>
                    <a:pt x="7800" y="546"/>
                    <a:pt x="7402" y="0"/>
                  </a:cubicBezTo>
                  <a:cubicBezTo>
                    <a:pt x="6458" y="99"/>
                    <a:pt x="5465" y="149"/>
                    <a:pt x="4471" y="149"/>
                  </a:cubicBezTo>
                  <a:cubicBezTo>
                    <a:pt x="3428" y="149"/>
                    <a:pt x="2434" y="99"/>
                    <a:pt x="1490" y="0"/>
                  </a:cubicBezTo>
                  <a:cubicBezTo>
                    <a:pt x="546" y="2186"/>
                    <a:pt x="0" y="5564"/>
                    <a:pt x="0" y="9638"/>
                  </a:cubicBezTo>
                  <a:cubicBezTo>
                    <a:pt x="0" y="20270"/>
                    <a:pt x="7700" y="21412"/>
                    <a:pt x="7899" y="27473"/>
                  </a:cubicBezTo>
                  <a:cubicBezTo>
                    <a:pt x="8098" y="33584"/>
                    <a:pt x="15699" y="41583"/>
                    <a:pt x="17189" y="38105"/>
                  </a:cubicBezTo>
                  <a:cubicBezTo>
                    <a:pt x="19773" y="31994"/>
                    <a:pt x="11625" y="26331"/>
                    <a:pt x="10880" y="21810"/>
                  </a:cubicBezTo>
                  <a:cubicBezTo>
                    <a:pt x="10135" y="17338"/>
                    <a:pt x="13314" y="11228"/>
                    <a:pt x="8545" y="193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96" name="Freeform: Shape 230">
              <a:extLst>
                <a:ext uri="{FF2B5EF4-FFF2-40B4-BE49-F238E27FC236}">
                  <a16:creationId xmlns:a16="http://schemas.microsoft.com/office/drawing/2014/main" xmlns="" id="{A145CF16-AC36-A683-85A0-1ACDBD9BB900}"/>
                </a:ext>
              </a:extLst>
            </p:cNvPr>
            <p:cNvSpPr/>
            <p:nvPr/>
          </p:nvSpPr>
          <p:spPr>
            <a:xfrm>
              <a:off x="5311395" y="3141030"/>
              <a:ext cx="77501" cy="75605"/>
            </a:xfrm>
            <a:custGeom>
              <a:avLst/>
              <a:gdLst>
                <a:gd name="connsiteX0" fmla="*/ 72981 w 77501"/>
                <a:gd name="connsiteY0" fmla="*/ 58762 h 75605"/>
                <a:gd name="connsiteX1" fmla="*/ 58623 w 77501"/>
                <a:gd name="connsiteY1" fmla="*/ 39188 h 75605"/>
                <a:gd name="connsiteX2" fmla="*/ 50376 w 77501"/>
                <a:gd name="connsiteY2" fmla="*/ 18024 h 75605"/>
                <a:gd name="connsiteX3" fmla="*/ 44017 w 77501"/>
                <a:gd name="connsiteY3" fmla="*/ 2623 h 75605"/>
                <a:gd name="connsiteX4" fmla="*/ 23449 w 77501"/>
                <a:gd name="connsiteY4" fmla="*/ 239 h 75605"/>
                <a:gd name="connsiteX5" fmla="*/ 0 w 77501"/>
                <a:gd name="connsiteY5" fmla="*/ 5654 h 75605"/>
                <a:gd name="connsiteX6" fmla="*/ 5167 w 77501"/>
                <a:gd name="connsiteY6" fmla="*/ 26619 h 75605"/>
                <a:gd name="connsiteX7" fmla="*/ 22952 w 77501"/>
                <a:gd name="connsiteY7" fmla="*/ 35214 h 75605"/>
                <a:gd name="connsiteX8" fmla="*/ 27175 w 77501"/>
                <a:gd name="connsiteY8" fmla="*/ 44951 h 75605"/>
                <a:gd name="connsiteX9" fmla="*/ 29311 w 77501"/>
                <a:gd name="connsiteY9" fmla="*/ 45001 h 75605"/>
                <a:gd name="connsiteX10" fmla="*/ 35422 w 77501"/>
                <a:gd name="connsiteY10" fmla="*/ 50863 h 75605"/>
                <a:gd name="connsiteX11" fmla="*/ 46749 w 77501"/>
                <a:gd name="connsiteY11" fmla="*/ 56974 h 75605"/>
                <a:gd name="connsiteX12" fmla="*/ 57629 w 77501"/>
                <a:gd name="connsiteY12" fmla="*/ 61495 h 75605"/>
                <a:gd name="connsiteX13" fmla="*/ 62548 w 77501"/>
                <a:gd name="connsiteY13" fmla="*/ 75604 h 75605"/>
                <a:gd name="connsiteX14" fmla="*/ 77502 w 77501"/>
                <a:gd name="connsiteY14" fmla="*/ 71977 h 75605"/>
                <a:gd name="connsiteX15" fmla="*/ 72981 w 77501"/>
                <a:gd name="connsiteY15" fmla="*/ 58762 h 75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7501" h="75605">
                  <a:moveTo>
                    <a:pt x="72981" y="58762"/>
                  </a:moveTo>
                  <a:cubicBezTo>
                    <a:pt x="72981" y="52503"/>
                    <a:pt x="58623" y="46988"/>
                    <a:pt x="58623" y="39188"/>
                  </a:cubicBezTo>
                  <a:cubicBezTo>
                    <a:pt x="58623" y="31339"/>
                    <a:pt x="49035" y="24284"/>
                    <a:pt x="50376" y="18024"/>
                  </a:cubicBezTo>
                  <a:cubicBezTo>
                    <a:pt x="51320" y="13702"/>
                    <a:pt x="46501" y="7591"/>
                    <a:pt x="44017" y="2623"/>
                  </a:cubicBezTo>
                  <a:cubicBezTo>
                    <a:pt x="37707" y="934"/>
                    <a:pt x="29659" y="-606"/>
                    <a:pt x="23449" y="239"/>
                  </a:cubicBezTo>
                  <a:cubicBezTo>
                    <a:pt x="14854" y="1381"/>
                    <a:pt x="8446" y="4213"/>
                    <a:pt x="0" y="5654"/>
                  </a:cubicBezTo>
                  <a:cubicBezTo>
                    <a:pt x="4521" y="13503"/>
                    <a:pt x="1341" y="15689"/>
                    <a:pt x="5167" y="26619"/>
                  </a:cubicBezTo>
                  <a:cubicBezTo>
                    <a:pt x="9241" y="38393"/>
                    <a:pt x="19524" y="32133"/>
                    <a:pt x="22952" y="35214"/>
                  </a:cubicBezTo>
                  <a:cubicBezTo>
                    <a:pt x="24294" y="36456"/>
                    <a:pt x="25784" y="40480"/>
                    <a:pt x="27175" y="44951"/>
                  </a:cubicBezTo>
                  <a:cubicBezTo>
                    <a:pt x="27821" y="44901"/>
                    <a:pt x="28417" y="44802"/>
                    <a:pt x="29311" y="45001"/>
                  </a:cubicBezTo>
                  <a:cubicBezTo>
                    <a:pt x="33087" y="45796"/>
                    <a:pt x="34577" y="48031"/>
                    <a:pt x="35422" y="50863"/>
                  </a:cubicBezTo>
                  <a:cubicBezTo>
                    <a:pt x="40241" y="52155"/>
                    <a:pt x="44514" y="55831"/>
                    <a:pt x="46749" y="56974"/>
                  </a:cubicBezTo>
                  <a:cubicBezTo>
                    <a:pt x="49730" y="58464"/>
                    <a:pt x="51668" y="53943"/>
                    <a:pt x="57629" y="61495"/>
                  </a:cubicBezTo>
                  <a:cubicBezTo>
                    <a:pt x="62796" y="68053"/>
                    <a:pt x="63194" y="69742"/>
                    <a:pt x="62548" y="75604"/>
                  </a:cubicBezTo>
                  <a:cubicBezTo>
                    <a:pt x="67863" y="75654"/>
                    <a:pt x="72832" y="74263"/>
                    <a:pt x="77502" y="71977"/>
                  </a:cubicBezTo>
                  <a:cubicBezTo>
                    <a:pt x="75266" y="67208"/>
                    <a:pt x="72981" y="61793"/>
                    <a:pt x="72981" y="5876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97" name="Freeform: Shape 231">
              <a:extLst>
                <a:ext uri="{FF2B5EF4-FFF2-40B4-BE49-F238E27FC236}">
                  <a16:creationId xmlns:a16="http://schemas.microsoft.com/office/drawing/2014/main" xmlns="" id="{0E21E905-CECF-91EB-8665-FB74DF02386D}"/>
                </a:ext>
              </a:extLst>
            </p:cNvPr>
            <p:cNvSpPr/>
            <p:nvPr/>
          </p:nvSpPr>
          <p:spPr>
            <a:xfrm>
              <a:off x="5346917" y="3123533"/>
              <a:ext cx="111096" cy="107657"/>
            </a:xfrm>
            <a:custGeom>
              <a:avLst/>
              <a:gdLst>
                <a:gd name="connsiteX0" fmla="*/ 108701 w 111096"/>
                <a:gd name="connsiteY0" fmla="*/ 35522 h 107657"/>
                <a:gd name="connsiteX1" fmla="*/ 88034 w 111096"/>
                <a:gd name="connsiteY1" fmla="*/ 4968 h 107657"/>
                <a:gd name="connsiteX2" fmla="*/ 73080 w 111096"/>
                <a:gd name="connsiteY2" fmla="*/ 17487 h 107657"/>
                <a:gd name="connsiteX3" fmla="*/ 62796 w 111096"/>
                <a:gd name="connsiteY3" fmla="*/ 17487 h 107657"/>
                <a:gd name="connsiteX4" fmla="*/ 45358 w 111096"/>
                <a:gd name="connsiteY4" fmla="*/ 3378 h 107657"/>
                <a:gd name="connsiteX5" fmla="*/ 38055 w 111096"/>
                <a:gd name="connsiteY5" fmla="*/ 0 h 107657"/>
                <a:gd name="connsiteX6" fmla="*/ 33385 w 111096"/>
                <a:gd name="connsiteY6" fmla="*/ 9638 h 107657"/>
                <a:gd name="connsiteX7" fmla="*/ 40937 w 111096"/>
                <a:gd name="connsiteY7" fmla="*/ 21412 h 107657"/>
                <a:gd name="connsiteX8" fmla="*/ 23151 w 111096"/>
                <a:gd name="connsiteY8" fmla="*/ 19822 h 107657"/>
                <a:gd name="connsiteX9" fmla="*/ 7402 w 111096"/>
                <a:gd name="connsiteY9" fmla="*/ 14358 h 107657"/>
                <a:gd name="connsiteX10" fmla="*/ 14954 w 111096"/>
                <a:gd name="connsiteY10" fmla="*/ 35522 h 107657"/>
                <a:gd name="connsiteX11" fmla="*/ 23201 w 111096"/>
                <a:gd name="connsiteY11" fmla="*/ 56686 h 107657"/>
                <a:gd name="connsiteX12" fmla="*/ 37558 w 111096"/>
                <a:gd name="connsiteY12" fmla="*/ 76260 h 107657"/>
                <a:gd name="connsiteX13" fmla="*/ 42129 w 111096"/>
                <a:gd name="connsiteY13" fmla="*/ 89524 h 107657"/>
                <a:gd name="connsiteX14" fmla="*/ 69851 w 111096"/>
                <a:gd name="connsiteY14" fmla="*/ 69851 h 107657"/>
                <a:gd name="connsiteX15" fmla="*/ 74422 w 111096"/>
                <a:gd name="connsiteY15" fmla="*/ 93946 h 107657"/>
                <a:gd name="connsiteX16" fmla="*/ 91015 w 111096"/>
                <a:gd name="connsiteY16" fmla="*/ 107658 h 107657"/>
                <a:gd name="connsiteX17" fmla="*/ 95089 w 111096"/>
                <a:gd name="connsiteY17" fmla="*/ 91959 h 107657"/>
                <a:gd name="connsiteX18" fmla="*/ 108701 w 111096"/>
                <a:gd name="connsiteY18" fmla="*/ 35522 h 107657"/>
                <a:gd name="connsiteX19" fmla="*/ 11327 w 111096"/>
                <a:gd name="connsiteY19" fmla="*/ 74471 h 107657"/>
                <a:gd name="connsiteX20" fmla="*/ 0 w 111096"/>
                <a:gd name="connsiteY20" fmla="*/ 68360 h 107657"/>
                <a:gd name="connsiteX21" fmla="*/ 7601 w 111096"/>
                <a:gd name="connsiteY21" fmla="*/ 82370 h 107657"/>
                <a:gd name="connsiteX22" fmla="*/ 23151 w 111096"/>
                <a:gd name="connsiteY22" fmla="*/ 92803 h 107657"/>
                <a:gd name="connsiteX23" fmla="*/ 27076 w 111096"/>
                <a:gd name="connsiteY23" fmla="*/ 93052 h 107657"/>
                <a:gd name="connsiteX24" fmla="*/ 22158 w 111096"/>
                <a:gd name="connsiteY24" fmla="*/ 78942 h 107657"/>
                <a:gd name="connsiteX25" fmla="*/ 11327 w 111096"/>
                <a:gd name="connsiteY25" fmla="*/ 74471 h 1076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11096" h="107657">
                  <a:moveTo>
                    <a:pt x="108701" y="35522"/>
                  </a:moveTo>
                  <a:cubicBezTo>
                    <a:pt x="105869" y="29659"/>
                    <a:pt x="97175" y="17786"/>
                    <a:pt x="88034" y="4968"/>
                  </a:cubicBezTo>
                  <a:cubicBezTo>
                    <a:pt x="85202" y="14656"/>
                    <a:pt x="75068" y="11923"/>
                    <a:pt x="73080" y="17487"/>
                  </a:cubicBezTo>
                  <a:cubicBezTo>
                    <a:pt x="71043" y="23350"/>
                    <a:pt x="65876" y="16295"/>
                    <a:pt x="62796" y="17487"/>
                  </a:cubicBezTo>
                  <a:cubicBezTo>
                    <a:pt x="59716" y="18630"/>
                    <a:pt x="52512" y="4571"/>
                    <a:pt x="45358" y="3378"/>
                  </a:cubicBezTo>
                  <a:cubicBezTo>
                    <a:pt x="43172" y="3031"/>
                    <a:pt x="40639" y="1689"/>
                    <a:pt x="38055" y="0"/>
                  </a:cubicBezTo>
                  <a:cubicBezTo>
                    <a:pt x="35074" y="3627"/>
                    <a:pt x="32392" y="7701"/>
                    <a:pt x="33385" y="9638"/>
                  </a:cubicBezTo>
                  <a:cubicBezTo>
                    <a:pt x="35422" y="13563"/>
                    <a:pt x="44315" y="17487"/>
                    <a:pt x="40937" y="21412"/>
                  </a:cubicBezTo>
                  <a:cubicBezTo>
                    <a:pt x="37509" y="25337"/>
                    <a:pt x="26530" y="23747"/>
                    <a:pt x="23151" y="19822"/>
                  </a:cubicBezTo>
                  <a:cubicBezTo>
                    <a:pt x="19723" y="15898"/>
                    <a:pt x="9439" y="9638"/>
                    <a:pt x="7402" y="14358"/>
                  </a:cubicBezTo>
                  <a:cubicBezTo>
                    <a:pt x="5366" y="19077"/>
                    <a:pt x="16295" y="29262"/>
                    <a:pt x="14954" y="35522"/>
                  </a:cubicBezTo>
                  <a:cubicBezTo>
                    <a:pt x="13563" y="41781"/>
                    <a:pt x="23201" y="48836"/>
                    <a:pt x="23201" y="56686"/>
                  </a:cubicBezTo>
                  <a:cubicBezTo>
                    <a:pt x="23201" y="64535"/>
                    <a:pt x="37558" y="70000"/>
                    <a:pt x="37558" y="76260"/>
                  </a:cubicBezTo>
                  <a:cubicBezTo>
                    <a:pt x="37558" y="79290"/>
                    <a:pt x="39794" y="84705"/>
                    <a:pt x="42129" y="89524"/>
                  </a:cubicBezTo>
                  <a:cubicBezTo>
                    <a:pt x="53357" y="84060"/>
                    <a:pt x="62598" y="74024"/>
                    <a:pt x="69851" y="69851"/>
                  </a:cubicBezTo>
                  <a:cubicBezTo>
                    <a:pt x="80830" y="63591"/>
                    <a:pt x="76260" y="89773"/>
                    <a:pt x="74422" y="93946"/>
                  </a:cubicBezTo>
                  <a:cubicBezTo>
                    <a:pt x="73130" y="96827"/>
                    <a:pt x="81874" y="103683"/>
                    <a:pt x="91015" y="107658"/>
                  </a:cubicBezTo>
                  <a:cubicBezTo>
                    <a:pt x="90717" y="101994"/>
                    <a:pt x="91909" y="96430"/>
                    <a:pt x="95089" y="91959"/>
                  </a:cubicBezTo>
                  <a:cubicBezTo>
                    <a:pt x="106664" y="75465"/>
                    <a:pt x="115557" y="49631"/>
                    <a:pt x="108701" y="35522"/>
                  </a:cubicBezTo>
                  <a:close/>
                  <a:moveTo>
                    <a:pt x="11327" y="74471"/>
                  </a:moveTo>
                  <a:cubicBezTo>
                    <a:pt x="9092" y="73329"/>
                    <a:pt x="4819" y="69652"/>
                    <a:pt x="0" y="68360"/>
                  </a:cubicBezTo>
                  <a:cubicBezTo>
                    <a:pt x="1491" y="73030"/>
                    <a:pt x="1341" y="79141"/>
                    <a:pt x="7601" y="82370"/>
                  </a:cubicBezTo>
                  <a:cubicBezTo>
                    <a:pt x="17637" y="87587"/>
                    <a:pt x="3031" y="89673"/>
                    <a:pt x="23151" y="92803"/>
                  </a:cubicBezTo>
                  <a:cubicBezTo>
                    <a:pt x="24492" y="93002"/>
                    <a:pt x="25784" y="93052"/>
                    <a:pt x="27076" y="93052"/>
                  </a:cubicBezTo>
                  <a:cubicBezTo>
                    <a:pt x="27722" y="87189"/>
                    <a:pt x="27324" y="85500"/>
                    <a:pt x="22158" y="78942"/>
                  </a:cubicBezTo>
                  <a:cubicBezTo>
                    <a:pt x="16246" y="71441"/>
                    <a:pt x="14258" y="75962"/>
                    <a:pt x="11327" y="7447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98" name="Freeform: Shape 232">
              <a:extLst>
                <a:ext uri="{FF2B5EF4-FFF2-40B4-BE49-F238E27FC236}">
                  <a16:creationId xmlns:a16="http://schemas.microsoft.com/office/drawing/2014/main" xmlns="" id="{481E84AB-E893-168E-CAC3-CEFF9F8164D5}"/>
                </a:ext>
              </a:extLst>
            </p:cNvPr>
            <p:cNvSpPr/>
            <p:nvPr/>
          </p:nvSpPr>
          <p:spPr>
            <a:xfrm>
              <a:off x="5718001" y="3235218"/>
              <a:ext cx="329660" cy="269241"/>
            </a:xfrm>
            <a:custGeom>
              <a:avLst/>
              <a:gdLst>
                <a:gd name="connsiteX0" fmla="*/ 317737 w 329660"/>
                <a:gd name="connsiteY0" fmla="*/ 37705 h 269241"/>
                <a:gd name="connsiteX1" fmla="*/ 308844 w 329660"/>
                <a:gd name="connsiteY1" fmla="*/ 30252 h 269241"/>
                <a:gd name="connsiteX2" fmla="*/ 283557 w 329660"/>
                <a:gd name="connsiteY2" fmla="*/ 49230 h 269241"/>
                <a:gd name="connsiteX3" fmla="*/ 271534 w 329660"/>
                <a:gd name="connsiteY3" fmla="*/ 53900 h 269241"/>
                <a:gd name="connsiteX4" fmla="*/ 260306 w 329660"/>
                <a:gd name="connsiteY4" fmla="*/ 53404 h 269241"/>
                <a:gd name="connsiteX5" fmla="*/ 259412 w 329660"/>
                <a:gd name="connsiteY5" fmla="*/ 22005 h 269241"/>
                <a:gd name="connsiteX6" fmla="*/ 250271 w 329660"/>
                <a:gd name="connsiteY6" fmla="*/ 47 h 269241"/>
                <a:gd name="connsiteX7" fmla="*/ 229255 w 329660"/>
                <a:gd name="connsiteY7" fmla="*/ 23098 h 269241"/>
                <a:gd name="connsiteX8" fmla="*/ 207297 w 329660"/>
                <a:gd name="connsiteY8" fmla="*/ 35668 h 269241"/>
                <a:gd name="connsiteX9" fmla="*/ 183500 w 329660"/>
                <a:gd name="connsiteY9" fmla="*/ 42971 h 269241"/>
                <a:gd name="connsiteX10" fmla="*/ 163380 w 329660"/>
                <a:gd name="connsiteY10" fmla="*/ 36711 h 269241"/>
                <a:gd name="connsiteX11" fmla="*/ 144153 w 329660"/>
                <a:gd name="connsiteY11" fmla="*/ 29358 h 269241"/>
                <a:gd name="connsiteX12" fmla="*/ 124926 w 329660"/>
                <a:gd name="connsiteY12" fmla="*/ 25185 h 269241"/>
                <a:gd name="connsiteX13" fmla="*/ 106644 w 329660"/>
                <a:gd name="connsiteY13" fmla="*/ 37754 h 269241"/>
                <a:gd name="connsiteX14" fmla="*/ 92883 w 329660"/>
                <a:gd name="connsiteY14" fmla="*/ 63936 h 269241"/>
                <a:gd name="connsiteX15" fmla="*/ 59944 w 329660"/>
                <a:gd name="connsiteY15" fmla="*/ 85895 h 269241"/>
                <a:gd name="connsiteX16" fmla="*/ 39823 w 329660"/>
                <a:gd name="connsiteY16" fmla="*/ 94291 h 269241"/>
                <a:gd name="connsiteX17" fmla="*/ 23330 w 329660"/>
                <a:gd name="connsiteY17" fmla="*/ 89074 h 269241"/>
                <a:gd name="connsiteX18" fmla="*/ 13294 w 329660"/>
                <a:gd name="connsiteY18" fmla="*/ 101643 h 269241"/>
                <a:gd name="connsiteX19" fmla="*/ 4153 w 329660"/>
                <a:gd name="connsiteY19" fmla="*/ 122559 h 269241"/>
                <a:gd name="connsiteX20" fmla="*/ 1420 w 329660"/>
                <a:gd name="connsiteY20" fmla="*/ 145611 h 269241"/>
                <a:gd name="connsiteX21" fmla="*/ 1420 w 329660"/>
                <a:gd name="connsiteY21" fmla="*/ 173879 h 269241"/>
                <a:gd name="connsiteX22" fmla="*/ 5097 w 329660"/>
                <a:gd name="connsiteY22" fmla="*/ 204234 h 269241"/>
                <a:gd name="connsiteX23" fmla="*/ 27950 w 329660"/>
                <a:gd name="connsiteY23" fmla="*/ 217846 h 269241"/>
                <a:gd name="connsiteX24" fmla="*/ 4153 w 329660"/>
                <a:gd name="connsiteY24" fmla="*/ 255504 h 269241"/>
                <a:gd name="connsiteX25" fmla="*/ 8823 w 329660"/>
                <a:gd name="connsiteY25" fmla="*/ 264297 h 269241"/>
                <a:gd name="connsiteX26" fmla="*/ 44444 w 329660"/>
                <a:gd name="connsiteY26" fmla="*/ 268769 h 269241"/>
                <a:gd name="connsiteX27" fmla="*/ 137545 w 329660"/>
                <a:gd name="connsiteY27" fmla="*/ 255454 h 269241"/>
                <a:gd name="connsiteX28" fmla="*/ 135508 w 329660"/>
                <a:gd name="connsiteY28" fmla="*/ 228826 h 269241"/>
                <a:gd name="connsiteX29" fmla="*/ 153990 w 329660"/>
                <a:gd name="connsiteY29" fmla="*/ 216256 h 269241"/>
                <a:gd name="connsiteX30" fmla="*/ 169738 w 329660"/>
                <a:gd name="connsiteY30" fmla="*/ 211537 h 269241"/>
                <a:gd name="connsiteX31" fmla="*/ 194380 w 329660"/>
                <a:gd name="connsiteY31" fmla="*/ 202147 h 269241"/>
                <a:gd name="connsiteX32" fmla="*/ 205310 w 329660"/>
                <a:gd name="connsiteY32" fmla="*/ 190373 h 269241"/>
                <a:gd name="connsiteX33" fmla="*/ 212861 w 329660"/>
                <a:gd name="connsiteY33" fmla="*/ 162154 h 269241"/>
                <a:gd name="connsiteX34" fmla="*/ 228610 w 329660"/>
                <a:gd name="connsiteY34" fmla="*/ 151175 h 269241"/>
                <a:gd name="connsiteX35" fmla="*/ 221108 w 329660"/>
                <a:gd name="connsiteY35" fmla="*/ 133936 h 269241"/>
                <a:gd name="connsiteX36" fmla="*/ 247141 w 329660"/>
                <a:gd name="connsiteY36" fmla="*/ 134731 h 269241"/>
                <a:gd name="connsiteX37" fmla="*/ 249177 w 329660"/>
                <a:gd name="connsiteY37" fmla="*/ 113567 h 269241"/>
                <a:gd name="connsiteX38" fmla="*/ 260157 w 329660"/>
                <a:gd name="connsiteY38" fmla="*/ 94738 h 269241"/>
                <a:gd name="connsiteX39" fmla="*/ 256033 w 329660"/>
                <a:gd name="connsiteY39" fmla="*/ 79088 h 269241"/>
                <a:gd name="connsiteX40" fmla="*/ 259462 w 329660"/>
                <a:gd name="connsiteY40" fmla="*/ 65774 h 269241"/>
                <a:gd name="connsiteX41" fmla="*/ 262939 w 329660"/>
                <a:gd name="connsiteY41" fmla="*/ 64085 h 269241"/>
                <a:gd name="connsiteX42" fmla="*/ 274912 w 329660"/>
                <a:gd name="connsiteY42" fmla="*/ 59316 h 269241"/>
                <a:gd name="connsiteX43" fmla="*/ 306161 w 329660"/>
                <a:gd name="connsiteY43" fmla="*/ 48684 h 269241"/>
                <a:gd name="connsiteX44" fmla="*/ 329660 w 329660"/>
                <a:gd name="connsiteY44" fmla="*/ 40536 h 269241"/>
                <a:gd name="connsiteX45" fmla="*/ 317737 w 329660"/>
                <a:gd name="connsiteY45" fmla="*/ 37705 h 269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329660" h="269241">
                  <a:moveTo>
                    <a:pt x="317737" y="37705"/>
                  </a:moveTo>
                  <a:cubicBezTo>
                    <a:pt x="312968" y="38499"/>
                    <a:pt x="313961" y="33780"/>
                    <a:pt x="308844" y="30252"/>
                  </a:cubicBezTo>
                  <a:cubicBezTo>
                    <a:pt x="304770" y="27470"/>
                    <a:pt x="292549" y="40189"/>
                    <a:pt x="283557" y="49230"/>
                  </a:cubicBezTo>
                  <a:cubicBezTo>
                    <a:pt x="279334" y="50820"/>
                    <a:pt x="275161" y="52658"/>
                    <a:pt x="271534" y="53900"/>
                  </a:cubicBezTo>
                  <a:cubicBezTo>
                    <a:pt x="266516" y="55590"/>
                    <a:pt x="262393" y="56186"/>
                    <a:pt x="260306" y="53404"/>
                  </a:cubicBezTo>
                  <a:cubicBezTo>
                    <a:pt x="254841" y="46101"/>
                    <a:pt x="269447" y="27222"/>
                    <a:pt x="259412" y="22005"/>
                  </a:cubicBezTo>
                  <a:cubicBezTo>
                    <a:pt x="249376" y="16789"/>
                    <a:pt x="258468" y="1090"/>
                    <a:pt x="250271" y="47"/>
                  </a:cubicBezTo>
                  <a:cubicBezTo>
                    <a:pt x="242024" y="-997"/>
                    <a:pt x="229255" y="15746"/>
                    <a:pt x="229255" y="23098"/>
                  </a:cubicBezTo>
                  <a:cubicBezTo>
                    <a:pt x="229255" y="30402"/>
                    <a:pt x="207297" y="28315"/>
                    <a:pt x="207297" y="35668"/>
                  </a:cubicBezTo>
                  <a:cubicBezTo>
                    <a:pt x="207297" y="42971"/>
                    <a:pt x="187176" y="34624"/>
                    <a:pt x="183500" y="42971"/>
                  </a:cubicBezTo>
                  <a:cubicBezTo>
                    <a:pt x="179873" y="51317"/>
                    <a:pt x="169788" y="36711"/>
                    <a:pt x="163380" y="36711"/>
                  </a:cubicBezTo>
                  <a:cubicBezTo>
                    <a:pt x="156971" y="36711"/>
                    <a:pt x="152400" y="26278"/>
                    <a:pt x="144153" y="29358"/>
                  </a:cubicBezTo>
                  <a:cubicBezTo>
                    <a:pt x="135906" y="32538"/>
                    <a:pt x="131335" y="26228"/>
                    <a:pt x="124926" y="25185"/>
                  </a:cubicBezTo>
                  <a:cubicBezTo>
                    <a:pt x="118518" y="24142"/>
                    <a:pt x="113947" y="40884"/>
                    <a:pt x="106644" y="37754"/>
                  </a:cubicBezTo>
                  <a:cubicBezTo>
                    <a:pt x="99341" y="34624"/>
                    <a:pt x="95665" y="53453"/>
                    <a:pt x="92883" y="63936"/>
                  </a:cubicBezTo>
                  <a:cubicBezTo>
                    <a:pt x="90150" y="74369"/>
                    <a:pt x="59050" y="74369"/>
                    <a:pt x="59944" y="85895"/>
                  </a:cubicBezTo>
                  <a:cubicBezTo>
                    <a:pt x="60839" y="97421"/>
                    <a:pt x="41662" y="101594"/>
                    <a:pt x="39823" y="94291"/>
                  </a:cubicBezTo>
                  <a:cubicBezTo>
                    <a:pt x="37985" y="86988"/>
                    <a:pt x="26112" y="91161"/>
                    <a:pt x="23330" y="89074"/>
                  </a:cubicBezTo>
                  <a:cubicBezTo>
                    <a:pt x="20597" y="86988"/>
                    <a:pt x="12351" y="91161"/>
                    <a:pt x="13294" y="101643"/>
                  </a:cubicBezTo>
                  <a:cubicBezTo>
                    <a:pt x="14189" y="112076"/>
                    <a:pt x="5047" y="118386"/>
                    <a:pt x="4153" y="122559"/>
                  </a:cubicBezTo>
                  <a:cubicBezTo>
                    <a:pt x="3259" y="126732"/>
                    <a:pt x="-2256" y="139301"/>
                    <a:pt x="1420" y="145611"/>
                  </a:cubicBezTo>
                  <a:cubicBezTo>
                    <a:pt x="5097" y="151871"/>
                    <a:pt x="-3150" y="162353"/>
                    <a:pt x="1420" y="173879"/>
                  </a:cubicBezTo>
                  <a:cubicBezTo>
                    <a:pt x="5991" y="185405"/>
                    <a:pt x="3259" y="200061"/>
                    <a:pt x="5097" y="204234"/>
                  </a:cubicBezTo>
                  <a:cubicBezTo>
                    <a:pt x="6935" y="208407"/>
                    <a:pt x="24274" y="206320"/>
                    <a:pt x="27950" y="217846"/>
                  </a:cubicBezTo>
                  <a:cubicBezTo>
                    <a:pt x="31627" y="229372"/>
                    <a:pt x="5097" y="249244"/>
                    <a:pt x="4153" y="255504"/>
                  </a:cubicBezTo>
                  <a:cubicBezTo>
                    <a:pt x="3756" y="258137"/>
                    <a:pt x="5942" y="261118"/>
                    <a:pt x="8823" y="264297"/>
                  </a:cubicBezTo>
                  <a:cubicBezTo>
                    <a:pt x="19256" y="264794"/>
                    <a:pt x="32471" y="266285"/>
                    <a:pt x="44444" y="268769"/>
                  </a:cubicBezTo>
                  <a:cubicBezTo>
                    <a:pt x="59497" y="271899"/>
                    <a:pt x="136204" y="258584"/>
                    <a:pt x="137545" y="255454"/>
                  </a:cubicBezTo>
                  <a:cubicBezTo>
                    <a:pt x="138937" y="252324"/>
                    <a:pt x="134813" y="232701"/>
                    <a:pt x="135508" y="228826"/>
                  </a:cubicBezTo>
                  <a:cubicBezTo>
                    <a:pt x="136204" y="224901"/>
                    <a:pt x="145792" y="215511"/>
                    <a:pt x="153990" y="216256"/>
                  </a:cubicBezTo>
                  <a:cubicBezTo>
                    <a:pt x="162187" y="217051"/>
                    <a:pt x="169738" y="218591"/>
                    <a:pt x="169738" y="211537"/>
                  </a:cubicBezTo>
                  <a:cubicBezTo>
                    <a:pt x="169738" y="204482"/>
                    <a:pt x="192343" y="195887"/>
                    <a:pt x="194380" y="202147"/>
                  </a:cubicBezTo>
                  <a:cubicBezTo>
                    <a:pt x="196417" y="208457"/>
                    <a:pt x="204664" y="206072"/>
                    <a:pt x="205310" y="190373"/>
                  </a:cubicBezTo>
                  <a:cubicBezTo>
                    <a:pt x="206005" y="174723"/>
                    <a:pt x="204614" y="162949"/>
                    <a:pt x="212861" y="162154"/>
                  </a:cubicBezTo>
                  <a:cubicBezTo>
                    <a:pt x="221108" y="161359"/>
                    <a:pt x="229305" y="155895"/>
                    <a:pt x="228610" y="151175"/>
                  </a:cubicBezTo>
                  <a:cubicBezTo>
                    <a:pt x="227915" y="146505"/>
                    <a:pt x="218326" y="137066"/>
                    <a:pt x="221108" y="133936"/>
                  </a:cubicBezTo>
                  <a:cubicBezTo>
                    <a:pt x="223840" y="130806"/>
                    <a:pt x="244408" y="141785"/>
                    <a:pt x="247141" y="134731"/>
                  </a:cubicBezTo>
                  <a:cubicBezTo>
                    <a:pt x="249873" y="127676"/>
                    <a:pt x="245750" y="119826"/>
                    <a:pt x="249177" y="113567"/>
                  </a:cubicBezTo>
                  <a:cubicBezTo>
                    <a:pt x="252606" y="107307"/>
                    <a:pt x="260803" y="101047"/>
                    <a:pt x="260157" y="94738"/>
                  </a:cubicBezTo>
                  <a:cubicBezTo>
                    <a:pt x="259462" y="88478"/>
                    <a:pt x="260853" y="84553"/>
                    <a:pt x="256033" y="79088"/>
                  </a:cubicBezTo>
                  <a:cubicBezTo>
                    <a:pt x="251264" y="73574"/>
                    <a:pt x="253301" y="66519"/>
                    <a:pt x="259462" y="65774"/>
                  </a:cubicBezTo>
                  <a:cubicBezTo>
                    <a:pt x="260554" y="65625"/>
                    <a:pt x="261697" y="64979"/>
                    <a:pt x="262939" y="64085"/>
                  </a:cubicBezTo>
                  <a:cubicBezTo>
                    <a:pt x="267709" y="62992"/>
                    <a:pt x="271782" y="61949"/>
                    <a:pt x="274912" y="59316"/>
                  </a:cubicBezTo>
                  <a:cubicBezTo>
                    <a:pt x="283457" y="52062"/>
                    <a:pt x="299852" y="46051"/>
                    <a:pt x="306161" y="48684"/>
                  </a:cubicBezTo>
                  <a:cubicBezTo>
                    <a:pt x="311328" y="50820"/>
                    <a:pt x="322705" y="49032"/>
                    <a:pt x="329660" y="40536"/>
                  </a:cubicBezTo>
                  <a:cubicBezTo>
                    <a:pt x="325586" y="38201"/>
                    <a:pt x="320568" y="37208"/>
                    <a:pt x="317737" y="3770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299" name="Freeform: Shape 233">
              <a:extLst>
                <a:ext uri="{FF2B5EF4-FFF2-40B4-BE49-F238E27FC236}">
                  <a16:creationId xmlns:a16="http://schemas.microsoft.com/office/drawing/2014/main" xmlns="" id="{2C8B24BA-8226-1DE9-E050-A4F534B5FF80}"/>
                </a:ext>
              </a:extLst>
            </p:cNvPr>
            <p:cNvSpPr/>
            <p:nvPr/>
          </p:nvSpPr>
          <p:spPr>
            <a:xfrm>
              <a:off x="5726824" y="3275655"/>
              <a:ext cx="383136" cy="395805"/>
            </a:xfrm>
            <a:custGeom>
              <a:avLst/>
              <a:gdLst>
                <a:gd name="connsiteX0" fmla="*/ 365053 w 383136"/>
                <a:gd name="connsiteY0" fmla="*/ 41086 h 395805"/>
                <a:gd name="connsiteX1" fmla="*/ 353229 w 383136"/>
                <a:gd name="connsiteY1" fmla="*/ 21114 h 395805"/>
                <a:gd name="connsiteX2" fmla="*/ 332115 w 383136"/>
                <a:gd name="connsiteY2" fmla="*/ 1540 h 395805"/>
                <a:gd name="connsiteX3" fmla="*/ 325060 w 383136"/>
                <a:gd name="connsiteY3" fmla="*/ 3130 h 395805"/>
                <a:gd name="connsiteX4" fmla="*/ 320837 w 383136"/>
                <a:gd name="connsiteY4" fmla="*/ 0 h 395805"/>
                <a:gd name="connsiteX5" fmla="*/ 297339 w 383136"/>
                <a:gd name="connsiteY5" fmla="*/ 8148 h 395805"/>
                <a:gd name="connsiteX6" fmla="*/ 266089 w 383136"/>
                <a:gd name="connsiteY6" fmla="*/ 18779 h 395805"/>
                <a:gd name="connsiteX7" fmla="*/ 254116 w 383136"/>
                <a:gd name="connsiteY7" fmla="*/ 23549 h 395805"/>
                <a:gd name="connsiteX8" fmla="*/ 250639 w 383136"/>
                <a:gd name="connsiteY8" fmla="*/ 25238 h 395805"/>
                <a:gd name="connsiteX9" fmla="*/ 247210 w 383136"/>
                <a:gd name="connsiteY9" fmla="*/ 38552 h 395805"/>
                <a:gd name="connsiteX10" fmla="*/ 251334 w 383136"/>
                <a:gd name="connsiteY10" fmla="*/ 54201 h 395805"/>
                <a:gd name="connsiteX11" fmla="*/ 240355 w 383136"/>
                <a:gd name="connsiteY11" fmla="*/ 73030 h 395805"/>
                <a:gd name="connsiteX12" fmla="*/ 238318 w 383136"/>
                <a:gd name="connsiteY12" fmla="*/ 94194 h 395805"/>
                <a:gd name="connsiteX13" fmla="*/ 212285 w 383136"/>
                <a:gd name="connsiteY13" fmla="*/ 93400 h 395805"/>
                <a:gd name="connsiteX14" fmla="*/ 219787 w 383136"/>
                <a:gd name="connsiteY14" fmla="*/ 110639 h 395805"/>
                <a:gd name="connsiteX15" fmla="*/ 204038 w 383136"/>
                <a:gd name="connsiteY15" fmla="*/ 121618 h 395805"/>
                <a:gd name="connsiteX16" fmla="*/ 196487 w 383136"/>
                <a:gd name="connsiteY16" fmla="*/ 149837 h 395805"/>
                <a:gd name="connsiteX17" fmla="*/ 185557 w 383136"/>
                <a:gd name="connsiteY17" fmla="*/ 161611 h 395805"/>
                <a:gd name="connsiteX18" fmla="*/ 160915 w 383136"/>
                <a:gd name="connsiteY18" fmla="*/ 171001 h 395805"/>
                <a:gd name="connsiteX19" fmla="*/ 145167 w 383136"/>
                <a:gd name="connsiteY19" fmla="*/ 175720 h 395805"/>
                <a:gd name="connsiteX20" fmla="*/ 126685 w 383136"/>
                <a:gd name="connsiteY20" fmla="*/ 188289 h 395805"/>
                <a:gd name="connsiteX21" fmla="*/ 128722 w 383136"/>
                <a:gd name="connsiteY21" fmla="*/ 214918 h 395805"/>
                <a:gd name="connsiteX22" fmla="*/ 35621 w 383136"/>
                <a:gd name="connsiteY22" fmla="*/ 228232 h 395805"/>
                <a:gd name="connsiteX23" fmla="*/ 0 w 383136"/>
                <a:gd name="connsiteY23" fmla="*/ 223761 h 395805"/>
                <a:gd name="connsiteX24" fmla="*/ 10880 w 383136"/>
                <a:gd name="connsiteY24" fmla="*/ 237970 h 395805"/>
                <a:gd name="connsiteX25" fmla="*/ 34678 w 383136"/>
                <a:gd name="connsiteY25" fmla="*/ 260972 h 395805"/>
                <a:gd name="connsiteX26" fmla="*/ 45657 w 383136"/>
                <a:gd name="connsiteY26" fmla="*/ 290284 h 395805"/>
                <a:gd name="connsiteX27" fmla="*/ 51171 w 383136"/>
                <a:gd name="connsiteY27" fmla="*/ 310156 h 395805"/>
                <a:gd name="connsiteX28" fmla="*/ 30156 w 383136"/>
                <a:gd name="connsiteY28" fmla="*/ 317508 h 395805"/>
                <a:gd name="connsiteX29" fmla="*/ 15550 w 383136"/>
                <a:gd name="connsiteY29" fmla="*/ 342746 h 395805"/>
                <a:gd name="connsiteX30" fmla="*/ 22804 w 383136"/>
                <a:gd name="connsiteY30" fmla="*/ 343193 h 395805"/>
                <a:gd name="connsiteX31" fmla="*/ 37162 w 383136"/>
                <a:gd name="connsiteY31" fmla="*/ 348410 h 395805"/>
                <a:gd name="connsiteX32" fmla="*/ 121320 w 383136"/>
                <a:gd name="connsiteY32" fmla="*/ 337977 h 395805"/>
                <a:gd name="connsiteX33" fmla="*/ 145465 w 383136"/>
                <a:gd name="connsiteY33" fmla="*/ 367984 h 395805"/>
                <a:gd name="connsiteX34" fmla="*/ 148347 w 383136"/>
                <a:gd name="connsiteY34" fmla="*/ 382987 h 395805"/>
                <a:gd name="connsiteX35" fmla="*/ 168566 w 383136"/>
                <a:gd name="connsiteY35" fmla="*/ 393172 h 395805"/>
                <a:gd name="connsiteX36" fmla="*/ 172292 w 383136"/>
                <a:gd name="connsiteY36" fmla="*/ 395805 h 395805"/>
                <a:gd name="connsiteX37" fmla="*/ 173783 w 383136"/>
                <a:gd name="connsiteY37" fmla="*/ 393867 h 395805"/>
                <a:gd name="connsiteX38" fmla="*/ 194798 w 383136"/>
                <a:gd name="connsiteY38" fmla="*/ 377125 h 395805"/>
                <a:gd name="connsiteX39" fmla="*/ 216756 w 383136"/>
                <a:gd name="connsiteY39" fmla="*/ 376082 h 395805"/>
                <a:gd name="connsiteX40" fmla="*/ 234095 w 383136"/>
                <a:gd name="connsiteY40" fmla="*/ 370865 h 395805"/>
                <a:gd name="connsiteX41" fmla="*/ 225898 w 383136"/>
                <a:gd name="connsiteY41" fmla="*/ 346770 h 395805"/>
                <a:gd name="connsiteX42" fmla="*/ 215813 w 383136"/>
                <a:gd name="connsiteY42" fmla="*/ 319595 h 395805"/>
                <a:gd name="connsiteX43" fmla="*/ 201156 w 383136"/>
                <a:gd name="connsiteY43" fmla="*/ 300716 h 395805"/>
                <a:gd name="connsiteX44" fmla="*/ 218545 w 383136"/>
                <a:gd name="connsiteY44" fmla="*/ 275628 h 395805"/>
                <a:gd name="connsiteX45" fmla="*/ 235884 w 383136"/>
                <a:gd name="connsiteY45" fmla="*/ 277714 h 395805"/>
                <a:gd name="connsiteX46" fmla="*/ 251434 w 383136"/>
                <a:gd name="connsiteY46" fmla="*/ 276671 h 395805"/>
                <a:gd name="connsiteX47" fmla="*/ 264201 w 383136"/>
                <a:gd name="connsiteY47" fmla="*/ 256799 h 395805"/>
                <a:gd name="connsiteX48" fmla="*/ 283428 w 383136"/>
                <a:gd name="connsiteY48" fmla="*/ 243186 h 395805"/>
                <a:gd name="connsiteX49" fmla="*/ 292569 w 383136"/>
                <a:gd name="connsiteY49" fmla="*/ 214918 h 395805"/>
                <a:gd name="connsiteX50" fmla="*/ 306281 w 383136"/>
                <a:gd name="connsiteY50" fmla="*/ 202349 h 395805"/>
                <a:gd name="connsiteX51" fmla="*/ 317261 w 383136"/>
                <a:gd name="connsiteY51" fmla="*/ 187693 h 395805"/>
                <a:gd name="connsiteX52" fmla="*/ 321831 w 383136"/>
                <a:gd name="connsiteY52" fmla="*/ 167821 h 395805"/>
                <a:gd name="connsiteX53" fmla="*/ 333704 w 383136"/>
                <a:gd name="connsiteY53" fmla="*/ 147899 h 395805"/>
                <a:gd name="connsiteX54" fmla="*/ 322725 w 383136"/>
                <a:gd name="connsiteY54" fmla="*/ 136423 h 395805"/>
                <a:gd name="connsiteX55" fmla="*/ 309013 w 383136"/>
                <a:gd name="connsiteY55" fmla="*/ 111284 h 395805"/>
                <a:gd name="connsiteX56" fmla="*/ 305337 w 383136"/>
                <a:gd name="connsiteY56" fmla="*/ 86196 h 395805"/>
                <a:gd name="connsiteX57" fmla="*/ 317261 w 383136"/>
                <a:gd name="connsiteY57" fmla="*/ 71540 h 395805"/>
                <a:gd name="connsiteX58" fmla="*/ 351987 w 383136"/>
                <a:gd name="connsiteY58" fmla="*/ 78843 h 395805"/>
                <a:gd name="connsiteX59" fmla="*/ 374840 w 383136"/>
                <a:gd name="connsiteY59" fmla="*/ 68410 h 395805"/>
                <a:gd name="connsiteX60" fmla="*/ 383136 w 383136"/>
                <a:gd name="connsiteY60" fmla="*/ 52065 h 395805"/>
                <a:gd name="connsiteX61" fmla="*/ 365053 w 383136"/>
                <a:gd name="connsiteY61" fmla="*/ 41086 h 395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383136" h="395805">
                  <a:moveTo>
                    <a:pt x="365053" y="41086"/>
                  </a:moveTo>
                  <a:cubicBezTo>
                    <a:pt x="354272" y="35223"/>
                    <a:pt x="353229" y="24642"/>
                    <a:pt x="353229" y="21114"/>
                  </a:cubicBezTo>
                  <a:cubicBezTo>
                    <a:pt x="353229" y="18034"/>
                    <a:pt x="341007" y="9489"/>
                    <a:pt x="332115" y="1540"/>
                  </a:cubicBezTo>
                  <a:cubicBezTo>
                    <a:pt x="330923" y="1739"/>
                    <a:pt x="328190" y="2236"/>
                    <a:pt x="325060" y="3130"/>
                  </a:cubicBezTo>
                  <a:cubicBezTo>
                    <a:pt x="323918" y="1888"/>
                    <a:pt x="322427" y="845"/>
                    <a:pt x="320837" y="0"/>
                  </a:cubicBezTo>
                  <a:cubicBezTo>
                    <a:pt x="313882" y="8495"/>
                    <a:pt x="302505" y="10284"/>
                    <a:pt x="297339" y="8148"/>
                  </a:cubicBezTo>
                  <a:cubicBezTo>
                    <a:pt x="291029" y="5515"/>
                    <a:pt x="274634" y="11526"/>
                    <a:pt x="266089" y="18779"/>
                  </a:cubicBezTo>
                  <a:cubicBezTo>
                    <a:pt x="262959" y="21412"/>
                    <a:pt x="258886" y="22505"/>
                    <a:pt x="254116" y="23549"/>
                  </a:cubicBezTo>
                  <a:cubicBezTo>
                    <a:pt x="252924" y="24443"/>
                    <a:pt x="251732" y="25089"/>
                    <a:pt x="250639" y="25238"/>
                  </a:cubicBezTo>
                  <a:cubicBezTo>
                    <a:pt x="244478" y="26033"/>
                    <a:pt x="242392" y="33087"/>
                    <a:pt x="247210" y="38552"/>
                  </a:cubicBezTo>
                  <a:cubicBezTo>
                    <a:pt x="251980" y="44017"/>
                    <a:pt x="250639" y="47942"/>
                    <a:pt x="251334" y="54201"/>
                  </a:cubicBezTo>
                  <a:cubicBezTo>
                    <a:pt x="252030" y="60461"/>
                    <a:pt x="243783" y="66721"/>
                    <a:pt x="240355" y="73030"/>
                  </a:cubicBezTo>
                  <a:cubicBezTo>
                    <a:pt x="236927" y="79290"/>
                    <a:pt x="241050" y="87140"/>
                    <a:pt x="238318" y="94194"/>
                  </a:cubicBezTo>
                  <a:cubicBezTo>
                    <a:pt x="235585" y="101249"/>
                    <a:pt x="215018" y="90270"/>
                    <a:pt x="212285" y="93400"/>
                  </a:cubicBezTo>
                  <a:cubicBezTo>
                    <a:pt x="209553" y="96529"/>
                    <a:pt x="219092" y="105969"/>
                    <a:pt x="219787" y="110639"/>
                  </a:cubicBezTo>
                  <a:cubicBezTo>
                    <a:pt x="220482" y="115358"/>
                    <a:pt x="212285" y="120823"/>
                    <a:pt x="204038" y="121618"/>
                  </a:cubicBezTo>
                  <a:cubicBezTo>
                    <a:pt x="195841" y="122413"/>
                    <a:pt x="197182" y="134137"/>
                    <a:pt x="196487" y="149837"/>
                  </a:cubicBezTo>
                  <a:cubicBezTo>
                    <a:pt x="195791" y="165536"/>
                    <a:pt x="187594" y="167871"/>
                    <a:pt x="185557" y="161611"/>
                  </a:cubicBezTo>
                  <a:cubicBezTo>
                    <a:pt x="183520" y="155351"/>
                    <a:pt x="160915" y="163946"/>
                    <a:pt x="160915" y="171001"/>
                  </a:cubicBezTo>
                  <a:cubicBezTo>
                    <a:pt x="160915" y="178055"/>
                    <a:pt x="153364" y="176515"/>
                    <a:pt x="145167" y="175720"/>
                  </a:cubicBezTo>
                  <a:cubicBezTo>
                    <a:pt x="136920" y="174925"/>
                    <a:pt x="127381" y="184365"/>
                    <a:pt x="126685" y="188289"/>
                  </a:cubicBezTo>
                  <a:cubicBezTo>
                    <a:pt x="125990" y="192214"/>
                    <a:pt x="130114" y="211788"/>
                    <a:pt x="128722" y="214918"/>
                  </a:cubicBezTo>
                  <a:cubicBezTo>
                    <a:pt x="127381" y="218048"/>
                    <a:pt x="50675" y="231362"/>
                    <a:pt x="35621" y="228232"/>
                  </a:cubicBezTo>
                  <a:cubicBezTo>
                    <a:pt x="23648" y="225748"/>
                    <a:pt x="10433" y="224258"/>
                    <a:pt x="0" y="223761"/>
                  </a:cubicBezTo>
                  <a:cubicBezTo>
                    <a:pt x="3975" y="228232"/>
                    <a:pt x="9290" y="233101"/>
                    <a:pt x="10880" y="237970"/>
                  </a:cubicBezTo>
                  <a:cubicBezTo>
                    <a:pt x="13911" y="247260"/>
                    <a:pt x="23698" y="255756"/>
                    <a:pt x="34678" y="260972"/>
                  </a:cubicBezTo>
                  <a:cubicBezTo>
                    <a:pt x="45657" y="266188"/>
                    <a:pt x="40142" y="288197"/>
                    <a:pt x="45657" y="290284"/>
                  </a:cubicBezTo>
                  <a:cubicBezTo>
                    <a:pt x="51171" y="292370"/>
                    <a:pt x="58474" y="309112"/>
                    <a:pt x="51171" y="310156"/>
                  </a:cubicBezTo>
                  <a:cubicBezTo>
                    <a:pt x="43868" y="311199"/>
                    <a:pt x="37459" y="313286"/>
                    <a:pt x="30156" y="317508"/>
                  </a:cubicBezTo>
                  <a:cubicBezTo>
                    <a:pt x="23201" y="321483"/>
                    <a:pt x="15550" y="331071"/>
                    <a:pt x="15550" y="342746"/>
                  </a:cubicBezTo>
                  <a:cubicBezTo>
                    <a:pt x="17984" y="342647"/>
                    <a:pt x="20419" y="342696"/>
                    <a:pt x="22804" y="343193"/>
                  </a:cubicBezTo>
                  <a:cubicBezTo>
                    <a:pt x="27970" y="344237"/>
                    <a:pt x="32740" y="346025"/>
                    <a:pt x="37162" y="348410"/>
                  </a:cubicBezTo>
                  <a:cubicBezTo>
                    <a:pt x="64734" y="340461"/>
                    <a:pt x="93797" y="335841"/>
                    <a:pt x="121320" y="337977"/>
                  </a:cubicBezTo>
                  <a:cubicBezTo>
                    <a:pt x="138460" y="339318"/>
                    <a:pt x="146558" y="354471"/>
                    <a:pt x="145465" y="367984"/>
                  </a:cubicBezTo>
                  <a:cubicBezTo>
                    <a:pt x="147502" y="372704"/>
                    <a:pt x="145515" y="377821"/>
                    <a:pt x="148347" y="382987"/>
                  </a:cubicBezTo>
                  <a:cubicBezTo>
                    <a:pt x="151774" y="389247"/>
                    <a:pt x="158630" y="388055"/>
                    <a:pt x="168566" y="393172"/>
                  </a:cubicBezTo>
                  <a:cubicBezTo>
                    <a:pt x="169958" y="393867"/>
                    <a:pt x="171150" y="394811"/>
                    <a:pt x="172292" y="395805"/>
                  </a:cubicBezTo>
                  <a:cubicBezTo>
                    <a:pt x="172889" y="394960"/>
                    <a:pt x="173435" y="394315"/>
                    <a:pt x="173783" y="393867"/>
                  </a:cubicBezTo>
                  <a:cubicBezTo>
                    <a:pt x="179248" y="386564"/>
                    <a:pt x="180191" y="373995"/>
                    <a:pt x="194798" y="377125"/>
                  </a:cubicBezTo>
                  <a:cubicBezTo>
                    <a:pt x="209404" y="380255"/>
                    <a:pt x="208510" y="373995"/>
                    <a:pt x="216756" y="376082"/>
                  </a:cubicBezTo>
                  <a:cubicBezTo>
                    <a:pt x="225003" y="378168"/>
                    <a:pt x="230468" y="377125"/>
                    <a:pt x="234095" y="370865"/>
                  </a:cubicBezTo>
                  <a:cubicBezTo>
                    <a:pt x="237772" y="364556"/>
                    <a:pt x="230418" y="352036"/>
                    <a:pt x="225898" y="346770"/>
                  </a:cubicBezTo>
                  <a:cubicBezTo>
                    <a:pt x="221327" y="341554"/>
                    <a:pt x="214918" y="330028"/>
                    <a:pt x="215813" y="319595"/>
                  </a:cubicBezTo>
                  <a:cubicBezTo>
                    <a:pt x="216707" y="309112"/>
                    <a:pt x="201156" y="309112"/>
                    <a:pt x="201156" y="300716"/>
                  </a:cubicBezTo>
                  <a:cubicBezTo>
                    <a:pt x="201156" y="292370"/>
                    <a:pt x="215813" y="278758"/>
                    <a:pt x="218545" y="275628"/>
                  </a:cubicBezTo>
                  <a:cubicBezTo>
                    <a:pt x="221277" y="272498"/>
                    <a:pt x="233151" y="284024"/>
                    <a:pt x="235884" y="277714"/>
                  </a:cubicBezTo>
                  <a:cubicBezTo>
                    <a:pt x="238616" y="271405"/>
                    <a:pt x="246863" y="275628"/>
                    <a:pt x="251434" y="276671"/>
                  </a:cubicBezTo>
                  <a:cubicBezTo>
                    <a:pt x="256004" y="277714"/>
                    <a:pt x="263307" y="266188"/>
                    <a:pt x="264201" y="256799"/>
                  </a:cubicBezTo>
                  <a:cubicBezTo>
                    <a:pt x="265096" y="247409"/>
                    <a:pt x="280695" y="246316"/>
                    <a:pt x="283428" y="243186"/>
                  </a:cubicBezTo>
                  <a:cubicBezTo>
                    <a:pt x="286160" y="240056"/>
                    <a:pt x="290731" y="219141"/>
                    <a:pt x="292569" y="214918"/>
                  </a:cubicBezTo>
                  <a:cubicBezTo>
                    <a:pt x="294407" y="210745"/>
                    <a:pt x="306281" y="213875"/>
                    <a:pt x="306281" y="202349"/>
                  </a:cubicBezTo>
                  <a:cubicBezTo>
                    <a:pt x="306281" y="190823"/>
                    <a:pt x="311795" y="188737"/>
                    <a:pt x="317261" y="187693"/>
                  </a:cubicBezTo>
                  <a:cubicBezTo>
                    <a:pt x="322725" y="186650"/>
                    <a:pt x="320887" y="176217"/>
                    <a:pt x="321831" y="167821"/>
                  </a:cubicBezTo>
                  <a:cubicBezTo>
                    <a:pt x="322725" y="159425"/>
                    <a:pt x="326402" y="150035"/>
                    <a:pt x="333704" y="147899"/>
                  </a:cubicBezTo>
                  <a:cubicBezTo>
                    <a:pt x="341007" y="145812"/>
                    <a:pt x="330972" y="134336"/>
                    <a:pt x="322725" y="136423"/>
                  </a:cubicBezTo>
                  <a:cubicBezTo>
                    <a:pt x="314478" y="138509"/>
                    <a:pt x="309013" y="111284"/>
                    <a:pt x="309013" y="111284"/>
                  </a:cubicBezTo>
                  <a:cubicBezTo>
                    <a:pt x="309013" y="111284"/>
                    <a:pt x="309907" y="89326"/>
                    <a:pt x="305337" y="86196"/>
                  </a:cubicBezTo>
                  <a:cubicBezTo>
                    <a:pt x="300766" y="83066"/>
                    <a:pt x="307175" y="71540"/>
                    <a:pt x="317261" y="71540"/>
                  </a:cubicBezTo>
                  <a:cubicBezTo>
                    <a:pt x="327295" y="71540"/>
                    <a:pt x="345628" y="84109"/>
                    <a:pt x="351987" y="78843"/>
                  </a:cubicBezTo>
                  <a:cubicBezTo>
                    <a:pt x="358396" y="73627"/>
                    <a:pt x="371214" y="70497"/>
                    <a:pt x="374840" y="68410"/>
                  </a:cubicBezTo>
                  <a:cubicBezTo>
                    <a:pt x="377622" y="66820"/>
                    <a:pt x="381447" y="56785"/>
                    <a:pt x="383136" y="52065"/>
                  </a:cubicBezTo>
                  <a:cubicBezTo>
                    <a:pt x="378914" y="48786"/>
                    <a:pt x="371909" y="44812"/>
                    <a:pt x="365053" y="41086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00" name="Freeform: Shape 234">
              <a:extLst>
                <a:ext uri="{FF2B5EF4-FFF2-40B4-BE49-F238E27FC236}">
                  <a16:creationId xmlns:a16="http://schemas.microsoft.com/office/drawing/2014/main" xmlns="" id="{376EA560-BE20-BEF0-044B-B82ECE68C23F}"/>
                </a:ext>
              </a:extLst>
            </p:cNvPr>
            <p:cNvSpPr/>
            <p:nvPr/>
          </p:nvSpPr>
          <p:spPr>
            <a:xfrm>
              <a:off x="6498059" y="4165555"/>
              <a:ext cx="262015" cy="308137"/>
            </a:xfrm>
            <a:custGeom>
              <a:avLst/>
              <a:gdLst>
                <a:gd name="connsiteX0" fmla="*/ 32150 w 262015"/>
                <a:gd name="connsiteY0" fmla="*/ 53832 h 308137"/>
                <a:gd name="connsiteX1" fmla="*/ 63647 w 262015"/>
                <a:gd name="connsiteY1" fmla="*/ 91440 h 308137"/>
                <a:gd name="connsiteX2" fmla="*/ 88984 w 262015"/>
                <a:gd name="connsiteY2" fmla="*/ 144747 h 308137"/>
                <a:gd name="connsiteX3" fmla="*/ 121177 w 262015"/>
                <a:gd name="connsiteY3" fmla="*/ 193534 h 308137"/>
                <a:gd name="connsiteX4" fmla="*/ 146166 w 262015"/>
                <a:gd name="connsiteY4" fmla="*/ 236756 h 308137"/>
                <a:gd name="connsiteX5" fmla="*/ 158189 w 262015"/>
                <a:gd name="connsiteY5" fmla="*/ 251362 h 308137"/>
                <a:gd name="connsiteX6" fmla="*/ 199970 w 262015"/>
                <a:gd name="connsiteY6" fmla="*/ 292895 h 308137"/>
                <a:gd name="connsiteX7" fmla="*/ 211645 w 262015"/>
                <a:gd name="connsiteY7" fmla="*/ 306209 h 308137"/>
                <a:gd name="connsiteX8" fmla="*/ 236287 w 262015"/>
                <a:gd name="connsiteY8" fmla="*/ 307004 h 308137"/>
                <a:gd name="connsiteX9" fmla="*/ 244534 w 262015"/>
                <a:gd name="connsiteY9" fmla="*/ 267806 h 308137"/>
                <a:gd name="connsiteX10" fmla="*/ 247962 w 262015"/>
                <a:gd name="connsiteY10" fmla="*/ 240382 h 308137"/>
                <a:gd name="connsiteX11" fmla="*/ 257550 w 262015"/>
                <a:gd name="connsiteY11" fmla="*/ 234123 h 308137"/>
                <a:gd name="connsiteX12" fmla="*/ 258246 w 262015"/>
                <a:gd name="connsiteY12" fmla="*/ 217679 h 308137"/>
                <a:gd name="connsiteX13" fmla="*/ 239069 w 262015"/>
                <a:gd name="connsiteY13" fmla="*/ 196515 h 308137"/>
                <a:gd name="connsiteX14" fmla="*/ 236336 w 262015"/>
                <a:gd name="connsiteY14" fmla="*/ 208289 h 308137"/>
                <a:gd name="connsiteX15" fmla="*/ 245229 w 262015"/>
                <a:gd name="connsiteY15" fmla="*/ 220858 h 308137"/>
                <a:gd name="connsiteX16" fmla="*/ 230872 w 262015"/>
                <a:gd name="connsiteY16" fmla="*/ 216138 h 308137"/>
                <a:gd name="connsiteX17" fmla="*/ 216464 w 262015"/>
                <a:gd name="connsiteY17" fmla="*/ 202029 h 308137"/>
                <a:gd name="connsiteX18" fmla="*/ 195896 w 262015"/>
                <a:gd name="connsiteY18" fmla="*/ 178530 h 308137"/>
                <a:gd name="connsiteX19" fmla="*/ 191127 w 262015"/>
                <a:gd name="connsiteY19" fmla="*/ 159701 h 308137"/>
                <a:gd name="connsiteX20" fmla="*/ 179502 w 262015"/>
                <a:gd name="connsiteY20" fmla="*/ 135408 h 308137"/>
                <a:gd name="connsiteX21" fmla="*/ 167181 w 262015"/>
                <a:gd name="connsiteY21" fmla="*/ 123633 h 308137"/>
                <a:gd name="connsiteX22" fmla="*/ 155556 w 262015"/>
                <a:gd name="connsiteY22" fmla="*/ 110319 h 308137"/>
                <a:gd name="connsiteX23" fmla="*/ 141198 w 262015"/>
                <a:gd name="connsiteY23" fmla="*/ 102469 h 308137"/>
                <a:gd name="connsiteX24" fmla="*/ 123413 w 262015"/>
                <a:gd name="connsiteY24" fmla="*/ 93825 h 308137"/>
                <a:gd name="connsiteX25" fmla="*/ 103540 w 262015"/>
                <a:gd name="connsiteY25" fmla="*/ 71071 h 308137"/>
                <a:gd name="connsiteX26" fmla="*/ 64492 w 262015"/>
                <a:gd name="connsiteY26" fmla="*/ 31128 h 308137"/>
                <a:gd name="connsiteX27" fmla="*/ 30957 w 262015"/>
                <a:gd name="connsiteY27" fmla="*/ 13094 h 308137"/>
                <a:gd name="connsiteX28" fmla="*/ 801 w 262015"/>
                <a:gd name="connsiteY28" fmla="*/ 2909 h 308137"/>
                <a:gd name="connsiteX29" fmla="*/ 32150 w 262015"/>
                <a:gd name="connsiteY29" fmla="*/ 53832 h 308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62015" h="308137">
                  <a:moveTo>
                    <a:pt x="32150" y="53832"/>
                  </a:moveTo>
                  <a:cubicBezTo>
                    <a:pt x="43775" y="61681"/>
                    <a:pt x="49935" y="89850"/>
                    <a:pt x="63647" y="91440"/>
                  </a:cubicBezTo>
                  <a:cubicBezTo>
                    <a:pt x="77359" y="92980"/>
                    <a:pt x="78700" y="142363"/>
                    <a:pt x="88984" y="144747"/>
                  </a:cubicBezTo>
                  <a:cubicBezTo>
                    <a:pt x="97430" y="146685"/>
                    <a:pt x="113725" y="172916"/>
                    <a:pt x="121177" y="193534"/>
                  </a:cubicBezTo>
                  <a:cubicBezTo>
                    <a:pt x="131808" y="206252"/>
                    <a:pt x="140652" y="220262"/>
                    <a:pt x="146166" y="236756"/>
                  </a:cubicBezTo>
                  <a:cubicBezTo>
                    <a:pt x="151035" y="241475"/>
                    <a:pt x="155556" y="246096"/>
                    <a:pt x="158189" y="251362"/>
                  </a:cubicBezTo>
                  <a:cubicBezTo>
                    <a:pt x="165691" y="266266"/>
                    <a:pt x="195847" y="286635"/>
                    <a:pt x="199970" y="292895"/>
                  </a:cubicBezTo>
                  <a:cubicBezTo>
                    <a:pt x="204094" y="299154"/>
                    <a:pt x="208217" y="313264"/>
                    <a:pt x="211645" y="306209"/>
                  </a:cubicBezTo>
                  <a:cubicBezTo>
                    <a:pt x="215073" y="299154"/>
                    <a:pt x="229431" y="306209"/>
                    <a:pt x="236287" y="307004"/>
                  </a:cubicBezTo>
                  <a:cubicBezTo>
                    <a:pt x="243143" y="307799"/>
                    <a:pt x="245180" y="278786"/>
                    <a:pt x="244534" y="267806"/>
                  </a:cubicBezTo>
                  <a:cubicBezTo>
                    <a:pt x="243838" y="256827"/>
                    <a:pt x="247962" y="245847"/>
                    <a:pt x="247962" y="240382"/>
                  </a:cubicBezTo>
                  <a:cubicBezTo>
                    <a:pt x="247962" y="234918"/>
                    <a:pt x="251390" y="232583"/>
                    <a:pt x="257550" y="234123"/>
                  </a:cubicBezTo>
                  <a:cubicBezTo>
                    <a:pt x="263710" y="235713"/>
                    <a:pt x="263065" y="219219"/>
                    <a:pt x="258246" y="217679"/>
                  </a:cubicBezTo>
                  <a:cubicBezTo>
                    <a:pt x="253426" y="216138"/>
                    <a:pt x="250694" y="196515"/>
                    <a:pt x="239069" y="196515"/>
                  </a:cubicBezTo>
                  <a:cubicBezTo>
                    <a:pt x="227443" y="196515"/>
                    <a:pt x="229481" y="207494"/>
                    <a:pt x="236336" y="208289"/>
                  </a:cubicBezTo>
                  <a:cubicBezTo>
                    <a:pt x="243192" y="209084"/>
                    <a:pt x="247266" y="215343"/>
                    <a:pt x="245229" y="220858"/>
                  </a:cubicBezTo>
                  <a:cubicBezTo>
                    <a:pt x="243192" y="226323"/>
                    <a:pt x="240460" y="215343"/>
                    <a:pt x="230872" y="216138"/>
                  </a:cubicBezTo>
                  <a:cubicBezTo>
                    <a:pt x="221283" y="216933"/>
                    <a:pt x="227443" y="202774"/>
                    <a:pt x="216464" y="202029"/>
                  </a:cubicBezTo>
                  <a:cubicBezTo>
                    <a:pt x="205535" y="201234"/>
                    <a:pt x="207571" y="178530"/>
                    <a:pt x="195896" y="178530"/>
                  </a:cubicBezTo>
                  <a:cubicBezTo>
                    <a:pt x="184271" y="178530"/>
                    <a:pt x="183576" y="167551"/>
                    <a:pt x="191127" y="159701"/>
                  </a:cubicBezTo>
                  <a:cubicBezTo>
                    <a:pt x="198629" y="151852"/>
                    <a:pt x="179502" y="144797"/>
                    <a:pt x="179502" y="135408"/>
                  </a:cubicBezTo>
                  <a:cubicBezTo>
                    <a:pt x="179502" y="126018"/>
                    <a:pt x="167181" y="131483"/>
                    <a:pt x="167181" y="123633"/>
                  </a:cubicBezTo>
                  <a:cubicBezTo>
                    <a:pt x="167181" y="115784"/>
                    <a:pt x="161716" y="119708"/>
                    <a:pt x="155556" y="110319"/>
                  </a:cubicBezTo>
                  <a:cubicBezTo>
                    <a:pt x="149395" y="100929"/>
                    <a:pt x="146663" y="109524"/>
                    <a:pt x="141198" y="102469"/>
                  </a:cubicBezTo>
                  <a:cubicBezTo>
                    <a:pt x="135733" y="95414"/>
                    <a:pt x="128182" y="91490"/>
                    <a:pt x="123413" y="93825"/>
                  </a:cubicBezTo>
                  <a:cubicBezTo>
                    <a:pt x="118643" y="96210"/>
                    <a:pt x="107664" y="83640"/>
                    <a:pt x="103540" y="71071"/>
                  </a:cubicBezTo>
                  <a:cubicBezTo>
                    <a:pt x="100261" y="61085"/>
                    <a:pt x="68615" y="44442"/>
                    <a:pt x="64492" y="31128"/>
                  </a:cubicBezTo>
                  <a:cubicBezTo>
                    <a:pt x="60368" y="17813"/>
                    <a:pt x="49438" y="12299"/>
                    <a:pt x="30957" y="13094"/>
                  </a:cubicBezTo>
                  <a:cubicBezTo>
                    <a:pt x="12476" y="13889"/>
                    <a:pt x="5173" y="-7623"/>
                    <a:pt x="801" y="2909"/>
                  </a:cubicBezTo>
                  <a:cubicBezTo>
                    <a:pt x="-4813" y="16224"/>
                    <a:pt x="20524" y="46032"/>
                    <a:pt x="32150" y="5383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01" name="Freeform: Shape 235">
              <a:extLst>
                <a:ext uri="{FF2B5EF4-FFF2-40B4-BE49-F238E27FC236}">
                  <a16:creationId xmlns:a16="http://schemas.microsoft.com/office/drawing/2014/main" xmlns="" id="{708DFB7C-E3C1-3AA6-08AF-0CFA7AA57227}"/>
                </a:ext>
              </a:extLst>
            </p:cNvPr>
            <p:cNvSpPr/>
            <p:nvPr/>
          </p:nvSpPr>
          <p:spPr>
            <a:xfrm>
              <a:off x="6806320" y="4200484"/>
              <a:ext cx="236624" cy="224180"/>
            </a:xfrm>
            <a:custGeom>
              <a:avLst/>
              <a:gdLst>
                <a:gd name="connsiteX0" fmla="*/ 186911 w 236624"/>
                <a:gd name="connsiteY0" fmla="*/ 155275 h 224180"/>
                <a:gd name="connsiteX1" fmla="*/ 200573 w 236624"/>
                <a:gd name="connsiteY1" fmla="*/ 114537 h 224180"/>
                <a:gd name="connsiteX2" fmla="*/ 235499 w 236624"/>
                <a:gd name="connsiteY2" fmla="*/ 91833 h 224180"/>
                <a:gd name="connsiteX3" fmla="*/ 219750 w 236624"/>
                <a:gd name="connsiteY3" fmla="*/ 70670 h 224180"/>
                <a:gd name="connsiteX4" fmla="*/ 212198 w 236624"/>
                <a:gd name="connsiteY4" fmla="*/ 49506 h 224180"/>
                <a:gd name="connsiteX5" fmla="*/ 204696 w 236624"/>
                <a:gd name="connsiteY5" fmla="*/ 26007 h 224180"/>
                <a:gd name="connsiteX6" fmla="*/ 206038 w 236624"/>
                <a:gd name="connsiteY6" fmla="*/ 6432 h 224180"/>
                <a:gd name="connsiteX7" fmla="*/ 209466 w 236624"/>
                <a:gd name="connsiteY7" fmla="*/ 4445 h 224180"/>
                <a:gd name="connsiteX8" fmla="*/ 198486 w 236624"/>
                <a:gd name="connsiteY8" fmla="*/ 173 h 224180"/>
                <a:gd name="connsiteX9" fmla="*/ 162866 w 236624"/>
                <a:gd name="connsiteY9" fmla="*/ 17412 h 224180"/>
                <a:gd name="connsiteX10" fmla="*/ 149154 w 236624"/>
                <a:gd name="connsiteY10" fmla="*/ 40911 h 224180"/>
                <a:gd name="connsiteX11" fmla="*/ 142298 w 236624"/>
                <a:gd name="connsiteY11" fmla="*/ 66000 h 224180"/>
                <a:gd name="connsiteX12" fmla="*/ 121730 w 236624"/>
                <a:gd name="connsiteY12" fmla="*/ 81699 h 224180"/>
                <a:gd name="connsiteX13" fmla="*/ 99821 w 236624"/>
                <a:gd name="connsiteY13" fmla="*/ 76979 h 224180"/>
                <a:gd name="connsiteX14" fmla="*/ 76521 w 236624"/>
                <a:gd name="connsiteY14" fmla="*/ 87958 h 224180"/>
                <a:gd name="connsiteX15" fmla="*/ 46414 w 236624"/>
                <a:gd name="connsiteY15" fmla="*/ 91088 h 224180"/>
                <a:gd name="connsiteX16" fmla="*/ 27238 w 236624"/>
                <a:gd name="connsiteY16" fmla="*/ 80109 h 224180"/>
                <a:gd name="connsiteX17" fmla="*/ 20282 w 236624"/>
                <a:gd name="connsiteY17" fmla="*/ 63168 h 224180"/>
                <a:gd name="connsiteX18" fmla="*/ 17650 w 236624"/>
                <a:gd name="connsiteY18" fmla="*/ 62870 h 224180"/>
                <a:gd name="connsiteX19" fmla="*/ 2596 w 236624"/>
                <a:gd name="connsiteY19" fmla="*/ 99733 h 224180"/>
                <a:gd name="connsiteX20" fmla="*/ 14917 w 236624"/>
                <a:gd name="connsiteY20" fmla="*/ 136546 h 224180"/>
                <a:gd name="connsiteX21" fmla="*/ 34789 w 236624"/>
                <a:gd name="connsiteY21" fmla="*/ 163175 h 224180"/>
                <a:gd name="connsiteX22" fmla="*/ 56698 w 236624"/>
                <a:gd name="connsiteY22" fmla="*/ 198448 h 224180"/>
                <a:gd name="connsiteX23" fmla="*/ 75179 w 236624"/>
                <a:gd name="connsiteY23" fmla="*/ 208632 h 224180"/>
                <a:gd name="connsiteX24" fmla="*/ 106031 w 236624"/>
                <a:gd name="connsiteY24" fmla="*/ 204708 h 224180"/>
                <a:gd name="connsiteX25" fmla="*/ 135492 w 236624"/>
                <a:gd name="connsiteY25" fmla="*/ 220357 h 224180"/>
                <a:gd name="connsiteX26" fmla="*/ 169026 w 236624"/>
                <a:gd name="connsiteY26" fmla="*/ 214097 h 224180"/>
                <a:gd name="connsiteX27" fmla="*/ 186911 w 236624"/>
                <a:gd name="connsiteY27" fmla="*/ 155275 h 224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36624" h="224180">
                  <a:moveTo>
                    <a:pt x="186911" y="155275"/>
                  </a:moveTo>
                  <a:cubicBezTo>
                    <a:pt x="199232" y="146681"/>
                    <a:pt x="201964" y="130187"/>
                    <a:pt x="200573" y="114537"/>
                  </a:cubicBezTo>
                  <a:cubicBezTo>
                    <a:pt x="199232" y="98888"/>
                    <a:pt x="230680" y="98093"/>
                    <a:pt x="235499" y="91833"/>
                  </a:cubicBezTo>
                  <a:cubicBezTo>
                    <a:pt x="240318" y="85574"/>
                    <a:pt x="228643" y="75389"/>
                    <a:pt x="219750" y="70670"/>
                  </a:cubicBezTo>
                  <a:cubicBezTo>
                    <a:pt x="210857" y="65950"/>
                    <a:pt x="218359" y="55766"/>
                    <a:pt x="212198" y="49506"/>
                  </a:cubicBezTo>
                  <a:cubicBezTo>
                    <a:pt x="206038" y="43246"/>
                    <a:pt x="195754" y="26752"/>
                    <a:pt x="204696" y="26007"/>
                  </a:cubicBezTo>
                  <a:cubicBezTo>
                    <a:pt x="213589" y="25212"/>
                    <a:pt x="198536" y="11102"/>
                    <a:pt x="206038" y="6432"/>
                  </a:cubicBezTo>
                  <a:cubicBezTo>
                    <a:pt x="207032" y="5787"/>
                    <a:pt x="208224" y="5141"/>
                    <a:pt x="209466" y="4445"/>
                  </a:cubicBezTo>
                  <a:cubicBezTo>
                    <a:pt x="204945" y="1912"/>
                    <a:pt x="201020" y="173"/>
                    <a:pt x="198486" y="173"/>
                  </a:cubicBezTo>
                  <a:cubicBezTo>
                    <a:pt x="187557" y="173"/>
                    <a:pt x="161524" y="-2957"/>
                    <a:pt x="162866" y="17412"/>
                  </a:cubicBezTo>
                  <a:cubicBezTo>
                    <a:pt x="164257" y="37781"/>
                    <a:pt x="147812" y="29932"/>
                    <a:pt x="149154" y="40911"/>
                  </a:cubicBezTo>
                  <a:cubicBezTo>
                    <a:pt x="150545" y="51890"/>
                    <a:pt x="140956" y="51890"/>
                    <a:pt x="142298" y="66000"/>
                  </a:cubicBezTo>
                  <a:cubicBezTo>
                    <a:pt x="143689" y="80109"/>
                    <a:pt x="135492" y="73849"/>
                    <a:pt x="121730" y="81699"/>
                  </a:cubicBezTo>
                  <a:cubicBezTo>
                    <a:pt x="108018" y="89548"/>
                    <a:pt x="113533" y="76979"/>
                    <a:pt x="99821" y="76979"/>
                  </a:cubicBezTo>
                  <a:cubicBezTo>
                    <a:pt x="86109" y="76979"/>
                    <a:pt x="84768" y="84829"/>
                    <a:pt x="76521" y="87958"/>
                  </a:cubicBezTo>
                  <a:cubicBezTo>
                    <a:pt x="68274" y="91088"/>
                    <a:pt x="51880" y="86418"/>
                    <a:pt x="46414" y="91088"/>
                  </a:cubicBezTo>
                  <a:cubicBezTo>
                    <a:pt x="40949" y="95808"/>
                    <a:pt x="32702" y="80109"/>
                    <a:pt x="27238" y="80109"/>
                  </a:cubicBezTo>
                  <a:cubicBezTo>
                    <a:pt x="24456" y="80109"/>
                    <a:pt x="22022" y="71564"/>
                    <a:pt x="20282" y="63168"/>
                  </a:cubicBezTo>
                  <a:cubicBezTo>
                    <a:pt x="19289" y="62969"/>
                    <a:pt x="18394" y="62770"/>
                    <a:pt x="17650" y="62870"/>
                  </a:cubicBezTo>
                  <a:cubicBezTo>
                    <a:pt x="8757" y="63665"/>
                    <a:pt x="-5998" y="90591"/>
                    <a:pt x="2596" y="99733"/>
                  </a:cubicBezTo>
                  <a:cubicBezTo>
                    <a:pt x="12880" y="110712"/>
                    <a:pt x="10148" y="127951"/>
                    <a:pt x="14917" y="136546"/>
                  </a:cubicBezTo>
                  <a:cubicBezTo>
                    <a:pt x="19736" y="145191"/>
                    <a:pt x="34789" y="146731"/>
                    <a:pt x="34789" y="163175"/>
                  </a:cubicBezTo>
                  <a:cubicBezTo>
                    <a:pt x="34789" y="179619"/>
                    <a:pt x="47756" y="205502"/>
                    <a:pt x="56698" y="198448"/>
                  </a:cubicBezTo>
                  <a:cubicBezTo>
                    <a:pt x="65591" y="191393"/>
                    <a:pt x="72447" y="201578"/>
                    <a:pt x="75179" y="208632"/>
                  </a:cubicBezTo>
                  <a:cubicBezTo>
                    <a:pt x="77912" y="215687"/>
                    <a:pt x="99125" y="203168"/>
                    <a:pt x="106031" y="204708"/>
                  </a:cubicBezTo>
                  <a:cubicBezTo>
                    <a:pt x="112887" y="206298"/>
                    <a:pt x="134101" y="210968"/>
                    <a:pt x="135492" y="220357"/>
                  </a:cubicBezTo>
                  <a:cubicBezTo>
                    <a:pt x="136833" y="229747"/>
                    <a:pt x="156060" y="219562"/>
                    <a:pt x="169026" y="214097"/>
                  </a:cubicBezTo>
                  <a:cubicBezTo>
                    <a:pt x="182092" y="208583"/>
                    <a:pt x="174541" y="163920"/>
                    <a:pt x="186911" y="15527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02" name="Freeform: Shape 236">
              <a:extLst>
                <a:ext uri="{FF2B5EF4-FFF2-40B4-BE49-F238E27FC236}">
                  <a16:creationId xmlns:a16="http://schemas.microsoft.com/office/drawing/2014/main" xmlns="" id="{79ED4DA6-67E8-2FCD-D04A-E54DDC912436}"/>
                </a:ext>
              </a:extLst>
            </p:cNvPr>
            <p:cNvSpPr/>
            <p:nvPr/>
          </p:nvSpPr>
          <p:spPr>
            <a:xfrm>
              <a:off x="7036750" y="4273792"/>
              <a:ext cx="151425" cy="198378"/>
            </a:xfrm>
            <a:custGeom>
              <a:avLst/>
              <a:gdLst>
                <a:gd name="connsiteX0" fmla="*/ 18780 w 151425"/>
                <a:gd name="connsiteY0" fmla="*/ 139200 h 198378"/>
                <a:gd name="connsiteX1" fmla="*/ 25636 w 151425"/>
                <a:gd name="connsiteY1" fmla="*/ 167418 h 198378"/>
                <a:gd name="connsiteX2" fmla="*/ 28368 w 151425"/>
                <a:gd name="connsiteY2" fmla="*/ 197972 h 198378"/>
                <a:gd name="connsiteX3" fmla="*/ 39994 w 151425"/>
                <a:gd name="connsiteY3" fmla="*/ 172138 h 198378"/>
                <a:gd name="connsiteX4" fmla="*/ 37261 w 151425"/>
                <a:gd name="connsiteY4" fmla="*/ 123550 h 198378"/>
                <a:gd name="connsiteX5" fmla="*/ 52315 w 151425"/>
                <a:gd name="connsiteY5" fmla="*/ 134530 h 198378"/>
                <a:gd name="connsiteX6" fmla="*/ 63940 w 151425"/>
                <a:gd name="connsiteY6" fmla="*/ 161159 h 198378"/>
                <a:gd name="connsiteX7" fmla="*/ 85153 w 151425"/>
                <a:gd name="connsiteY7" fmla="*/ 164289 h 198378"/>
                <a:gd name="connsiteX8" fmla="*/ 86545 w 151425"/>
                <a:gd name="connsiteY8" fmla="*/ 143920 h 198378"/>
                <a:gd name="connsiteX9" fmla="*/ 81775 w 151425"/>
                <a:gd name="connsiteY9" fmla="*/ 113366 h 198378"/>
                <a:gd name="connsiteX10" fmla="*/ 74224 w 151425"/>
                <a:gd name="connsiteY10" fmla="*/ 91407 h 198378"/>
                <a:gd name="connsiteX11" fmla="*/ 109149 w 151425"/>
                <a:gd name="connsiteY11" fmla="*/ 62394 h 198378"/>
                <a:gd name="connsiteX12" fmla="*/ 61903 w 151425"/>
                <a:gd name="connsiteY12" fmla="*/ 78043 h 198378"/>
                <a:gd name="connsiteX13" fmla="*/ 33138 w 151425"/>
                <a:gd name="connsiteY13" fmla="*/ 52160 h 198378"/>
                <a:gd name="connsiteX14" fmla="*/ 109844 w 151425"/>
                <a:gd name="connsiteY14" fmla="*/ 32585 h 198378"/>
                <a:gd name="connsiteX15" fmla="*/ 150235 w 151425"/>
                <a:gd name="connsiteY15" fmla="*/ 5162 h 198378"/>
                <a:gd name="connsiteX16" fmla="*/ 125593 w 151425"/>
                <a:gd name="connsiteY16" fmla="*/ 16141 h 198378"/>
                <a:gd name="connsiteX17" fmla="*/ 67417 w 151425"/>
                <a:gd name="connsiteY17" fmla="*/ 9087 h 198378"/>
                <a:gd name="connsiteX18" fmla="*/ 39348 w 151425"/>
                <a:gd name="connsiteY18" fmla="*/ 22401 h 198378"/>
                <a:gd name="connsiteX19" fmla="*/ 22903 w 151425"/>
                <a:gd name="connsiteY19" fmla="*/ 61599 h 198378"/>
                <a:gd name="connsiteX20" fmla="*/ 4422 w 151425"/>
                <a:gd name="connsiteY20" fmla="*/ 112571 h 198378"/>
                <a:gd name="connsiteX21" fmla="*/ 18780 w 151425"/>
                <a:gd name="connsiteY21" fmla="*/ 139200 h 198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1425" h="198378">
                  <a:moveTo>
                    <a:pt x="18780" y="139200"/>
                  </a:moveTo>
                  <a:cubicBezTo>
                    <a:pt x="29064" y="139995"/>
                    <a:pt x="27673" y="157234"/>
                    <a:pt x="25636" y="167418"/>
                  </a:cubicBezTo>
                  <a:cubicBezTo>
                    <a:pt x="23549" y="177603"/>
                    <a:pt x="19426" y="201797"/>
                    <a:pt x="28368" y="197972"/>
                  </a:cubicBezTo>
                  <a:cubicBezTo>
                    <a:pt x="39298" y="193252"/>
                    <a:pt x="46154" y="177603"/>
                    <a:pt x="39994" y="172138"/>
                  </a:cubicBezTo>
                  <a:cubicBezTo>
                    <a:pt x="33834" y="166673"/>
                    <a:pt x="34529" y="132145"/>
                    <a:pt x="37261" y="123550"/>
                  </a:cubicBezTo>
                  <a:cubicBezTo>
                    <a:pt x="39994" y="114956"/>
                    <a:pt x="58525" y="121216"/>
                    <a:pt x="52315" y="134530"/>
                  </a:cubicBezTo>
                  <a:cubicBezTo>
                    <a:pt x="46154" y="147844"/>
                    <a:pt x="63940" y="146304"/>
                    <a:pt x="63940" y="161159"/>
                  </a:cubicBezTo>
                  <a:cubicBezTo>
                    <a:pt x="63940" y="176063"/>
                    <a:pt x="74224" y="168213"/>
                    <a:pt x="85153" y="164289"/>
                  </a:cubicBezTo>
                  <a:cubicBezTo>
                    <a:pt x="96133" y="160364"/>
                    <a:pt x="94096" y="153309"/>
                    <a:pt x="86545" y="143920"/>
                  </a:cubicBezTo>
                  <a:cubicBezTo>
                    <a:pt x="78993" y="134530"/>
                    <a:pt x="92009" y="121216"/>
                    <a:pt x="81775" y="113366"/>
                  </a:cubicBezTo>
                  <a:cubicBezTo>
                    <a:pt x="71491" y="105516"/>
                    <a:pt x="64635" y="93792"/>
                    <a:pt x="74224" y="91407"/>
                  </a:cubicBezTo>
                  <a:cubicBezTo>
                    <a:pt x="83812" y="89072"/>
                    <a:pt x="112577" y="70243"/>
                    <a:pt x="109149" y="62394"/>
                  </a:cubicBezTo>
                  <a:cubicBezTo>
                    <a:pt x="105721" y="54544"/>
                    <a:pt x="65331" y="63984"/>
                    <a:pt x="61903" y="78043"/>
                  </a:cubicBezTo>
                  <a:cubicBezTo>
                    <a:pt x="58475" y="92152"/>
                    <a:pt x="29710" y="76453"/>
                    <a:pt x="33138" y="52160"/>
                  </a:cubicBezTo>
                  <a:cubicBezTo>
                    <a:pt x="36566" y="27866"/>
                    <a:pt x="93400" y="23941"/>
                    <a:pt x="109844" y="32585"/>
                  </a:cubicBezTo>
                  <a:cubicBezTo>
                    <a:pt x="126289" y="41180"/>
                    <a:pt x="144074" y="18476"/>
                    <a:pt x="150235" y="5162"/>
                  </a:cubicBezTo>
                  <a:cubicBezTo>
                    <a:pt x="156395" y="-8153"/>
                    <a:pt x="137218" y="7497"/>
                    <a:pt x="125593" y="16141"/>
                  </a:cubicBezTo>
                  <a:cubicBezTo>
                    <a:pt x="113968" y="24736"/>
                    <a:pt x="83166" y="15346"/>
                    <a:pt x="67417" y="9087"/>
                  </a:cubicBezTo>
                  <a:cubicBezTo>
                    <a:pt x="51669" y="2827"/>
                    <a:pt x="52364" y="20066"/>
                    <a:pt x="39348" y="22401"/>
                  </a:cubicBezTo>
                  <a:cubicBezTo>
                    <a:pt x="26332" y="24736"/>
                    <a:pt x="29064" y="57674"/>
                    <a:pt x="22903" y="61599"/>
                  </a:cubicBezTo>
                  <a:cubicBezTo>
                    <a:pt x="16743" y="65524"/>
                    <a:pt x="16743" y="89817"/>
                    <a:pt x="4422" y="112571"/>
                  </a:cubicBezTo>
                  <a:cubicBezTo>
                    <a:pt x="-7948" y="135275"/>
                    <a:pt x="8496" y="138405"/>
                    <a:pt x="18780" y="13920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03" name="Freeform: Shape 237">
              <a:extLst>
                <a:ext uri="{FF2B5EF4-FFF2-40B4-BE49-F238E27FC236}">
                  <a16:creationId xmlns:a16="http://schemas.microsoft.com/office/drawing/2014/main" xmlns="" id="{978234B0-D5E6-6DA4-15C5-28333524703B}"/>
                </a:ext>
              </a:extLst>
            </p:cNvPr>
            <p:cNvSpPr/>
            <p:nvPr/>
          </p:nvSpPr>
          <p:spPr>
            <a:xfrm>
              <a:off x="6538803" y="4277263"/>
              <a:ext cx="15748" cy="16098"/>
            </a:xfrm>
            <a:custGeom>
              <a:avLst/>
              <a:gdLst>
                <a:gd name="connsiteX0" fmla="*/ 9141 w 15748"/>
                <a:gd name="connsiteY0" fmla="*/ 8150 h 16098"/>
                <a:gd name="connsiteX1" fmla="*/ 15749 w 15748"/>
                <a:gd name="connsiteY1" fmla="*/ 16098 h 16098"/>
                <a:gd name="connsiteX2" fmla="*/ 0 w 15748"/>
                <a:gd name="connsiteY2" fmla="*/ 846 h 16098"/>
                <a:gd name="connsiteX3" fmla="*/ 9141 w 15748"/>
                <a:gd name="connsiteY3" fmla="*/ 8150 h 16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748" h="16098">
                  <a:moveTo>
                    <a:pt x="9141" y="8150"/>
                  </a:moveTo>
                  <a:cubicBezTo>
                    <a:pt x="11278" y="10882"/>
                    <a:pt x="13463" y="13515"/>
                    <a:pt x="15749" y="16098"/>
                  </a:cubicBezTo>
                  <a:cubicBezTo>
                    <a:pt x="14407" y="7156"/>
                    <a:pt x="2335" y="-3029"/>
                    <a:pt x="0" y="846"/>
                  </a:cubicBezTo>
                  <a:cubicBezTo>
                    <a:pt x="3229" y="2238"/>
                    <a:pt x="6310" y="4572"/>
                    <a:pt x="9141" y="815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04" name="Freeform: Shape 238">
              <a:extLst>
                <a:ext uri="{FF2B5EF4-FFF2-40B4-BE49-F238E27FC236}">
                  <a16:creationId xmlns:a16="http://schemas.microsoft.com/office/drawing/2014/main" xmlns="" id="{68D17F57-4A81-0F47-59F6-AA003B69B1DA}"/>
                </a:ext>
              </a:extLst>
            </p:cNvPr>
            <p:cNvSpPr/>
            <p:nvPr/>
          </p:nvSpPr>
          <p:spPr>
            <a:xfrm>
              <a:off x="6976930" y="4534348"/>
              <a:ext cx="67952" cy="29399"/>
            </a:xfrm>
            <a:custGeom>
              <a:avLst/>
              <a:gdLst>
                <a:gd name="connsiteX0" fmla="*/ 33391 w 67952"/>
                <a:gd name="connsiteY0" fmla="*/ 2448 h 29399"/>
                <a:gd name="connsiteX1" fmla="*/ 12178 w 67952"/>
                <a:gd name="connsiteY1" fmla="*/ 5578 h 29399"/>
                <a:gd name="connsiteX2" fmla="*/ 1198 w 67952"/>
                <a:gd name="connsiteY2" fmla="*/ 19687 h 29399"/>
                <a:gd name="connsiteX3" fmla="*/ 34732 w 67952"/>
                <a:gd name="connsiteY3" fmla="*/ 25946 h 29399"/>
                <a:gd name="connsiteX4" fmla="*/ 67621 w 67952"/>
                <a:gd name="connsiteY4" fmla="*/ 14967 h 29399"/>
                <a:gd name="connsiteX5" fmla="*/ 33391 w 67952"/>
                <a:gd name="connsiteY5" fmla="*/ 2448 h 29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952" h="29399">
                  <a:moveTo>
                    <a:pt x="33391" y="2448"/>
                  </a:moveTo>
                  <a:cubicBezTo>
                    <a:pt x="30659" y="9502"/>
                    <a:pt x="19034" y="11042"/>
                    <a:pt x="12178" y="5578"/>
                  </a:cubicBezTo>
                  <a:cubicBezTo>
                    <a:pt x="5322" y="113"/>
                    <a:pt x="-3174" y="13030"/>
                    <a:pt x="1198" y="19687"/>
                  </a:cubicBezTo>
                  <a:cubicBezTo>
                    <a:pt x="3235" y="22817"/>
                    <a:pt x="17642" y="35386"/>
                    <a:pt x="34732" y="25946"/>
                  </a:cubicBezTo>
                  <a:cubicBezTo>
                    <a:pt x="51872" y="16557"/>
                    <a:pt x="63498" y="25152"/>
                    <a:pt x="67621" y="14967"/>
                  </a:cubicBezTo>
                  <a:cubicBezTo>
                    <a:pt x="71745" y="4832"/>
                    <a:pt x="36124" y="-4607"/>
                    <a:pt x="33391" y="2448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05" name="Freeform: Shape 239">
              <a:extLst>
                <a:ext uri="{FF2B5EF4-FFF2-40B4-BE49-F238E27FC236}">
                  <a16:creationId xmlns:a16="http://schemas.microsoft.com/office/drawing/2014/main" xmlns="" id="{CD777303-EF4D-C405-B9C3-AB4800ECCEC6}"/>
                </a:ext>
              </a:extLst>
            </p:cNvPr>
            <p:cNvSpPr/>
            <p:nvPr/>
          </p:nvSpPr>
          <p:spPr>
            <a:xfrm>
              <a:off x="6944991" y="4533864"/>
              <a:ext cx="22513" cy="16122"/>
            </a:xfrm>
            <a:custGeom>
              <a:avLst/>
              <a:gdLst>
                <a:gd name="connsiteX0" fmla="*/ 0 w 22513"/>
                <a:gd name="connsiteY0" fmla="*/ 0 h 16122"/>
                <a:gd name="connsiteX1" fmla="*/ 3527 w 22513"/>
                <a:gd name="connsiteY1" fmla="*/ 14060 h 16122"/>
                <a:gd name="connsiteX2" fmla="*/ 19425 w 22513"/>
                <a:gd name="connsiteY2" fmla="*/ 12371 h 16122"/>
                <a:gd name="connsiteX3" fmla="*/ 0 w 22513"/>
                <a:gd name="connsiteY3" fmla="*/ 0 h 1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513" h="16122">
                  <a:moveTo>
                    <a:pt x="0" y="0"/>
                  </a:moveTo>
                  <a:cubicBezTo>
                    <a:pt x="2335" y="4223"/>
                    <a:pt x="3527" y="9141"/>
                    <a:pt x="3527" y="14060"/>
                  </a:cubicBezTo>
                  <a:cubicBezTo>
                    <a:pt x="7849" y="16395"/>
                    <a:pt x="13116" y="17786"/>
                    <a:pt x="19425" y="12371"/>
                  </a:cubicBezTo>
                  <a:cubicBezTo>
                    <a:pt x="30454" y="2882"/>
                    <a:pt x="9091" y="4074"/>
                    <a:pt x="0" y="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06" name="Freeform: Shape 240">
              <a:extLst>
                <a:ext uri="{FF2B5EF4-FFF2-40B4-BE49-F238E27FC236}">
                  <a16:creationId xmlns:a16="http://schemas.microsoft.com/office/drawing/2014/main" xmlns="" id="{B4793136-2B24-6C22-EB7F-2EF7AB5ABA56}"/>
                </a:ext>
              </a:extLst>
            </p:cNvPr>
            <p:cNvSpPr/>
            <p:nvPr/>
          </p:nvSpPr>
          <p:spPr>
            <a:xfrm>
              <a:off x="6733545" y="4474319"/>
              <a:ext cx="193153" cy="54428"/>
            </a:xfrm>
            <a:custGeom>
              <a:avLst/>
              <a:gdLst>
                <a:gd name="connsiteX0" fmla="*/ 17890 w 193153"/>
                <a:gd name="connsiteY0" fmla="*/ 27203 h 54428"/>
                <a:gd name="connsiteX1" fmla="*/ 30211 w 193153"/>
                <a:gd name="connsiteY1" fmla="*/ 42058 h 54428"/>
                <a:gd name="connsiteX2" fmla="*/ 71296 w 193153"/>
                <a:gd name="connsiteY2" fmla="*/ 45982 h 54428"/>
                <a:gd name="connsiteX3" fmla="*/ 109898 w 193153"/>
                <a:gd name="connsiteY3" fmla="*/ 54428 h 54428"/>
                <a:gd name="connsiteX4" fmla="*/ 166335 w 193153"/>
                <a:gd name="connsiteY4" fmla="*/ 47821 h 54428"/>
                <a:gd name="connsiteX5" fmla="*/ 190481 w 193153"/>
                <a:gd name="connsiteY5" fmla="*/ 30284 h 54428"/>
                <a:gd name="connsiteX6" fmla="*/ 163107 w 193153"/>
                <a:gd name="connsiteY6" fmla="*/ 29538 h 54428"/>
                <a:gd name="connsiteX7" fmla="*/ 115165 w 193153"/>
                <a:gd name="connsiteY7" fmla="*/ 23278 h 54428"/>
                <a:gd name="connsiteX8" fmla="*/ 65832 w 193153"/>
                <a:gd name="connsiteY8" fmla="*/ 10759 h 54428"/>
                <a:gd name="connsiteX9" fmla="*/ 11730 w 193153"/>
                <a:gd name="connsiteY9" fmla="*/ 7629 h 54428"/>
                <a:gd name="connsiteX10" fmla="*/ 800 w 193153"/>
                <a:gd name="connsiteY10" fmla="*/ 23278 h 54428"/>
                <a:gd name="connsiteX11" fmla="*/ 17890 w 193153"/>
                <a:gd name="connsiteY11" fmla="*/ 27203 h 54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3153" h="54428">
                  <a:moveTo>
                    <a:pt x="17890" y="27203"/>
                  </a:moveTo>
                  <a:cubicBezTo>
                    <a:pt x="24051" y="27203"/>
                    <a:pt x="21318" y="40518"/>
                    <a:pt x="30211" y="42058"/>
                  </a:cubicBezTo>
                  <a:cubicBezTo>
                    <a:pt x="39104" y="43648"/>
                    <a:pt x="68564" y="53037"/>
                    <a:pt x="71296" y="45982"/>
                  </a:cubicBezTo>
                  <a:cubicBezTo>
                    <a:pt x="73731" y="39723"/>
                    <a:pt x="95442" y="44542"/>
                    <a:pt x="109898" y="54428"/>
                  </a:cubicBezTo>
                  <a:cubicBezTo>
                    <a:pt x="128678" y="51646"/>
                    <a:pt x="147457" y="49013"/>
                    <a:pt x="166335" y="47821"/>
                  </a:cubicBezTo>
                  <a:cubicBezTo>
                    <a:pt x="155704" y="41710"/>
                    <a:pt x="181787" y="36394"/>
                    <a:pt x="190481" y="30284"/>
                  </a:cubicBezTo>
                  <a:cubicBezTo>
                    <a:pt x="199373" y="24024"/>
                    <a:pt x="185015" y="21689"/>
                    <a:pt x="163107" y="29538"/>
                  </a:cubicBezTo>
                  <a:cubicBezTo>
                    <a:pt x="141148" y="37388"/>
                    <a:pt x="115860" y="12299"/>
                    <a:pt x="115165" y="23278"/>
                  </a:cubicBezTo>
                  <a:cubicBezTo>
                    <a:pt x="114469" y="34258"/>
                    <a:pt x="75420" y="18559"/>
                    <a:pt x="65832" y="10759"/>
                  </a:cubicBezTo>
                  <a:cubicBezTo>
                    <a:pt x="56244" y="2910"/>
                    <a:pt x="19281" y="-7275"/>
                    <a:pt x="11730" y="7629"/>
                  </a:cubicBezTo>
                  <a:cubicBezTo>
                    <a:pt x="4228" y="22533"/>
                    <a:pt x="-2330" y="9169"/>
                    <a:pt x="800" y="23278"/>
                  </a:cubicBezTo>
                  <a:cubicBezTo>
                    <a:pt x="2837" y="32718"/>
                    <a:pt x="11730" y="27203"/>
                    <a:pt x="17890" y="2720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07" name="Freeform: Shape 241">
              <a:extLst>
                <a:ext uri="{FF2B5EF4-FFF2-40B4-BE49-F238E27FC236}">
                  <a16:creationId xmlns:a16="http://schemas.microsoft.com/office/drawing/2014/main" xmlns="" id="{4A7E1D79-818D-BD3A-8AA5-FCBAAB3B8BBC}"/>
                </a:ext>
              </a:extLst>
            </p:cNvPr>
            <p:cNvSpPr/>
            <p:nvPr/>
          </p:nvSpPr>
          <p:spPr>
            <a:xfrm>
              <a:off x="7044238" y="4572073"/>
              <a:ext cx="42789" cy="23073"/>
            </a:xfrm>
            <a:custGeom>
              <a:avLst/>
              <a:gdLst>
                <a:gd name="connsiteX0" fmla="*/ 313 w 42789"/>
                <a:gd name="connsiteY0" fmla="*/ 3126 h 23073"/>
                <a:gd name="connsiteX1" fmla="*/ 20880 w 42789"/>
                <a:gd name="connsiteY1" fmla="*/ 14900 h 23073"/>
                <a:gd name="connsiteX2" fmla="*/ 42790 w 42789"/>
                <a:gd name="connsiteY2" fmla="*/ 16490 h 23073"/>
                <a:gd name="connsiteX3" fmla="*/ 313 w 42789"/>
                <a:gd name="connsiteY3" fmla="*/ 3126 h 23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789" h="23073">
                  <a:moveTo>
                    <a:pt x="313" y="3126"/>
                  </a:moveTo>
                  <a:cubicBezTo>
                    <a:pt x="4437" y="10181"/>
                    <a:pt x="16062" y="10181"/>
                    <a:pt x="20880" y="14900"/>
                  </a:cubicBezTo>
                  <a:cubicBezTo>
                    <a:pt x="25650" y="19570"/>
                    <a:pt x="42790" y="29804"/>
                    <a:pt x="42790" y="16490"/>
                  </a:cubicBezTo>
                  <a:cubicBezTo>
                    <a:pt x="42790" y="3126"/>
                    <a:pt x="-4258" y="-4723"/>
                    <a:pt x="313" y="3126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08" name="Freeform: Shape 242">
              <a:extLst>
                <a:ext uri="{FF2B5EF4-FFF2-40B4-BE49-F238E27FC236}">
                  <a16:creationId xmlns:a16="http://schemas.microsoft.com/office/drawing/2014/main" xmlns="" id="{74860774-4476-5FB0-AC56-90E67036B471}"/>
                </a:ext>
              </a:extLst>
            </p:cNvPr>
            <p:cNvSpPr/>
            <p:nvPr/>
          </p:nvSpPr>
          <p:spPr>
            <a:xfrm>
              <a:off x="7324476" y="4327293"/>
              <a:ext cx="235162" cy="230815"/>
            </a:xfrm>
            <a:custGeom>
              <a:avLst/>
              <a:gdLst>
                <a:gd name="connsiteX0" fmla="*/ 199145 w 235162"/>
                <a:gd name="connsiteY0" fmla="*/ 55294 h 230815"/>
                <a:gd name="connsiteX1" fmla="*/ 176142 w 235162"/>
                <a:gd name="connsiteY1" fmla="*/ 38154 h 230815"/>
                <a:gd name="connsiteX2" fmla="*/ 155674 w 235162"/>
                <a:gd name="connsiteY2" fmla="*/ 31597 h 230815"/>
                <a:gd name="connsiteX3" fmla="*/ 135106 w 235162"/>
                <a:gd name="connsiteY3" fmla="*/ 52761 h 230815"/>
                <a:gd name="connsiteX4" fmla="*/ 97449 w 235162"/>
                <a:gd name="connsiteY4" fmla="*/ 80184 h 230815"/>
                <a:gd name="connsiteX5" fmla="*/ 72807 w 235162"/>
                <a:gd name="connsiteY5" fmla="*/ 14358 h 230815"/>
                <a:gd name="connsiteX6" fmla="*/ 20096 w 235162"/>
                <a:gd name="connsiteY6" fmla="*/ 6508 h 230815"/>
                <a:gd name="connsiteX7" fmla="*/ 223 w 235162"/>
                <a:gd name="connsiteY7" fmla="*/ 23747 h 230815"/>
                <a:gd name="connsiteX8" fmla="*/ 12545 w 235162"/>
                <a:gd name="connsiteY8" fmla="*/ 30802 h 230815"/>
                <a:gd name="connsiteX9" fmla="*/ 25561 w 235162"/>
                <a:gd name="connsiteY9" fmla="*/ 48836 h 230815"/>
                <a:gd name="connsiteX10" fmla="*/ 62573 w 235162"/>
                <a:gd name="connsiteY10" fmla="*/ 51220 h 230815"/>
                <a:gd name="connsiteX11" fmla="*/ 60536 w 235162"/>
                <a:gd name="connsiteY11" fmla="*/ 59070 h 230815"/>
                <a:gd name="connsiteX12" fmla="*/ 40663 w 235162"/>
                <a:gd name="connsiteY12" fmla="*/ 62995 h 230815"/>
                <a:gd name="connsiteX13" fmla="*/ 26952 w 235162"/>
                <a:gd name="connsiteY13" fmla="*/ 66919 h 230815"/>
                <a:gd name="connsiteX14" fmla="*/ 41309 w 235162"/>
                <a:gd name="connsiteY14" fmla="*/ 90419 h 230815"/>
                <a:gd name="connsiteX15" fmla="*/ 57058 w 235162"/>
                <a:gd name="connsiteY15" fmla="*/ 90419 h 230815"/>
                <a:gd name="connsiteX16" fmla="*/ 81054 w 235162"/>
                <a:gd name="connsiteY16" fmla="*/ 98268 h 230815"/>
                <a:gd name="connsiteX17" fmla="*/ 101622 w 235162"/>
                <a:gd name="connsiteY17" fmla="*/ 110837 h 230815"/>
                <a:gd name="connsiteX18" fmla="*/ 166703 w 235162"/>
                <a:gd name="connsiteY18" fmla="*/ 136721 h 230815"/>
                <a:gd name="connsiteX19" fmla="*/ 179719 w 235162"/>
                <a:gd name="connsiteY19" fmla="*/ 167274 h 230815"/>
                <a:gd name="connsiteX20" fmla="*/ 179024 w 235162"/>
                <a:gd name="connsiteY20" fmla="*/ 190773 h 230815"/>
                <a:gd name="connsiteX21" fmla="*/ 157115 w 235162"/>
                <a:gd name="connsiteY21" fmla="*/ 211937 h 230815"/>
                <a:gd name="connsiteX22" fmla="*/ 210522 w 235162"/>
                <a:gd name="connsiteY22" fmla="*/ 208807 h 230815"/>
                <a:gd name="connsiteX23" fmla="*/ 235163 w 235162"/>
                <a:gd name="connsiteY23" fmla="*/ 230815 h 230815"/>
                <a:gd name="connsiteX24" fmla="*/ 235163 w 235162"/>
                <a:gd name="connsiteY24" fmla="*/ 63541 h 230815"/>
                <a:gd name="connsiteX25" fmla="*/ 219315 w 235162"/>
                <a:gd name="connsiteY25" fmla="*/ 57083 h 230815"/>
                <a:gd name="connsiteX26" fmla="*/ 199145 w 235162"/>
                <a:gd name="connsiteY26" fmla="*/ 55294 h 230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35162" h="230815">
                  <a:moveTo>
                    <a:pt x="199145" y="55294"/>
                  </a:moveTo>
                  <a:cubicBezTo>
                    <a:pt x="186724" y="54996"/>
                    <a:pt x="179073" y="47445"/>
                    <a:pt x="176142" y="38154"/>
                  </a:cubicBezTo>
                  <a:cubicBezTo>
                    <a:pt x="166355" y="34081"/>
                    <a:pt x="158804" y="31348"/>
                    <a:pt x="155674" y="31597"/>
                  </a:cubicBezTo>
                  <a:cubicBezTo>
                    <a:pt x="145390" y="32391"/>
                    <a:pt x="144049" y="52761"/>
                    <a:pt x="135106" y="52761"/>
                  </a:cubicBezTo>
                  <a:cubicBezTo>
                    <a:pt x="126213" y="52761"/>
                    <a:pt x="113893" y="73925"/>
                    <a:pt x="97449" y="80184"/>
                  </a:cubicBezTo>
                  <a:cubicBezTo>
                    <a:pt x="81004" y="86444"/>
                    <a:pt x="80308" y="26132"/>
                    <a:pt x="72807" y="14358"/>
                  </a:cubicBezTo>
                  <a:cubicBezTo>
                    <a:pt x="65256" y="2583"/>
                    <a:pt x="24170" y="-6806"/>
                    <a:pt x="20096" y="6508"/>
                  </a:cubicBezTo>
                  <a:cubicBezTo>
                    <a:pt x="15972" y="19872"/>
                    <a:pt x="1714" y="12768"/>
                    <a:pt x="223" y="23747"/>
                  </a:cubicBezTo>
                  <a:cubicBezTo>
                    <a:pt x="-1117" y="33931"/>
                    <a:pt x="3652" y="30802"/>
                    <a:pt x="12545" y="30802"/>
                  </a:cubicBezTo>
                  <a:cubicBezTo>
                    <a:pt x="21437" y="30802"/>
                    <a:pt x="21437" y="38651"/>
                    <a:pt x="25561" y="48836"/>
                  </a:cubicBezTo>
                  <a:cubicBezTo>
                    <a:pt x="29684" y="59020"/>
                    <a:pt x="54326" y="51966"/>
                    <a:pt x="62573" y="51220"/>
                  </a:cubicBezTo>
                  <a:cubicBezTo>
                    <a:pt x="70820" y="50425"/>
                    <a:pt x="72161" y="63740"/>
                    <a:pt x="60536" y="59070"/>
                  </a:cubicBezTo>
                  <a:cubicBezTo>
                    <a:pt x="48911" y="54350"/>
                    <a:pt x="48911" y="65330"/>
                    <a:pt x="40663" y="62995"/>
                  </a:cubicBezTo>
                  <a:cubicBezTo>
                    <a:pt x="32466" y="60660"/>
                    <a:pt x="21487" y="61455"/>
                    <a:pt x="26952" y="66919"/>
                  </a:cubicBezTo>
                  <a:cubicBezTo>
                    <a:pt x="32466" y="72384"/>
                    <a:pt x="41309" y="77899"/>
                    <a:pt x="41309" y="90419"/>
                  </a:cubicBezTo>
                  <a:cubicBezTo>
                    <a:pt x="41309" y="102988"/>
                    <a:pt x="57058" y="100653"/>
                    <a:pt x="57058" y="90419"/>
                  </a:cubicBezTo>
                  <a:cubicBezTo>
                    <a:pt x="57058" y="80234"/>
                    <a:pt x="65305" y="93548"/>
                    <a:pt x="81054" y="98268"/>
                  </a:cubicBezTo>
                  <a:cubicBezTo>
                    <a:pt x="96803" y="102988"/>
                    <a:pt x="85873" y="110042"/>
                    <a:pt x="101622" y="110837"/>
                  </a:cubicBezTo>
                  <a:cubicBezTo>
                    <a:pt x="117371" y="111632"/>
                    <a:pt x="152991" y="124946"/>
                    <a:pt x="166703" y="136721"/>
                  </a:cubicBezTo>
                  <a:cubicBezTo>
                    <a:pt x="180415" y="148495"/>
                    <a:pt x="170827" y="156295"/>
                    <a:pt x="179719" y="167274"/>
                  </a:cubicBezTo>
                  <a:cubicBezTo>
                    <a:pt x="188612" y="178254"/>
                    <a:pt x="191345" y="190773"/>
                    <a:pt x="179024" y="190773"/>
                  </a:cubicBezTo>
                  <a:cubicBezTo>
                    <a:pt x="166703" y="190773"/>
                    <a:pt x="153687" y="204882"/>
                    <a:pt x="157115" y="211937"/>
                  </a:cubicBezTo>
                  <a:cubicBezTo>
                    <a:pt x="160543" y="218991"/>
                    <a:pt x="200983" y="208807"/>
                    <a:pt x="210522" y="208807"/>
                  </a:cubicBezTo>
                  <a:cubicBezTo>
                    <a:pt x="216781" y="208807"/>
                    <a:pt x="223140" y="221575"/>
                    <a:pt x="235163" y="230815"/>
                  </a:cubicBezTo>
                  <a:lnTo>
                    <a:pt x="235163" y="63541"/>
                  </a:lnTo>
                  <a:cubicBezTo>
                    <a:pt x="230145" y="61604"/>
                    <a:pt x="224780" y="59418"/>
                    <a:pt x="219315" y="57083"/>
                  </a:cubicBezTo>
                  <a:cubicBezTo>
                    <a:pt x="212707" y="56039"/>
                    <a:pt x="206000" y="55443"/>
                    <a:pt x="199145" y="55294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09" name="Freeform: Shape 243">
              <a:extLst>
                <a:ext uri="{FF2B5EF4-FFF2-40B4-BE49-F238E27FC236}">
                  <a16:creationId xmlns:a16="http://schemas.microsoft.com/office/drawing/2014/main" xmlns="" id="{13ACCDCB-6844-3F08-19ED-5E035BB5956F}"/>
                </a:ext>
              </a:extLst>
            </p:cNvPr>
            <p:cNvSpPr/>
            <p:nvPr/>
          </p:nvSpPr>
          <p:spPr>
            <a:xfrm>
              <a:off x="7240620" y="4264616"/>
              <a:ext cx="34913" cy="64522"/>
            </a:xfrm>
            <a:custGeom>
              <a:avLst/>
              <a:gdLst>
                <a:gd name="connsiteX0" fmla="*/ 25158 w 34913"/>
                <a:gd name="connsiteY0" fmla="*/ 43351 h 64522"/>
                <a:gd name="connsiteX1" fmla="*/ 33356 w 34913"/>
                <a:gd name="connsiteY1" fmla="*/ 23727 h 64522"/>
                <a:gd name="connsiteX2" fmla="*/ 19694 w 34913"/>
                <a:gd name="connsiteY2" fmla="*/ 16672 h 64522"/>
                <a:gd name="connsiteX3" fmla="*/ 3945 w 34913"/>
                <a:gd name="connsiteY3" fmla="*/ 6488 h 64522"/>
                <a:gd name="connsiteX4" fmla="*/ 16266 w 34913"/>
                <a:gd name="connsiteY4" fmla="*/ 64465 h 64522"/>
                <a:gd name="connsiteX5" fmla="*/ 25158 w 34913"/>
                <a:gd name="connsiteY5" fmla="*/ 43351 h 64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913" h="64522">
                  <a:moveTo>
                    <a:pt x="25158" y="43351"/>
                  </a:moveTo>
                  <a:cubicBezTo>
                    <a:pt x="40212" y="44941"/>
                    <a:pt x="33356" y="34706"/>
                    <a:pt x="33356" y="23727"/>
                  </a:cubicBezTo>
                  <a:cubicBezTo>
                    <a:pt x="33356" y="12748"/>
                    <a:pt x="19694" y="22187"/>
                    <a:pt x="19694" y="16672"/>
                  </a:cubicBezTo>
                  <a:cubicBezTo>
                    <a:pt x="19694" y="11208"/>
                    <a:pt x="14925" y="-10751"/>
                    <a:pt x="3945" y="6488"/>
                  </a:cubicBezTo>
                  <a:cubicBezTo>
                    <a:pt x="-7034" y="23727"/>
                    <a:pt x="7472" y="66303"/>
                    <a:pt x="16266" y="64465"/>
                  </a:cubicBezTo>
                  <a:cubicBezTo>
                    <a:pt x="23817" y="62925"/>
                    <a:pt x="10105" y="41761"/>
                    <a:pt x="25158" y="43351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10" name="Freeform: Shape 244">
              <a:extLst>
                <a:ext uri="{FF2B5EF4-FFF2-40B4-BE49-F238E27FC236}">
                  <a16:creationId xmlns:a16="http://schemas.microsoft.com/office/drawing/2014/main" xmlns="" id="{34F37AF0-7516-A788-5997-383C07E86FAA}"/>
                </a:ext>
              </a:extLst>
            </p:cNvPr>
            <p:cNvSpPr/>
            <p:nvPr/>
          </p:nvSpPr>
          <p:spPr>
            <a:xfrm>
              <a:off x="7256682" y="4392272"/>
              <a:ext cx="64432" cy="29364"/>
            </a:xfrm>
            <a:custGeom>
              <a:avLst/>
              <a:gdLst>
                <a:gd name="connsiteX0" fmla="*/ 45413 w 64432"/>
                <a:gd name="connsiteY0" fmla="*/ 2686 h 29364"/>
                <a:gd name="connsiteX1" fmla="*/ 204 w 64432"/>
                <a:gd name="connsiteY1" fmla="*/ 12076 h 29364"/>
                <a:gd name="connsiteX2" fmla="*/ 31701 w 64432"/>
                <a:gd name="connsiteY2" fmla="*/ 17590 h 29364"/>
                <a:gd name="connsiteX3" fmla="*/ 61161 w 64432"/>
                <a:gd name="connsiteY3" fmla="*/ 29365 h 29364"/>
                <a:gd name="connsiteX4" fmla="*/ 45413 w 64432"/>
                <a:gd name="connsiteY4" fmla="*/ 2686 h 29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432" h="29364">
                  <a:moveTo>
                    <a:pt x="45413" y="2686"/>
                  </a:moveTo>
                  <a:cubicBezTo>
                    <a:pt x="27627" y="-3574"/>
                    <a:pt x="-2777" y="1742"/>
                    <a:pt x="204" y="12076"/>
                  </a:cubicBezTo>
                  <a:cubicBezTo>
                    <a:pt x="2936" y="21465"/>
                    <a:pt x="17344" y="17590"/>
                    <a:pt x="31701" y="17590"/>
                  </a:cubicBezTo>
                  <a:cubicBezTo>
                    <a:pt x="46059" y="17590"/>
                    <a:pt x="53611" y="29365"/>
                    <a:pt x="61161" y="29365"/>
                  </a:cubicBezTo>
                  <a:cubicBezTo>
                    <a:pt x="68663" y="29315"/>
                    <a:pt x="63199" y="8946"/>
                    <a:pt x="45413" y="2686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11" name="Freeform: Shape 245">
              <a:extLst>
                <a:ext uri="{FF2B5EF4-FFF2-40B4-BE49-F238E27FC236}">
                  <a16:creationId xmlns:a16="http://schemas.microsoft.com/office/drawing/2014/main" xmlns="" id="{54872251-ADC6-5EF8-8080-18E2391FD960}"/>
                </a:ext>
              </a:extLst>
            </p:cNvPr>
            <p:cNvSpPr/>
            <p:nvPr/>
          </p:nvSpPr>
          <p:spPr>
            <a:xfrm>
              <a:off x="7062852" y="4537966"/>
              <a:ext cx="101699" cy="20082"/>
            </a:xfrm>
            <a:custGeom>
              <a:avLst/>
              <a:gdLst>
                <a:gd name="connsiteX0" fmla="*/ 92685 w 101699"/>
                <a:gd name="connsiteY0" fmla="*/ 420 h 20082"/>
                <a:gd name="connsiteX1" fmla="*/ 43352 w 101699"/>
                <a:gd name="connsiteY1" fmla="*/ 5140 h 20082"/>
                <a:gd name="connsiteX2" fmla="*/ 229 w 101699"/>
                <a:gd name="connsiteY2" fmla="*/ 12194 h 20082"/>
                <a:gd name="connsiteX3" fmla="*/ 37887 w 101699"/>
                <a:gd name="connsiteY3" fmla="*/ 20044 h 20082"/>
                <a:gd name="connsiteX4" fmla="*/ 85133 w 101699"/>
                <a:gd name="connsiteY4" fmla="*/ 8270 h 20082"/>
                <a:gd name="connsiteX5" fmla="*/ 92685 w 101699"/>
                <a:gd name="connsiteY5" fmla="*/ 420 h 20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699" h="20082">
                  <a:moveTo>
                    <a:pt x="92685" y="420"/>
                  </a:moveTo>
                  <a:cubicBezTo>
                    <a:pt x="74204" y="-2710"/>
                    <a:pt x="61833" y="12940"/>
                    <a:pt x="43352" y="5140"/>
                  </a:cubicBezTo>
                  <a:cubicBezTo>
                    <a:pt x="24871" y="-2660"/>
                    <a:pt x="-2801" y="5289"/>
                    <a:pt x="229" y="12194"/>
                  </a:cubicBezTo>
                  <a:cubicBezTo>
                    <a:pt x="2961" y="18454"/>
                    <a:pt x="19406" y="19249"/>
                    <a:pt x="37887" y="20044"/>
                  </a:cubicBezTo>
                  <a:cubicBezTo>
                    <a:pt x="56368" y="20839"/>
                    <a:pt x="72813" y="9064"/>
                    <a:pt x="85133" y="8270"/>
                  </a:cubicBezTo>
                  <a:cubicBezTo>
                    <a:pt x="97454" y="7474"/>
                    <a:pt x="111166" y="3550"/>
                    <a:pt x="92685" y="42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12" name="Freeform: Shape 246">
              <a:extLst>
                <a:ext uri="{FF2B5EF4-FFF2-40B4-BE49-F238E27FC236}">
                  <a16:creationId xmlns:a16="http://schemas.microsoft.com/office/drawing/2014/main" xmlns="" id="{B8C91428-512E-B1ED-0114-314ACEBAFD52}"/>
                </a:ext>
              </a:extLst>
            </p:cNvPr>
            <p:cNvSpPr/>
            <p:nvPr/>
          </p:nvSpPr>
          <p:spPr>
            <a:xfrm>
              <a:off x="7209444" y="4399257"/>
              <a:ext cx="28820" cy="20741"/>
            </a:xfrm>
            <a:custGeom>
              <a:avLst/>
              <a:gdLst>
                <a:gd name="connsiteX0" fmla="*/ 196 w 28820"/>
                <a:gd name="connsiteY0" fmla="*/ 6680 h 20741"/>
                <a:gd name="connsiteX1" fmla="*/ 28265 w 28820"/>
                <a:gd name="connsiteY1" fmla="*/ 15325 h 20741"/>
                <a:gd name="connsiteX2" fmla="*/ 196 w 28820"/>
                <a:gd name="connsiteY2" fmla="*/ 6680 h 20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820" h="20741">
                  <a:moveTo>
                    <a:pt x="196" y="6680"/>
                  </a:moveTo>
                  <a:cubicBezTo>
                    <a:pt x="2928" y="19250"/>
                    <a:pt x="22800" y="26255"/>
                    <a:pt x="28265" y="15325"/>
                  </a:cubicBezTo>
                  <a:cubicBezTo>
                    <a:pt x="33730" y="4296"/>
                    <a:pt x="-2984" y="-7876"/>
                    <a:pt x="196" y="668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13" name="Freeform: Shape 247">
              <a:extLst>
                <a:ext uri="{FF2B5EF4-FFF2-40B4-BE49-F238E27FC236}">
                  <a16:creationId xmlns:a16="http://schemas.microsoft.com/office/drawing/2014/main" xmlns="" id="{91CF281B-7C67-544C-3F7A-123088AF48AA}"/>
                </a:ext>
              </a:extLst>
            </p:cNvPr>
            <p:cNvSpPr/>
            <p:nvPr/>
          </p:nvSpPr>
          <p:spPr>
            <a:xfrm>
              <a:off x="7149960" y="4557562"/>
              <a:ext cx="41049" cy="37599"/>
            </a:xfrm>
            <a:custGeom>
              <a:avLst/>
              <a:gdLst>
                <a:gd name="connsiteX0" fmla="*/ 33696 w 41049"/>
                <a:gd name="connsiteY0" fmla="*/ 0 h 37599"/>
                <a:gd name="connsiteX1" fmla="*/ 26195 w 41049"/>
                <a:gd name="connsiteY1" fmla="*/ 3627 h 37599"/>
                <a:gd name="connsiteX2" fmla="*/ 22767 w 41049"/>
                <a:gd name="connsiteY2" fmla="*/ 11178 h 37599"/>
                <a:gd name="connsiteX3" fmla="*/ 15215 w 41049"/>
                <a:gd name="connsiteY3" fmla="*/ 6409 h 37599"/>
                <a:gd name="connsiteX4" fmla="*/ 4186 w 41049"/>
                <a:gd name="connsiteY4" fmla="*/ 36416 h 37599"/>
                <a:gd name="connsiteX5" fmla="*/ 33249 w 41049"/>
                <a:gd name="connsiteY5" fmla="*/ 17388 h 37599"/>
                <a:gd name="connsiteX6" fmla="*/ 36379 w 41049"/>
                <a:gd name="connsiteY6" fmla="*/ 12917 h 37599"/>
                <a:gd name="connsiteX7" fmla="*/ 38714 w 41049"/>
                <a:gd name="connsiteY7" fmla="*/ 10532 h 37599"/>
                <a:gd name="connsiteX8" fmla="*/ 41050 w 41049"/>
                <a:gd name="connsiteY8" fmla="*/ 8794 h 37599"/>
                <a:gd name="connsiteX9" fmla="*/ 33696 w 41049"/>
                <a:gd name="connsiteY9" fmla="*/ 0 h 37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049" h="37599">
                  <a:moveTo>
                    <a:pt x="33696" y="0"/>
                  </a:moveTo>
                  <a:cubicBezTo>
                    <a:pt x="31560" y="1590"/>
                    <a:pt x="29126" y="2882"/>
                    <a:pt x="26195" y="3627"/>
                  </a:cubicBezTo>
                  <a:cubicBezTo>
                    <a:pt x="25301" y="6558"/>
                    <a:pt x="24357" y="9787"/>
                    <a:pt x="22767" y="11178"/>
                  </a:cubicBezTo>
                  <a:cubicBezTo>
                    <a:pt x="20829" y="12917"/>
                    <a:pt x="17550" y="9489"/>
                    <a:pt x="15215" y="6409"/>
                  </a:cubicBezTo>
                  <a:cubicBezTo>
                    <a:pt x="1951" y="12668"/>
                    <a:pt x="-5004" y="30802"/>
                    <a:pt x="4186" y="36416"/>
                  </a:cubicBezTo>
                  <a:cubicBezTo>
                    <a:pt x="13030" y="41831"/>
                    <a:pt x="25897" y="27473"/>
                    <a:pt x="33249" y="17388"/>
                  </a:cubicBezTo>
                  <a:cubicBezTo>
                    <a:pt x="34442" y="15749"/>
                    <a:pt x="35535" y="14209"/>
                    <a:pt x="36379" y="12917"/>
                  </a:cubicBezTo>
                  <a:cubicBezTo>
                    <a:pt x="36876" y="12172"/>
                    <a:pt x="37721" y="11327"/>
                    <a:pt x="38714" y="10532"/>
                  </a:cubicBezTo>
                  <a:cubicBezTo>
                    <a:pt x="39410" y="9936"/>
                    <a:pt x="40155" y="9390"/>
                    <a:pt x="41050" y="8794"/>
                  </a:cubicBezTo>
                  <a:cubicBezTo>
                    <a:pt x="38863" y="5366"/>
                    <a:pt x="36131" y="2037"/>
                    <a:pt x="33696" y="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14" name="Freeform: Shape 248">
              <a:extLst>
                <a:ext uri="{FF2B5EF4-FFF2-40B4-BE49-F238E27FC236}">
                  <a16:creationId xmlns:a16="http://schemas.microsoft.com/office/drawing/2014/main" xmlns="" id="{2336AE3F-19ED-9009-A28E-6EF6D53D0574}"/>
                </a:ext>
              </a:extLst>
            </p:cNvPr>
            <p:cNvSpPr/>
            <p:nvPr/>
          </p:nvSpPr>
          <p:spPr>
            <a:xfrm>
              <a:off x="7165175" y="4538270"/>
              <a:ext cx="74749" cy="30984"/>
            </a:xfrm>
            <a:custGeom>
              <a:avLst/>
              <a:gdLst>
                <a:gd name="connsiteX0" fmla="*/ 7452 w 74749"/>
                <a:gd name="connsiteY0" fmla="*/ 23614 h 30984"/>
                <a:gd name="connsiteX1" fmla="*/ 0 w 74749"/>
                <a:gd name="connsiteY1" fmla="*/ 25750 h 30984"/>
                <a:gd name="connsiteX2" fmla="*/ 7552 w 74749"/>
                <a:gd name="connsiteY2" fmla="*/ 30520 h 30984"/>
                <a:gd name="connsiteX3" fmla="*/ 10980 w 74749"/>
                <a:gd name="connsiteY3" fmla="*/ 22968 h 30984"/>
                <a:gd name="connsiteX4" fmla="*/ 7900 w 74749"/>
                <a:gd name="connsiteY4" fmla="*/ 23564 h 30984"/>
                <a:gd name="connsiteX5" fmla="*/ 7452 w 74749"/>
                <a:gd name="connsiteY5" fmla="*/ 23614 h 30984"/>
                <a:gd name="connsiteX6" fmla="*/ 40341 w 74749"/>
                <a:gd name="connsiteY6" fmla="*/ 3245 h 30984"/>
                <a:gd name="connsiteX7" fmla="*/ 20518 w 74749"/>
                <a:gd name="connsiteY7" fmla="*/ 17652 h 30984"/>
                <a:gd name="connsiteX8" fmla="*/ 18531 w 74749"/>
                <a:gd name="connsiteY8" fmla="*/ 19242 h 30984"/>
                <a:gd name="connsiteX9" fmla="*/ 25834 w 74749"/>
                <a:gd name="connsiteY9" fmla="*/ 28085 h 30984"/>
                <a:gd name="connsiteX10" fmla="*/ 74620 w 74749"/>
                <a:gd name="connsiteY10" fmla="*/ 2450 h 30984"/>
                <a:gd name="connsiteX11" fmla="*/ 40341 w 74749"/>
                <a:gd name="connsiteY11" fmla="*/ 3245 h 30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749" h="30984">
                  <a:moveTo>
                    <a:pt x="7452" y="23614"/>
                  </a:moveTo>
                  <a:cubicBezTo>
                    <a:pt x="4819" y="23862"/>
                    <a:pt x="2286" y="24608"/>
                    <a:pt x="0" y="25750"/>
                  </a:cubicBezTo>
                  <a:cubicBezTo>
                    <a:pt x="2335" y="28781"/>
                    <a:pt x="5614" y="32258"/>
                    <a:pt x="7552" y="30520"/>
                  </a:cubicBezTo>
                  <a:cubicBezTo>
                    <a:pt x="9142" y="29128"/>
                    <a:pt x="10036" y="25850"/>
                    <a:pt x="10980" y="22968"/>
                  </a:cubicBezTo>
                  <a:cubicBezTo>
                    <a:pt x="9986" y="23217"/>
                    <a:pt x="8992" y="23465"/>
                    <a:pt x="7900" y="23564"/>
                  </a:cubicBezTo>
                  <a:cubicBezTo>
                    <a:pt x="7750" y="23564"/>
                    <a:pt x="7601" y="23614"/>
                    <a:pt x="7452" y="23614"/>
                  </a:cubicBezTo>
                  <a:close/>
                  <a:moveTo>
                    <a:pt x="40341" y="3245"/>
                  </a:moveTo>
                  <a:cubicBezTo>
                    <a:pt x="31100" y="2699"/>
                    <a:pt x="27374" y="11442"/>
                    <a:pt x="20518" y="17652"/>
                  </a:cubicBezTo>
                  <a:cubicBezTo>
                    <a:pt x="19872" y="18199"/>
                    <a:pt x="19226" y="18745"/>
                    <a:pt x="18531" y="19242"/>
                  </a:cubicBezTo>
                  <a:cubicBezTo>
                    <a:pt x="20916" y="21329"/>
                    <a:pt x="23698" y="24657"/>
                    <a:pt x="25834" y="28085"/>
                  </a:cubicBezTo>
                  <a:cubicBezTo>
                    <a:pt x="39099" y="19093"/>
                    <a:pt x="72882" y="7865"/>
                    <a:pt x="74620" y="2450"/>
                  </a:cubicBezTo>
                  <a:cubicBezTo>
                    <a:pt x="76657" y="-3810"/>
                    <a:pt x="54052" y="3990"/>
                    <a:pt x="40341" y="3245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15" name="Freeform: Shape 249">
              <a:extLst>
                <a:ext uri="{FF2B5EF4-FFF2-40B4-BE49-F238E27FC236}">
                  <a16:creationId xmlns:a16="http://schemas.microsoft.com/office/drawing/2014/main" xmlns="" id="{BE2E99BA-DF84-451A-6DB5-1F697F312925}"/>
                </a:ext>
              </a:extLst>
            </p:cNvPr>
            <p:cNvSpPr/>
            <p:nvPr/>
          </p:nvSpPr>
          <p:spPr>
            <a:xfrm>
              <a:off x="4507808" y="3147018"/>
              <a:ext cx="38989" cy="69983"/>
            </a:xfrm>
            <a:custGeom>
              <a:avLst/>
              <a:gdLst>
                <a:gd name="connsiteX0" fmla="*/ 17392 w 38989"/>
                <a:gd name="connsiteY0" fmla="*/ 3392 h 69983"/>
                <a:gd name="connsiteX1" fmla="*/ 600 w 38989"/>
                <a:gd name="connsiteY1" fmla="*/ 8112 h 69983"/>
                <a:gd name="connsiteX2" fmla="*/ 9145 w 38989"/>
                <a:gd name="connsiteY2" fmla="*/ 42193 h 69983"/>
                <a:gd name="connsiteX3" fmla="*/ 18733 w 38989"/>
                <a:gd name="connsiteY3" fmla="*/ 67679 h 69983"/>
                <a:gd name="connsiteX4" fmla="*/ 34830 w 38989"/>
                <a:gd name="connsiteY4" fmla="*/ 56302 h 69983"/>
                <a:gd name="connsiteX5" fmla="*/ 38605 w 38989"/>
                <a:gd name="connsiteY5" fmla="*/ 13229 h 69983"/>
                <a:gd name="connsiteX6" fmla="*/ 17392 w 38989"/>
                <a:gd name="connsiteY6" fmla="*/ 3392 h 69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989" h="69983">
                  <a:moveTo>
                    <a:pt x="17392" y="3392"/>
                  </a:moveTo>
                  <a:cubicBezTo>
                    <a:pt x="9890" y="10844"/>
                    <a:pt x="3680" y="2100"/>
                    <a:pt x="600" y="8112"/>
                  </a:cubicBezTo>
                  <a:cubicBezTo>
                    <a:pt x="-3176" y="15564"/>
                    <a:pt x="12225" y="26941"/>
                    <a:pt x="9145" y="42193"/>
                  </a:cubicBezTo>
                  <a:cubicBezTo>
                    <a:pt x="6065" y="57494"/>
                    <a:pt x="10884" y="76671"/>
                    <a:pt x="18733" y="67679"/>
                  </a:cubicBezTo>
                  <a:cubicBezTo>
                    <a:pt x="26633" y="58687"/>
                    <a:pt x="30408" y="62959"/>
                    <a:pt x="34830" y="56302"/>
                  </a:cubicBezTo>
                  <a:cubicBezTo>
                    <a:pt x="39301" y="49645"/>
                    <a:pt x="35525" y="24954"/>
                    <a:pt x="38605" y="13229"/>
                  </a:cubicBezTo>
                  <a:cubicBezTo>
                    <a:pt x="41735" y="1455"/>
                    <a:pt x="24943" y="-4060"/>
                    <a:pt x="17392" y="3392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16" name="Freeform: Shape 250">
              <a:extLst>
                <a:ext uri="{FF2B5EF4-FFF2-40B4-BE49-F238E27FC236}">
                  <a16:creationId xmlns:a16="http://schemas.microsoft.com/office/drawing/2014/main" xmlns="" id="{0D50919B-6151-5337-7BA2-37A7084F518B}"/>
                </a:ext>
              </a:extLst>
            </p:cNvPr>
            <p:cNvSpPr/>
            <p:nvPr/>
          </p:nvSpPr>
          <p:spPr>
            <a:xfrm>
              <a:off x="4474646" y="2951191"/>
              <a:ext cx="264288" cy="292519"/>
            </a:xfrm>
            <a:custGeom>
              <a:avLst/>
              <a:gdLst>
                <a:gd name="connsiteX0" fmla="*/ 218375 w 264288"/>
                <a:gd name="connsiteY0" fmla="*/ 186700 h 292519"/>
                <a:gd name="connsiteX1" fmla="*/ 201235 w 264288"/>
                <a:gd name="connsiteY1" fmla="*/ 171001 h 292519"/>
                <a:gd name="connsiteX2" fmla="*/ 165267 w 264288"/>
                <a:gd name="connsiteY2" fmla="*/ 128673 h 292519"/>
                <a:gd name="connsiteX3" fmla="*/ 132726 w 264288"/>
                <a:gd name="connsiteY3" fmla="*/ 90667 h 292519"/>
                <a:gd name="connsiteX4" fmla="*/ 133074 w 264288"/>
                <a:gd name="connsiteY4" fmla="*/ 64038 h 292519"/>
                <a:gd name="connsiteX5" fmla="*/ 143258 w 264288"/>
                <a:gd name="connsiteY5" fmla="*/ 48985 h 292519"/>
                <a:gd name="connsiteX6" fmla="*/ 144450 w 264288"/>
                <a:gd name="connsiteY6" fmla="*/ 13861 h 292519"/>
                <a:gd name="connsiteX7" fmla="*/ 132676 w 264288"/>
                <a:gd name="connsiteY7" fmla="*/ 11178 h 292519"/>
                <a:gd name="connsiteX8" fmla="*/ 128056 w 264288"/>
                <a:gd name="connsiteY8" fmla="*/ 0 h 292519"/>
                <a:gd name="connsiteX9" fmla="*/ 109575 w 264288"/>
                <a:gd name="connsiteY9" fmla="*/ 2931 h 292519"/>
                <a:gd name="connsiteX10" fmla="*/ 95217 w 264288"/>
                <a:gd name="connsiteY10" fmla="*/ 8197 h 292519"/>
                <a:gd name="connsiteX11" fmla="*/ 92336 w 264288"/>
                <a:gd name="connsiteY11" fmla="*/ 6359 h 292519"/>
                <a:gd name="connsiteX12" fmla="*/ 87864 w 264288"/>
                <a:gd name="connsiteY12" fmla="*/ 11129 h 292519"/>
                <a:gd name="connsiteX13" fmla="*/ 84436 w 264288"/>
                <a:gd name="connsiteY13" fmla="*/ 17388 h 292519"/>
                <a:gd name="connsiteX14" fmla="*/ 77581 w 264288"/>
                <a:gd name="connsiteY14" fmla="*/ 20518 h 292519"/>
                <a:gd name="connsiteX15" fmla="*/ 66601 w 264288"/>
                <a:gd name="connsiteY15" fmla="*/ 23648 h 292519"/>
                <a:gd name="connsiteX16" fmla="*/ 58404 w 264288"/>
                <a:gd name="connsiteY16" fmla="*/ 29113 h 292519"/>
                <a:gd name="connsiteX17" fmla="*/ 52243 w 264288"/>
                <a:gd name="connsiteY17" fmla="*/ 38502 h 292519"/>
                <a:gd name="connsiteX18" fmla="*/ 39227 w 264288"/>
                <a:gd name="connsiteY18" fmla="*/ 20468 h 292519"/>
                <a:gd name="connsiteX19" fmla="*/ 27602 w 264288"/>
                <a:gd name="connsiteY19" fmla="*/ 39297 h 292519"/>
                <a:gd name="connsiteX20" fmla="*/ 7829 w 264288"/>
                <a:gd name="connsiteY20" fmla="*/ 40887 h 292519"/>
                <a:gd name="connsiteX21" fmla="*/ 10462 w 264288"/>
                <a:gd name="connsiteY21" fmla="*/ 53407 h 292519"/>
                <a:gd name="connsiteX22" fmla="*/ 5842 w 264288"/>
                <a:gd name="connsiteY22" fmla="*/ 63989 h 292519"/>
                <a:gd name="connsiteX23" fmla="*/ 1222 w 264288"/>
                <a:gd name="connsiteY23" fmla="*/ 70447 h 292519"/>
                <a:gd name="connsiteX24" fmla="*/ 7879 w 264288"/>
                <a:gd name="connsiteY24" fmla="*/ 83960 h 292519"/>
                <a:gd name="connsiteX25" fmla="*/ 12996 w 264288"/>
                <a:gd name="connsiteY25" fmla="*/ 96877 h 292519"/>
                <a:gd name="connsiteX26" fmla="*/ 23776 w 264288"/>
                <a:gd name="connsiteY26" fmla="*/ 101001 h 292519"/>
                <a:gd name="connsiteX27" fmla="*/ 21193 w 264288"/>
                <a:gd name="connsiteY27" fmla="*/ 109993 h 292519"/>
                <a:gd name="connsiteX28" fmla="*/ 32371 w 264288"/>
                <a:gd name="connsiteY28" fmla="*/ 106316 h 292519"/>
                <a:gd name="connsiteX29" fmla="*/ 48468 w 264288"/>
                <a:gd name="connsiteY29" fmla="*/ 90667 h 292519"/>
                <a:gd name="connsiteX30" fmla="*/ 81009 w 264288"/>
                <a:gd name="connsiteY30" fmla="*/ 106316 h 292519"/>
                <a:gd name="connsiteX31" fmla="*/ 88212 w 264288"/>
                <a:gd name="connsiteY31" fmla="*/ 122015 h 292519"/>
                <a:gd name="connsiteX32" fmla="*/ 110121 w 264288"/>
                <a:gd name="connsiteY32" fmla="*/ 154159 h 292519"/>
                <a:gd name="connsiteX33" fmla="*/ 141619 w 264288"/>
                <a:gd name="connsiteY33" fmla="*/ 185110 h 292519"/>
                <a:gd name="connsiteX34" fmla="*/ 163876 w 264288"/>
                <a:gd name="connsiteY34" fmla="*/ 196089 h 292519"/>
                <a:gd name="connsiteX35" fmla="*/ 184096 w 264288"/>
                <a:gd name="connsiteY35" fmla="*/ 211391 h 292519"/>
                <a:gd name="connsiteX36" fmla="*/ 200540 w 264288"/>
                <a:gd name="connsiteY36" fmla="*/ 227090 h 292519"/>
                <a:gd name="connsiteX37" fmla="*/ 208091 w 264288"/>
                <a:gd name="connsiteY37" fmla="*/ 242739 h 292519"/>
                <a:gd name="connsiteX38" fmla="*/ 209135 w 264288"/>
                <a:gd name="connsiteY38" fmla="*/ 271355 h 292519"/>
                <a:gd name="connsiteX39" fmla="*/ 210178 w 264288"/>
                <a:gd name="connsiteY39" fmla="*/ 292519 h 292519"/>
                <a:gd name="connsiteX40" fmla="*/ 221803 w 264288"/>
                <a:gd name="connsiteY40" fmla="*/ 270560 h 292519"/>
                <a:gd name="connsiteX41" fmla="*/ 235167 w 264288"/>
                <a:gd name="connsiteY41" fmla="*/ 254911 h 292519"/>
                <a:gd name="connsiteX42" fmla="*/ 224585 w 264288"/>
                <a:gd name="connsiteY42" fmla="*/ 234144 h 292519"/>
                <a:gd name="connsiteX43" fmla="*/ 246842 w 264288"/>
                <a:gd name="connsiteY43" fmla="*/ 222768 h 292519"/>
                <a:gd name="connsiteX44" fmla="*/ 264280 w 264288"/>
                <a:gd name="connsiteY44" fmla="*/ 223960 h 292519"/>
                <a:gd name="connsiteX45" fmla="*/ 218375 w 264288"/>
                <a:gd name="connsiteY45" fmla="*/ 186700 h 2925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264288" h="292519">
                  <a:moveTo>
                    <a:pt x="218375" y="186700"/>
                  </a:moveTo>
                  <a:cubicBezTo>
                    <a:pt x="209482" y="180440"/>
                    <a:pt x="215295" y="170255"/>
                    <a:pt x="201235" y="171001"/>
                  </a:cubicBezTo>
                  <a:cubicBezTo>
                    <a:pt x="187176" y="171795"/>
                    <a:pt x="170434" y="151824"/>
                    <a:pt x="165267" y="128673"/>
                  </a:cubicBezTo>
                  <a:cubicBezTo>
                    <a:pt x="160150" y="105571"/>
                    <a:pt x="138240" y="104379"/>
                    <a:pt x="132726" y="90667"/>
                  </a:cubicBezTo>
                  <a:cubicBezTo>
                    <a:pt x="127261" y="76955"/>
                    <a:pt x="137843" y="75365"/>
                    <a:pt x="133074" y="64038"/>
                  </a:cubicBezTo>
                  <a:cubicBezTo>
                    <a:pt x="130391" y="57729"/>
                    <a:pt x="136303" y="52115"/>
                    <a:pt x="143258" y="48985"/>
                  </a:cubicBezTo>
                  <a:cubicBezTo>
                    <a:pt x="142712" y="36416"/>
                    <a:pt x="143606" y="22704"/>
                    <a:pt x="144450" y="13861"/>
                  </a:cubicBezTo>
                  <a:cubicBezTo>
                    <a:pt x="139035" y="13215"/>
                    <a:pt x="134316" y="12321"/>
                    <a:pt x="132676" y="11178"/>
                  </a:cubicBezTo>
                  <a:cubicBezTo>
                    <a:pt x="130093" y="9390"/>
                    <a:pt x="129596" y="0"/>
                    <a:pt x="128056" y="0"/>
                  </a:cubicBezTo>
                  <a:cubicBezTo>
                    <a:pt x="126516" y="0"/>
                    <a:pt x="112158" y="0"/>
                    <a:pt x="109575" y="2931"/>
                  </a:cubicBezTo>
                  <a:cubicBezTo>
                    <a:pt x="106991" y="5862"/>
                    <a:pt x="99291" y="11178"/>
                    <a:pt x="95217" y="8197"/>
                  </a:cubicBezTo>
                  <a:cubicBezTo>
                    <a:pt x="94323" y="7552"/>
                    <a:pt x="93329" y="6955"/>
                    <a:pt x="92336" y="6359"/>
                  </a:cubicBezTo>
                  <a:lnTo>
                    <a:pt x="87864" y="11129"/>
                  </a:lnTo>
                  <a:cubicBezTo>
                    <a:pt x="87864" y="11129"/>
                    <a:pt x="87169" y="17388"/>
                    <a:pt x="84436" y="17388"/>
                  </a:cubicBezTo>
                  <a:cubicBezTo>
                    <a:pt x="81704" y="17388"/>
                    <a:pt x="77581" y="15053"/>
                    <a:pt x="77581" y="20518"/>
                  </a:cubicBezTo>
                  <a:cubicBezTo>
                    <a:pt x="77581" y="26033"/>
                    <a:pt x="70029" y="24443"/>
                    <a:pt x="66601" y="23648"/>
                  </a:cubicBezTo>
                  <a:cubicBezTo>
                    <a:pt x="63173" y="22853"/>
                    <a:pt x="58404" y="24443"/>
                    <a:pt x="58404" y="29113"/>
                  </a:cubicBezTo>
                  <a:cubicBezTo>
                    <a:pt x="58404" y="33832"/>
                    <a:pt x="57708" y="44017"/>
                    <a:pt x="52243" y="38502"/>
                  </a:cubicBezTo>
                  <a:cubicBezTo>
                    <a:pt x="46779" y="32988"/>
                    <a:pt x="41264" y="18879"/>
                    <a:pt x="39227" y="20468"/>
                  </a:cubicBezTo>
                  <a:cubicBezTo>
                    <a:pt x="37190" y="22058"/>
                    <a:pt x="32371" y="39297"/>
                    <a:pt x="27602" y="39297"/>
                  </a:cubicBezTo>
                  <a:cubicBezTo>
                    <a:pt x="24621" y="39297"/>
                    <a:pt x="14884" y="40192"/>
                    <a:pt x="7829" y="40887"/>
                  </a:cubicBezTo>
                  <a:cubicBezTo>
                    <a:pt x="5991" y="47644"/>
                    <a:pt x="7978" y="51668"/>
                    <a:pt x="10462" y="53407"/>
                  </a:cubicBezTo>
                  <a:cubicBezTo>
                    <a:pt x="13046" y="55145"/>
                    <a:pt x="8922" y="62200"/>
                    <a:pt x="5842" y="63989"/>
                  </a:cubicBezTo>
                  <a:cubicBezTo>
                    <a:pt x="2762" y="65777"/>
                    <a:pt x="-2356" y="63989"/>
                    <a:pt x="1222" y="70447"/>
                  </a:cubicBezTo>
                  <a:cubicBezTo>
                    <a:pt x="4798" y="76906"/>
                    <a:pt x="11505" y="77502"/>
                    <a:pt x="7879" y="83960"/>
                  </a:cubicBezTo>
                  <a:cubicBezTo>
                    <a:pt x="4302" y="90419"/>
                    <a:pt x="7879" y="96331"/>
                    <a:pt x="12996" y="96877"/>
                  </a:cubicBezTo>
                  <a:cubicBezTo>
                    <a:pt x="18113" y="97473"/>
                    <a:pt x="25317" y="96281"/>
                    <a:pt x="23776" y="101001"/>
                  </a:cubicBezTo>
                  <a:cubicBezTo>
                    <a:pt x="22882" y="103733"/>
                    <a:pt x="21491" y="106913"/>
                    <a:pt x="21193" y="109993"/>
                  </a:cubicBezTo>
                  <a:cubicBezTo>
                    <a:pt x="25217" y="108651"/>
                    <a:pt x="28794" y="108403"/>
                    <a:pt x="32371" y="106316"/>
                  </a:cubicBezTo>
                  <a:cubicBezTo>
                    <a:pt x="39575" y="102044"/>
                    <a:pt x="36495" y="94542"/>
                    <a:pt x="48468" y="90667"/>
                  </a:cubicBezTo>
                  <a:cubicBezTo>
                    <a:pt x="60441" y="86742"/>
                    <a:pt x="76189" y="98119"/>
                    <a:pt x="81009" y="106316"/>
                  </a:cubicBezTo>
                  <a:cubicBezTo>
                    <a:pt x="85827" y="114563"/>
                    <a:pt x="87169" y="115358"/>
                    <a:pt x="88212" y="122015"/>
                  </a:cubicBezTo>
                  <a:cubicBezTo>
                    <a:pt x="89255" y="128673"/>
                    <a:pt x="93677" y="141987"/>
                    <a:pt x="110121" y="154159"/>
                  </a:cubicBezTo>
                  <a:cubicBezTo>
                    <a:pt x="126566" y="166331"/>
                    <a:pt x="133074" y="180042"/>
                    <a:pt x="141619" y="185110"/>
                  </a:cubicBezTo>
                  <a:cubicBezTo>
                    <a:pt x="150164" y="190227"/>
                    <a:pt x="158758" y="189035"/>
                    <a:pt x="163876" y="196089"/>
                  </a:cubicBezTo>
                  <a:cubicBezTo>
                    <a:pt x="168993" y="203144"/>
                    <a:pt x="175849" y="207069"/>
                    <a:pt x="184096" y="211391"/>
                  </a:cubicBezTo>
                  <a:cubicBezTo>
                    <a:pt x="192293" y="215713"/>
                    <a:pt x="192641" y="225897"/>
                    <a:pt x="200540" y="227090"/>
                  </a:cubicBezTo>
                  <a:cubicBezTo>
                    <a:pt x="208439" y="228282"/>
                    <a:pt x="203272" y="236082"/>
                    <a:pt x="208091" y="242739"/>
                  </a:cubicBezTo>
                  <a:cubicBezTo>
                    <a:pt x="212861" y="249396"/>
                    <a:pt x="214252" y="263506"/>
                    <a:pt x="209135" y="271355"/>
                  </a:cubicBezTo>
                  <a:cubicBezTo>
                    <a:pt x="204017" y="279205"/>
                    <a:pt x="206750" y="292519"/>
                    <a:pt x="210178" y="292519"/>
                  </a:cubicBezTo>
                  <a:cubicBezTo>
                    <a:pt x="213606" y="292519"/>
                    <a:pt x="220809" y="278410"/>
                    <a:pt x="221803" y="270560"/>
                  </a:cubicBezTo>
                  <a:cubicBezTo>
                    <a:pt x="222797" y="262711"/>
                    <a:pt x="229702" y="263108"/>
                    <a:pt x="235167" y="254911"/>
                  </a:cubicBezTo>
                  <a:cubicBezTo>
                    <a:pt x="240632" y="246664"/>
                    <a:pt x="226970" y="244726"/>
                    <a:pt x="224585" y="234144"/>
                  </a:cubicBezTo>
                  <a:cubicBezTo>
                    <a:pt x="222201" y="223562"/>
                    <a:pt x="234869" y="214173"/>
                    <a:pt x="246842" y="222768"/>
                  </a:cubicBezTo>
                  <a:cubicBezTo>
                    <a:pt x="258815" y="231412"/>
                    <a:pt x="263634" y="237274"/>
                    <a:pt x="264280" y="223960"/>
                  </a:cubicBezTo>
                  <a:cubicBezTo>
                    <a:pt x="264926" y="210596"/>
                    <a:pt x="227268" y="192959"/>
                    <a:pt x="218375" y="18670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17" name="Freeform: Shape 251">
              <a:extLst>
                <a:ext uri="{FF2B5EF4-FFF2-40B4-BE49-F238E27FC236}">
                  <a16:creationId xmlns:a16="http://schemas.microsoft.com/office/drawing/2014/main" xmlns="" id="{76CF2100-DB3E-0B2B-A77A-972F549E3AEB}"/>
                </a:ext>
              </a:extLst>
            </p:cNvPr>
            <p:cNvSpPr/>
            <p:nvPr/>
          </p:nvSpPr>
          <p:spPr>
            <a:xfrm>
              <a:off x="4610104" y="3237791"/>
              <a:ext cx="66238" cy="45926"/>
            </a:xfrm>
            <a:custGeom>
              <a:avLst/>
              <a:gdLst>
                <a:gd name="connsiteX0" fmla="*/ 47644 w 66238"/>
                <a:gd name="connsiteY0" fmla="*/ 1597 h 45926"/>
                <a:gd name="connsiteX1" fmla="*/ 19574 w 66238"/>
                <a:gd name="connsiteY1" fmla="*/ 1597 h 45926"/>
                <a:gd name="connsiteX2" fmla="*/ 0 w 66238"/>
                <a:gd name="connsiteY2" fmla="*/ 9646 h 45926"/>
                <a:gd name="connsiteX3" fmla="*/ 1192 w 66238"/>
                <a:gd name="connsiteY3" fmla="*/ 10341 h 45926"/>
                <a:gd name="connsiteX4" fmla="*/ 11625 w 66238"/>
                <a:gd name="connsiteY4" fmla="*/ 22414 h 45926"/>
                <a:gd name="connsiteX5" fmla="*/ 23996 w 66238"/>
                <a:gd name="connsiteY5" fmla="*/ 27084 h 45926"/>
                <a:gd name="connsiteX6" fmla="*/ 50376 w 66238"/>
                <a:gd name="connsiteY6" fmla="*/ 45912 h 45926"/>
                <a:gd name="connsiteX7" fmla="*/ 56536 w 66238"/>
                <a:gd name="connsiteY7" fmla="*/ 27879 h 45926"/>
                <a:gd name="connsiteX8" fmla="*/ 66125 w 66238"/>
                <a:gd name="connsiteY8" fmla="*/ 3187 h 45926"/>
                <a:gd name="connsiteX9" fmla="*/ 47644 w 66238"/>
                <a:gd name="connsiteY9" fmla="*/ 1597 h 4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6238" h="45926">
                  <a:moveTo>
                    <a:pt x="47644" y="1597"/>
                  </a:moveTo>
                  <a:cubicBezTo>
                    <a:pt x="33584" y="5125"/>
                    <a:pt x="27772" y="6317"/>
                    <a:pt x="19574" y="1597"/>
                  </a:cubicBezTo>
                  <a:cubicBezTo>
                    <a:pt x="12420" y="-2476"/>
                    <a:pt x="1391" y="3783"/>
                    <a:pt x="0" y="9646"/>
                  </a:cubicBezTo>
                  <a:cubicBezTo>
                    <a:pt x="398" y="9894"/>
                    <a:pt x="795" y="10093"/>
                    <a:pt x="1192" y="10341"/>
                  </a:cubicBezTo>
                  <a:cubicBezTo>
                    <a:pt x="6458" y="13571"/>
                    <a:pt x="9837" y="17843"/>
                    <a:pt x="11625" y="22414"/>
                  </a:cubicBezTo>
                  <a:cubicBezTo>
                    <a:pt x="14854" y="23954"/>
                    <a:pt x="18879" y="25544"/>
                    <a:pt x="23996" y="27084"/>
                  </a:cubicBezTo>
                  <a:cubicBezTo>
                    <a:pt x="41136" y="32151"/>
                    <a:pt x="43172" y="45465"/>
                    <a:pt x="50376" y="45912"/>
                  </a:cubicBezTo>
                  <a:cubicBezTo>
                    <a:pt x="57580" y="46310"/>
                    <a:pt x="58275" y="38460"/>
                    <a:pt x="56536" y="27879"/>
                  </a:cubicBezTo>
                  <a:cubicBezTo>
                    <a:pt x="54798" y="17297"/>
                    <a:pt x="65082" y="5175"/>
                    <a:pt x="66125" y="3187"/>
                  </a:cubicBezTo>
                  <a:cubicBezTo>
                    <a:pt x="67118" y="1200"/>
                    <a:pt x="61654" y="-1930"/>
                    <a:pt x="47644" y="1597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18" name="Freeform: Shape 252">
              <a:extLst>
                <a:ext uri="{FF2B5EF4-FFF2-40B4-BE49-F238E27FC236}">
                  <a16:creationId xmlns:a16="http://schemas.microsoft.com/office/drawing/2014/main" xmlns="" id="{A8CFE228-72EF-720F-4AB0-1F66B71DE04E}"/>
                </a:ext>
              </a:extLst>
            </p:cNvPr>
            <p:cNvSpPr/>
            <p:nvPr/>
          </p:nvSpPr>
          <p:spPr>
            <a:xfrm>
              <a:off x="4739324" y="3073356"/>
              <a:ext cx="28019" cy="42526"/>
            </a:xfrm>
            <a:custGeom>
              <a:avLst/>
              <a:gdLst>
                <a:gd name="connsiteX0" fmla="*/ 9787 w 28019"/>
                <a:gd name="connsiteY0" fmla="*/ 0 h 42526"/>
                <a:gd name="connsiteX1" fmla="*/ 944 w 28019"/>
                <a:gd name="connsiteY1" fmla="*/ 19674 h 42526"/>
                <a:gd name="connsiteX2" fmla="*/ 0 w 28019"/>
                <a:gd name="connsiteY2" fmla="*/ 27871 h 42526"/>
                <a:gd name="connsiteX3" fmla="*/ 16395 w 28019"/>
                <a:gd name="connsiteY3" fmla="*/ 41781 h 42526"/>
                <a:gd name="connsiteX4" fmla="*/ 17637 w 28019"/>
                <a:gd name="connsiteY4" fmla="*/ 42527 h 42526"/>
                <a:gd name="connsiteX5" fmla="*/ 28020 w 28019"/>
                <a:gd name="connsiteY5" fmla="*/ 23797 h 42526"/>
                <a:gd name="connsiteX6" fmla="*/ 9787 w 28019"/>
                <a:gd name="connsiteY6" fmla="*/ 0 h 42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19" h="42526">
                  <a:moveTo>
                    <a:pt x="9787" y="0"/>
                  </a:moveTo>
                  <a:cubicBezTo>
                    <a:pt x="5018" y="7353"/>
                    <a:pt x="398" y="16643"/>
                    <a:pt x="944" y="19674"/>
                  </a:cubicBezTo>
                  <a:cubicBezTo>
                    <a:pt x="1192" y="21015"/>
                    <a:pt x="795" y="24045"/>
                    <a:pt x="0" y="27871"/>
                  </a:cubicBezTo>
                  <a:cubicBezTo>
                    <a:pt x="6111" y="33485"/>
                    <a:pt x="12023" y="39198"/>
                    <a:pt x="16395" y="41781"/>
                  </a:cubicBezTo>
                  <a:cubicBezTo>
                    <a:pt x="16842" y="42030"/>
                    <a:pt x="17190" y="42278"/>
                    <a:pt x="17637" y="42527"/>
                  </a:cubicBezTo>
                  <a:cubicBezTo>
                    <a:pt x="18978" y="33832"/>
                    <a:pt x="24244" y="24840"/>
                    <a:pt x="28020" y="23797"/>
                  </a:cubicBezTo>
                  <a:cubicBezTo>
                    <a:pt x="22654" y="16345"/>
                    <a:pt x="14854" y="5763"/>
                    <a:pt x="9787" y="0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  <p:sp>
          <p:nvSpPr>
            <p:cNvPr id="319" name="Freeform: Shape 253">
              <a:extLst>
                <a:ext uri="{FF2B5EF4-FFF2-40B4-BE49-F238E27FC236}">
                  <a16:creationId xmlns:a16="http://schemas.microsoft.com/office/drawing/2014/main" xmlns="" id="{FBC5069A-FE0D-7312-D995-AE38D0CE11B5}"/>
                </a:ext>
              </a:extLst>
            </p:cNvPr>
            <p:cNvSpPr/>
            <p:nvPr/>
          </p:nvSpPr>
          <p:spPr>
            <a:xfrm>
              <a:off x="4746179" y="2978764"/>
              <a:ext cx="92868" cy="132150"/>
            </a:xfrm>
            <a:custGeom>
              <a:avLst/>
              <a:gdLst>
                <a:gd name="connsiteX0" fmla="*/ 84159 w 92868"/>
                <a:gd name="connsiteY0" fmla="*/ 88183 h 132150"/>
                <a:gd name="connsiteX1" fmla="*/ 84159 w 92868"/>
                <a:gd name="connsiteY1" fmla="*/ 69950 h 132150"/>
                <a:gd name="connsiteX2" fmla="*/ 84656 w 92868"/>
                <a:gd name="connsiteY2" fmla="*/ 55841 h 132150"/>
                <a:gd name="connsiteX3" fmla="*/ 58971 w 92868"/>
                <a:gd name="connsiteY3" fmla="*/ 47047 h 132150"/>
                <a:gd name="connsiteX4" fmla="*/ 55891 w 92868"/>
                <a:gd name="connsiteY4" fmla="*/ 30603 h 132150"/>
                <a:gd name="connsiteX5" fmla="*/ 48190 w 92868"/>
                <a:gd name="connsiteY5" fmla="*/ 21214 h 132150"/>
                <a:gd name="connsiteX6" fmla="*/ 39943 w 92868"/>
                <a:gd name="connsiteY6" fmla="*/ 5912 h 132150"/>
                <a:gd name="connsiteX7" fmla="*/ 40589 w 92868"/>
                <a:gd name="connsiteY7" fmla="*/ 4720 h 132150"/>
                <a:gd name="connsiteX8" fmla="*/ 34081 w 92868"/>
                <a:gd name="connsiteY8" fmla="*/ 3478 h 132150"/>
                <a:gd name="connsiteX9" fmla="*/ 24145 w 92868"/>
                <a:gd name="connsiteY9" fmla="*/ 0 h 132150"/>
                <a:gd name="connsiteX10" fmla="*/ 0 w 92868"/>
                <a:gd name="connsiteY10" fmla="*/ 8694 h 132150"/>
                <a:gd name="connsiteX11" fmla="*/ 6061 w 92868"/>
                <a:gd name="connsiteY11" fmla="*/ 24741 h 132150"/>
                <a:gd name="connsiteX12" fmla="*/ 13414 w 92868"/>
                <a:gd name="connsiteY12" fmla="*/ 43669 h 132150"/>
                <a:gd name="connsiteX13" fmla="*/ 11576 w 92868"/>
                <a:gd name="connsiteY13" fmla="*/ 84755 h 132150"/>
                <a:gd name="connsiteX14" fmla="*/ 2931 w 92868"/>
                <a:gd name="connsiteY14" fmla="*/ 94592 h 132150"/>
                <a:gd name="connsiteX15" fmla="*/ 21114 w 92868"/>
                <a:gd name="connsiteY15" fmla="*/ 118389 h 132150"/>
                <a:gd name="connsiteX16" fmla="*/ 21810 w 92868"/>
                <a:gd name="connsiteY16" fmla="*/ 118140 h 132150"/>
                <a:gd name="connsiteX17" fmla="*/ 43272 w 92868"/>
                <a:gd name="connsiteY17" fmla="*/ 132150 h 132150"/>
                <a:gd name="connsiteX18" fmla="*/ 83165 w 92868"/>
                <a:gd name="connsiteY18" fmla="*/ 123804 h 132150"/>
                <a:gd name="connsiteX19" fmla="*/ 83612 w 92868"/>
                <a:gd name="connsiteY19" fmla="*/ 115756 h 132150"/>
                <a:gd name="connsiteX20" fmla="*/ 91313 w 92868"/>
                <a:gd name="connsiteY20" fmla="*/ 105174 h 132150"/>
                <a:gd name="connsiteX21" fmla="*/ 84159 w 92868"/>
                <a:gd name="connsiteY21" fmla="*/ 88183 h 132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2868" h="132150">
                  <a:moveTo>
                    <a:pt x="84159" y="88183"/>
                  </a:moveTo>
                  <a:cubicBezTo>
                    <a:pt x="79042" y="82867"/>
                    <a:pt x="79539" y="73477"/>
                    <a:pt x="84159" y="69950"/>
                  </a:cubicBezTo>
                  <a:cubicBezTo>
                    <a:pt x="88779" y="66423"/>
                    <a:pt x="84656" y="61703"/>
                    <a:pt x="84656" y="55841"/>
                  </a:cubicBezTo>
                  <a:cubicBezTo>
                    <a:pt x="84656" y="49979"/>
                    <a:pt x="62597" y="48190"/>
                    <a:pt x="58971" y="47047"/>
                  </a:cubicBezTo>
                  <a:cubicBezTo>
                    <a:pt x="55394" y="45855"/>
                    <a:pt x="61554" y="30603"/>
                    <a:pt x="55891" y="30603"/>
                  </a:cubicBezTo>
                  <a:cubicBezTo>
                    <a:pt x="50227" y="30603"/>
                    <a:pt x="48190" y="25933"/>
                    <a:pt x="48190" y="21214"/>
                  </a:cubicBezTo>
                  <a:cubicBezTo>
                    <a:pt x="48190" y="16494"/>
                    <a:pt x="39446" y="8893"/>
                    <a:pt x="39943" y="5912"/>
                  </a:cubicBezTo>
                  <a:cubicBezTo>
                    <a:pt x="40043" y="5514"/>
                    <a:pt x="40291" y="5117"/>
                    <a:pt x="40589" y="4720"/>
                  </a:cubicBezTo>
                  <a:cubicBezTo>
                    <a:pt x="37410" y="4173"/>
                    <a:pt x="34975" y="3726"/>
                    <a:pt x="34081" y="3478"/>
                  </a:cubicBezTo>
                  <a:cubicBezTo>
                    <a:pt x="30256" y="2633"/>
                    <a:pt x="24145" y="0"/>
                    <a:pt x="24145" y="0"/>
                  </a:cubicBezTo>
                  <a:cubicBezTo>
                    <a:pt x="24145" y="0"/>
                    <a:pt x="9886" y="5266"/>
                    <a:pt x="0" y="8694"/>
                  </a:cubicBezTo>
                  <a:cubicBezTo>
                    <a:pt x="646" y="15600"/>
                    <a:pt x="2236" y="23101"/>
                    <a:pt x="6061" y="24741"/>
                  </a:cubicBezTo>
                  <a:cubicBezTo>
                    <a:pt x="13414" y="27871"/>
                    <a:pt x="10681" y="36316"/>
                    <a:pt x="13414" y="43669"/>
                  </a:cubicBezTo>
                  <a:cubicBezTo>
                    <a:pt x="16196" y="51072"/>
                    <a:pt x="15252" y="84755"/>
                    <a:pt x="11576" y="84755"/>
                  </a:cubicBezTo>
                  <a:cubicBezTo>
                    <a:pt x="10036" y="84755"/>
                    <a:pt x="6458" y="89127"/>
                    <a:pt x="2931" y="94592"/>
                  </a:cubicBezTo>
                  <a:cubicBezTo>
                    <a:pt x="7949" y="100355"/>
                    <a:pt x="15798" y="110937"/>
                    <a:pt x="21114" y="118389"/>
                  </a:cubicBezTo>
                  <a:cubicBezTo>
                    <a:pt x="21363" y="118289"/>
                    <a:pt x="21611" y="118140"/>
                    <a:pt x="21810" y="118140"/>
                  </a:cubicBezTo>
                  <a:cubicBezTo>
                    <a:pt x="26380" y="118140"/>
                    <a:pt x="43272" y="132150"/>
                    <a:pt x="43272" y="132150"/>
                  </a:cubicBezTo>
                  <a:cubicBezTo>
                    <a:pt x="43272" y="132150"/>
                    <a:pt x="67118" y="126487"/>
                    <a:pt x="83165" y="123804"/>
                  </a:cubicBezTo>
                  <a:cubicBezTo>
                    <a:pt x="83414" y="120972"/>
                    <a:pt x="83911" y="117743"/>
                    <a:pt x="83612" y="115756"/>
                  </a:cubicBezTo>
                  <a:cubicBezTo>
                    <a:pt x="83115" y="112228"/>
                    <a:pt x="86693" y="105174"/>
                    <a:pt x="91313" y="105174"/>
                  </a:cubicBezTo>
                  <a:cubicBezTo>
                    <a:pt x="95933" y="105223"/>
                    <a:pt x="89276" y="93449"/>
                    <a:pt x="84159" y="88183"/>
                  </a:cubicBezTo>
                  <a:close/>
                </a:path>
              </a:pathLst>
            </a:custGeom>
            <a:grpFill/>
            <a:ln w="4818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8FC6206C-0700-EB97-B110-5A89BBB58BEB}"/>
              </a:ext>
            </a:extLst>
          </p:cNvPr>
          <p:cNvSpPr/>
          <p:nvPr/>
        </p:nvSpPr>
        <p:spPr>
          <a:xfrm>
            <a:off x="-21771" y="1289785"/>
            <a:ext cx="12213769" cy="5568216"/>
          </a:xfrm>
          <a:prstGeom prst="rect">
            <a:avLst/>
          </a:prstGeom>
          <a:solidFill>
            <a:srgbClr val="423D9D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634DA89-66CA-BBC6-D2A2-7F08D59A4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D" b="1" dirty="0">
                <a:solidFill>
                  <a:srgbClr val="525B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Industries We Serve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807BE7BD-4567-4031-C891-9AC90000C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C47603-AEA8-43BA-9C2F-14B586BD249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9" name="Rectangle: Single Corner Snipped 38">
            <a:extLst>
              <a:ext uri="{FF2B5EF4-FFF2-40B4-BE49-F238E27FC236}">
                <a16:creationId xmlns:a16="http://schemas.microsoft.com/office/drawing/2014/main" xmlns="" id="{B1C5B5BD-A43F-EF23-C4B1-B68E5DF5E8E5}"/>
              </a:ext>
            </a:extLst>
          </p:cNvPr>
          <p:cNvSpPr/>
          <p:nvPr/>
        </p:nvSpPr>
        <p:spPr>
          <a:xfrm flipH="1">
            <a:off x="10255169" y="6237288"/>
            <a:ext cx="1936829" cy="620712"/>
          </a:xfrm>
          <a:prstGeom prst="snip1Rect">
            <a:avLst>
              <a:gd name="adj" fmla="val 38096"/>
            </a:avLst>
          </a:prstGeom>
          <a:solidFill>
            <a:srgbClr val="DEE2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Slide Number Placeholder 5">
            <a:extLst>
              <a:ext uri="{FF2B5EF4-FFF2-40B4-BE49-F238E27FC236}">
                <a16:creationId xmlns:a16="http://schemas.microsoft.com/office/drawing/2014/main" xmlns="" id="{13EC7AD5-EC72-F378-8502-719D4B448E96}"/>
              </a:ext>
            </a:extLst>
          </p:cNvPr>
          <p:cNvSpPr txBox="1">
            <a:spLocks/>
          </p:cNvSpPr>
          <p:nvPr/>
        </p:nvSpPr>
        <p:spPr>
          <a:xfrm>
            <a:off x="11439525" y="6356350"/>
            <a:ext cx="4175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C47603-AEA8-43BA-9C2F-14B586BD249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xmlns="" id="{2DDC0069-6AFD-5BB3-6BA5-4840831F0EF3}"/>
              </a:ext>
            </a:extLst>
          </p:cNvPr>
          <p:cNvSpPr/>
          <p:nvPr/>
        </p:nvSpPr>
        <p:spPr>
          <a:xfrm>
            <a:off x="0" y="6707529"/>
            <a:ext cx="10266744" cy="150471"/>
          </a:xfrm>
          <a:prstGeom prst="rect">
            <a:avLst/>
          </a:prstGeom>
          <a:solidFill>
            <a:srgbClr val="DEE2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xmlns="" id="{30651F1F-8832-1E64-67B5-96A50B6B373E}"/>
              </a:ext>
            </a:extLst>
          </p:cNvPr>
          <p:cNvSpPr/>
          <p:nvPr/>
        </p:nvSpPr>
        <p:spPr>
          <a:xfrm>
            <a:off x="0" y="6707529"/>
            <a:ext cx="1678695" cy="150471"/>
          </a:xfrm>
          <a:prstGeom prst="rect">
            <a:avLst/>
          </a:prstGeom>
          <a:solidFill>
            <a:srgbClr val="DFF5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xmlns="" id="{07D7A218-FDA5-EE2C-2077-6063A0EA940E}"/>
              </a:ext>
            </a:extLst>
          </p:cNvPr>
          <p:cNvSpPr txBox="1"/>
          <p:nvPr/>
        </p:nvSpPr>
        <p:spPr>
          <a:xfrm>
            <a:off x="2839426" y="6327345"/>
            <a:ext cx="833547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1600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We’re not just suppliers – We’re Industry Transformers!</a:t>
            </a:r>
            <a:r>
              <a:rPr lang="en-US" sz="1600" i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383" name="Subtitle 176">
            <a:extLst>
              <a:ext uri="{FF2B5EF4-FFF2-40B4-BE49-F238E27FC236}">
                <a16:creationId xmlns:a16="http://schemas.microsoft.com/office/drawing/2014/main" xmlns="" id="{9448D8E0-D63C-ADD1-7065-C3286496D9CD}"/>
              </a:ext>
            </a:extLst>
          </p:cNvPr>
          <p:cNvSpPr txBox="1">
            <a:spLocks/>
          </p:cNvSpPr>
          <p:nvPr/>
        </p:nvSpPr>
        <p:spPr>
          <a:xfrm>
            <a:off x="973800" y="1513373"/>
            <a:ext cx="2209604" cy="51347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Paints</a:t>
            </a:r>
          </a:p>
          <a:p>
            <a:pPr marL="0" indent="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Coatings </a:t>
            </a:r>
          </a:p>
          <a:p>
            <a:pPr marL="0" indent="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Adhesives </a:t>
            </a:r>
          </a:p>
          <a:p>
            <a:pPr marL="0" indent="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Rubber </a:t>
            </a:r>
          </a:p>
          <a:p>
            <a:pPr marL="0" indent="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Ceramic</a:t>
            </a:r>
          </a:p>
          <a:p>
            <a:pPr marL="0" indent="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Plastic </a:t>
            </a:r>
          </a:p>
          <a:p>
            <a:pPr marL="0" indent="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Master batches </a:t>
            </a:r>
          </a:p>
          <a:p>
            <a:pPr marL="0" indent="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Construction </a:t>
            </a:r>
          </a:p>
          <a:p>
            <a:pPr marL="0" lvl="0" indent="0" algn="ctr">
              <a:lnSpc>
                <a:spcPct val="150000"/>
              </a:lnSpc>
              <a:buNone/>
              <a:defRPr/>
            </a:pPr>
            <a:endParaRPr kumimoji="0" lang="en-ID" sz="180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84" name="Subtitle 176">
            <a:extLst>
              <a:ext uri="{FF2B5EF4-FFF2-40B4-BE49-F238E27FC236}">
                <a16:creationId xmlns:a16="http://schemas.microsoft.com/office/drawing/2014/main" xmlns="" id="{9448D8E0-D63C-ADD1-7065-C3286496D9CD}"/>
              </a:ext>
            </a:extLst>
          </p:cNvPr>
          <p:cNvSpPr txBox="1">
            <a:spLocks/>
          </p:cNvSpPr>
          <p:nvPr/>
        </p:nvSpPr>
        <p:spPr>
          <a:xfrm>
            <a:off x="3619075" y="1540948"/>
            <a:ext cx="1894528" cy="459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Texture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Tiles/Pavers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Wall putty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Fertilizers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Cables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Paper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Pharma</a:t>
            </a: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Agriculture </a:t>
            </a:r>
          </a:p>
        </p:txBody>
      </p:sp>
      <p:sp>
        <p:nvSpPr>
          <p:cNvPr id="385" name="Subtitle 176">
            <a:extLst>
              <a:ext uri="{FF2B5EF4-FFF2-40B4-BE49-F238E27FC236}">
                <a16:creationId xmlns:a16="http://schemas.microsoft.com/office/drawing/2014/main" xmlns="" id="{9448D8E0-D63C-ADD1-7065-C3286496D9CD}"/>
              </a:ext>
            </a:extLst>
          </p:cNvPr>
          <p:cNvSpPr txBox="1">
            <a:spLocks/>
          </p:cNvSpPr>
          <p:nvPr/>
        </p:nvSpPr>
        <p:spPr>
          <a:xfrm>
            <a:off x="6447225" y="1539348"/>
            <a:ext cx="1894528" cy="459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Oil &amp; gas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Iron &amp; steel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Leather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Refinery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Refractories</a:t>
            </a: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FMCG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Chemicals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PVC pipes  </a:t>
            </a:r>
          </a:p>
        </p:txBody>
      </p:sp>
      <p:sp>
        <p:nvSpPr>
          <p:cNvPr id="386" name="Subtitle 176">
            <a:extLst>
              <a:ext uri="{FF2B5EF4-FFF2-40B4-BE49-F238E27FC236}">
                <a16:creationId xmlns:a16="http://schemas.microsoft.com/office/drawing/2014/main" xmlns="" id="{9448D8E0-D63C-ADD1-7065-C3286496D9CD}"/>
              </a:ext>
            </a:extLst>
          </p:cNvPr>
          <p:cNvSpPr txBox="1">
            <a:spLocks/>
          </p:cNvSpPr>
          <p:nvPr/>
        </p:nvSpPr>
        <p:spPr>
          <a:xfrm>
            <a:off x="9219225" y="1538848"/>
            <a:ext cx="1894528" cy="51347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Detergent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Foam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Abrasives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Cement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Ferro-alloys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Iron &amp; Steel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Epoxy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Cosmetics</a:t>
            </a:r>
          </a:p>
          <a:p>
            <a:pPr marL="0" lvl="0" indent="0" algn="ctr">
              <a:lnSpc>
                <a:spcPct val="150000"/>
              </a:lnSpc>
              <a:buNone/>
              <a:defRPr/>
            </a:pPr>
            <a:endParaRPr kumimoji="0" lang="en-ID" sz="180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pic>
        <p:nvPicPr>
          <p:cNvPr id="382" name="Picture 38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533" y="180975"/>
            <a:ext cx="1204867" cy="65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5181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Our Associations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974855" y="6276292"/>
            <a:ext cx="56623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/>
              <a:t>Our network is as strong as our commitment to excellence!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3EC7AD5-EC72-F378-8502-719D4B448E96}"/>
              </a:ext>
            </a:extLst>
          </p:cNvPr>
          <p:cNvSpPr txBox="1">
            <a:spLocks/>
          </p:cNvSpPr>
          <p:nvPr/>
        </p:nvSpPr>
        <p:spPr>
          <a:xfrm>
            <a:off x="10693653" y="6356350"/>
            <a:ext cx="116338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C47603-AEA8-43BA-9C2F-14B586BD249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533" y="180975"/>
            <a:ext cx="1204867" cy="65135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873" y="1776054"/>
            <a:ext cx="10058400" cy="363155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Single Corner Snipped 4">
            <a:extLst>
              <a:ext uri="{FF2B5EF4-FFF2-40B4-BE49-F238E27FC236}">
                <a16:creationId xmlns:a16="http://schemas.microsoft.com/office/drawing/2014/main" xmlns="" id="{8DECCF62-CCFE-C22F-DDDC-803E31602ABB}"/>
              </a:ext>
            </a:extLst>
          </p:cNvPr>
          <p:cNvSpPr/>
          <p:nvPr/>
        </p:nvSpPr>
        <p:spPr>
          <a:xfrm>
            <a:off x="1587" y="0"/>
            <a:ext cx="5866587" cy="6858000"/>
          </a:xfrm>
          <a:prstGeom prst="snip1Rect">
            <a:avLst>
              <a:gd name="adj" fmla="val 8018"/>
            </a:avLst>
          </a:prstGeom>
          <a:solidFill>
            <a:srgbClr val="423D9D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xmlns="" id="{FC5B994A-8FCE-0A3D-7F7A-3429B3F80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366" y="289632"/>
            <a:ext cx="4477983" cy="1303754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Markets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AFEE4FFD-9B95-00D7-D554-0F110B548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47603-AEA8-43BA-9C2F-14B586BD249D}" type="slidenum">
              <a:rPr lang="en-US" smtClean="0"/>
              <a:pPr/>
              <a:t>13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7C23AE46-D297-82E3-884D-C7A928D1CA95}"/>
              </a:ext>
            </a:extLst>
          </p:cNvPr>
          <p:cNvCxnSpPr>
            <a:cxnSpLocks/>
          </p:cNvCxnSpPr>
          <p:nvPr/>
        </p:nvCxnSpPr>
        <p:spPr>
          <a:xfrm>
            <a:off x="384088" y="1345093"/>
            <a:ext cx="3425912" cy="0"/>
          </a:xfrm>
          <a:prstGeom prst="line">
            <a:avLst/>
          </a:prstGeom>
          <a:ln w="57150">
            <a:solidFill>
              <a:srgbClr val="F8FDF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9" name="Picture 30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40" r="12658"/>
          <a:stretch/>
        </p:blipFill>
        <p:spPr>
          <a:xfrm>
            <a:off x="5050537" y="1"/>
            <a:ext cx="7139890" cy="6700836"/>
          </a:xfrm>
          <a:prstGeom prst="rect">
            <a:avLst/>
          </a:prstGeom>
        </p:spPr>
      </p:pic>
      <p:sp>
        <p:nvSpPr>
          <p:cNvPr id="329" name="Title 1">
            <a:extLst>
              <a:ext uri="{FF2B5EF4-FFF2-40B4-BE49-F238E27FC236}">
                <a16:creationId xmlns:a16="http://schemas.microsoft.com/office/drawing/2014/main" xmlns="" id="{FC5B994A-8FCE-0A3D-7F7A-3429B3F807C7}"/>
              </a:ext>
            </a:extLst>
          </p:cNvPr>
          <p:cNvSpPr txBox="1">
            <a:spLocks/>
          </p:cNvSpPr>
          <p:nvPr/>
        </p:nvSpPr>
        <p:spPr>
          <a:xfrm>
            <a:off x="379767" y="1613607"/>
            <a:ext cx="4316058" cy="301165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Factories At: </a:t>
            </a:r>
            <a:endParaRPr lang="en-US" sz="16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INDORE | ALIRAJPUR</a:t>
            </a:r>
          </a:p>
          <a:p>
            <a:pPr>
              <a:lnSpc>
                <a:spcPct val="150000"/>
              </a:lnSpc>
            </a:pPr>
            <a:endParaRPr lang="en-US" sz="1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Imported </a:t>
            </a: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Minerals </a:t>
            </a:r>
            <a:r>
              <a:rPr lang="en-US" sz="1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From:</a:t>
            </a:r>
          </a:p>
          <a:p>
            <a:pPr>
              <a:lnSpc>
                <a:spcPct val="150000"/>
              </a:lnSpc>
            </a:pPr>
            <a:r>
              <a:rPr lang="en-US" sz="1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VIETNAM | EGYPT | TURKEY</a:t>
            </a:r>
            <a:endParaRPr lang="en-US" sz="1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13EC7AD5-EC72-F378-8502-719D4B448E96}"/>
              </a:ext>
            </a:extLst>
          </p:cNvPr>
          <p:cNvSpPr txBox="1">
            <a:spLocks/>
          </p:cNvSpPr>
          <p:nvPr/>
        </p:nvSpPr>
        <p:spPr>
          <a:xfrm>
            <a:off x="11439525" y="6356350"/>
            <a:ext cx="4175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C47603-AEA8-43BA-9C2F-14B586BD249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1" name="Rectangle: Single Corner Snipped 38">
            <a:extLst>
              <a:ext uri="{FF2B5EF4-FFF2-40B4-BE49-F238E27FC236}">
                <a16:creationId xmlns:a16="http://schemas.microsoft.com/office/drawing/2014/main" xmlns="" id="{B1C5B5BD-A43F-EF23-C4B1-B68E5DF5E8E5}"/>
              </a:ext>
            </a:extLst>
          </p:cNvPr>
          <p:cNvSpPr/>
          <p:nvPr/>
        </p:nvSpPr>
        <p:spPr>
          <a:xfrm flipH="1">
            <a:off x="10255169" y="6237288"/>
            <a:ext cx="1936829" cy="620712"/>
          </a:xfrm>
          <a:prstGeom prst="snip1Rect">
            <a:avLst>
              <a:gd name="adj" fmla="val 38096"/>
            </a:avLst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xmlns="" id="{13EC7AD5-EC72-F378-8502-719D4B448E96}"/>
              </a:ext>
            </a:extLst>
          </p:cNvPr>
          <p:cNvSpPr txBox="1">
            <a:spLocks/>
          </p:cNvSpPr>
          <p:nvPr/>
        </p:nvSpPr>
        <p:spPr>
          <a:xfrm>
            <a:off x="10703178" y="6356350"/>
            <a:ext cx="116338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C47603-AEA8-43BA-9C2F-14B586BD249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533" y="180975"/>
            <a:ext cx="1204867" cy="65135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25266"/>
            <a:ext cx="7448366" cy="2087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6554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>
                <a:solidFill>
                  <a:srgbClr val="525B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Production &amp; Machinery</a:t>
            </a:r>
            <a:endParaRPr lang="en-US" sz="4000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Content Placeholder 21">
            <a:extLst>
              <a:ext uri="{FF2B5EF4-FFF2-40B4-BE49-F238E27FC236}">
                <a16:creationId xmlns:a16="http://schemas.microsoft.com/office/drawing/2014/main" xmlns="" id="{C9384ED4-0EDA-49F7-B61D-A7CD320E72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6052754"/>
              </p:ext>
            </p:extLst>
          </p:nvPr>
        </p:nvGraphicFramePr>
        <p:xfrm>
          <a:off x="476250" y="1447080"/>
          <a:ext cx="11380788" cy="433459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xmlns="" id="{13EC7AD5-EC72-F378-8502-719D4B448E96}"/>
              </a:ext>
            </a:extLst>
          </p:cNvPr>
          <p:cNvSpPr txBox="1">
            <a:spLocks/>
          </p:cNvSpPr>
          <p:nvPr/>
        </p:nvSpPr>
        <p:spPr>
          <a:xfrm>
            <a:off x="10693653" y="6356350"/>
            <a:ext cx="116338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C47603-AEA8-43BA-9C2F-14B586BD249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533" y="180975"/>
            <a:ext cx="1204867" cy="651351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: Single Corner Snipped 112">
            <a:extLst>
              <a:ext uri="{FF2B5EF4-FFF2-40B4-BE49-F238E27FC236}">
                <a16:creationId xmlns:a16="http://schemas.microsoft.com/office/drawing/2014/main" xmlns="" id="{A7D16227-CECD-8435-E214-0B625DC102E2}"/>
              </a:ext>
            </a:extLst>
          </p:cNvPr>
          <p:cNvSpPr/>
          <p:nvPr/>
        </p:nvSpPr>
        <p:spPr>
          <a:xfrm flipH="1">
            <a:off x="6516303" y="1434164"/>
            <a:ext cx="5675696" cy="4581625"/>
          </a:xfrm>
          <a:prstGeom prst="snip1Rect">
            <a:avLst>
              <a:gd name="adj" fmla="val 18544"/>
            </a:avLst>
          </a:prstGeom>
          <a:solidFill>
            <a:srgbClr val="DEE2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11B37B4-36E7-B836-20DE-EAC416252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525B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Core Team</a:t>
            </a:r>
          </a:p>
        </p:txBody>
      </p:sp>
      <p:sp>
        <p:nvSpPr>
          <p:cNvPr id="55" name="Slide Number Placeholder 5">
            <a:extLst>
              <a:ext uri="{FF2B5EF4-FFF2-40B4-BE49-F238E27FC236}">
                <a16:creationId xmlns:a16="http://schemas.microsoft.com/office/drawing/2014/main" xmlns="" id="{CF82F02D-567C-5659-0257-3062EC94A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C47603-AEA8-43BA-9C2F-14B586BD249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Rectangle: Single Corner Snipped 3">
            <a:extLst>
              <a:ext uri="{FF2B5EF4-FFF2-40B4-BE49-F238E27FC236}">
                <a16:creationId xmlns:a16="http://schemas.microsoft.com/office/drawing/2014/main" xmlns="" id="{DAC08EA4-71A9-6655-F713-DACA6D6E3CBF}"/>
              </a:ext>
            </a:extLst>
          </p:cNvPr>
          <p:cNvSpPr/>
          <p:nvPr/>
        </p:nvSpPr>
        <p:spPr>
          <a:xfrm>
            <a:off x="-12134" y="1457335"/>
            <a:ext cx="5469960" cy="1305849"/>
          </a:xfrm>
          <a:prstGeom prst="snip1Rect">
            <a:avLst>
              <a:gd name="adj" fmla="val 8018"/>
            </a:avLst>
          </a:prstGeom>
          <a:solidFill>
            <a:srgbClr val="423D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Rectangle: Single Corner Snipped 78">
            <a:extLst>
              <a:ext uri="{FF2B5EF4-FFF2-40B4-BE49-F238E27FC236}">
                <a16:creationId xmlns:a16="http://schemas.microsoft.com/office/drawing/2014/main" xmlns="" id="{EFEE8496-F828-B93C-51CE-08A5746057C8}"/>
              </a:ext>
            </a:extLst>
          </p:cNvPr>
          <p:cNvSpPr/>
          <p:nvPr/>
        </p:nvSpPr>
        <p:spPr>
          <a:xfrm>
            <a:off x="-12135" y="4783727"/>
            <a:ext cx="5604413" cy="1305849"/>
          </a:xfrm>
          <a:prstGeom prst="snip1Rect">
            <a:avLst>
              <a:gd name="adj" fmla="val 8018"/>
            </a:avLst>
          </a:prstGeom>
          <a:solidFill>
            <a:srgbClr val="423D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Rectangle: Single Corner Snipped 72">
            <a:extLst>
              <a:ext uri="{FF2B5EF4-FFF2-40B4-BE49-F238E27FC236}">
                <a16:creationId xmlns:a16="http://schemas.microsoft.com/office/drawing/2014/main" xmlns="" id="{F5324749-E281-4CE6-967D-D55A379CECC9}"/>
              </a:ext>
            </a:extLst>
          </p:cNvPr>
          <p:cNvSpPr/>
          <p:nvPr/>
        </p:nvSpPr>
        <p:spPr>
          <a:xfrm>
            <a:off x="352425" y="3120531"/>
            <a:ext cx="5287979" cy="1305849"/>
          </a:xfrm>
          <a:prstGeom prst="snip1Rect">
            <a:avLst>
              <a:gd name="adj" fmla="val 8018"/>
            </a:avLst>
          </a:prstGeom>
          <a:solidFill>
            <a:srgbClr val="423D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xmlns="" id="{D14E599D-8477-7768-04E8-C2CE7869CDAD}"/>
              </a:ext>
            </a:extLst>
          </p:cNvPr>
          <p:cNvSpPr txBox="1"/>
          <p:nvPr/>
        </p:nvSpPr>
        <p:spPr>
          <a:xfrm>
            <a:off x="475177" y="1657272"/>
            <a:ext cx="31235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Mr. </a:t>
            </a:r>
            <a:r>
              <a:rPr lang="en-US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Mayank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Maheshwari</a:t>
            </a:r>
            <a:endParaRPr lang="en-U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US" sz="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US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Finance Head:</a:t>
            </a:r>
            <a:r>
              <a:rPr lang="en-US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Mastering numbers, maximizing profits.</a:t>
            </a:r>
            <a:endParaRPr lang="en-IN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D20EFC37-E450-407F-AA9D-73CC6B962F3B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5" y="2955490"/>
            <a:ext cx="1675257" cy="1691372"/>
          </a:xfrm>
          <a:prstGeom prst="ellipse">
            <a:avLst/>
          </a:prstGeom>
          <a:ln w="63500" cap="rnd">
            <a:solidFill>
              <a:srgbClr val="423D9D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0" name="Flowchart: Connector 29"/>
          <p:cNvSpPr/>
          <p:nvPr/>
        </p:nvSpPr>
        <p:spPr>
          <a:xfrm>
            <a:off x="3983045" y="1236605"/>
            <a:ext cx="1792112" cy="1747307"/>
          </a:xfrm>
          <a:prstGeom prst="flowChartConnector">
            <a:avLst/>
          </a:prstGeom>
          <a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7000" b="-7000"/>
            </a:stretch>
          </a:blipFill>
          <a:ln w="57150">
            <a:solidFill>
              <a:srgbClr val="423D9D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B8E7A268-204B-4E28-B015-2A403B39C3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3454" y="4603448"/>
            <a:ext cx="1641703" cy="1778882"/>
          </a:xfrm>
          <a:prstGeom prst="ellipse">
            <a:avLst/>
          </a:prstGeom>
          <a:ln w="63500" cap="rnd">
            <a:solidFill>
              <a:srgbClr val="423D9D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D14E599D-8477-7768-04E8-C2CE7869CDAD}"/>
              </a:ext>
            </a:extLst>
          </p:cNvPr>
          <p:cNvSpPr txBox="1"/>
          <p:nvPr/>
        </p:nvSpPr>
        <p:spPr>
          <a:xfrm>
            <a:off x="513176" y="4978490"/>
            <a:ext cx="31235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Mr. </a:t>
            </a:r>
            <a:r>
              <a:rPr lang="en-US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Manoj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Maheshwari</a:t>
            </a:r>
            <a:endParaRPr lang="en-U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US" sz="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US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Marketing Head: </a:t>
            </a:r>
            <a:r>
              <a:rPr lang="en-US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Turning ideas into impact, brands into legends.</a:t>
            </a:r>
            <a:endParaRPr lang="en-IN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D14E599D-8477-7768-04E8-C2CE7869CDAD}"/>
              </a:ext>
            </a:extLst>
          </p:cNvPr>
          <p:cNvSpPr txBox="1"/>
          <p:nvPr/>
        </p:nvSpPr>
        <p:spPr>
          <a:xfrm>
            <a:off x="2120795" y="3311790"/>
            <a:ext cx="31235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Mr. Milan </a:t>
            </a:r>
            <a:r>
              <a:rPr lang="en-US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Maheshwari</a:t>
            </a:r>
            <a:endParaRPr lang="en-U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US" sz="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US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Production Head: </a:t>
            </a:r>
            <a:r>
              <a:rPr lang="en-US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Crafting excellence, one product at a time.</a:t>
            </a:r>
            <a:endParaRPr lang="en-IN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D14E599D-8477-7768-04E8-C2CE7869CDAD}"/>
              </a:ext>
            </a:extLst>
          </p:cNvPr>
          <p:cNvSpPr txBox="1"/>
          <p:nvPr/>
        </p:nvSpPr>
        <p:spPr>
          <a:xfrm>
            <a:off x="7036068" y="1908030"/>
            <a:ext cx="4831882" cy="41703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A Legacy of Leadership, 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                  A Future of Innovation!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 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itchFamily="34" charset="0"/>
                <a:cs typeface="Arial" pitchFamily="34" charset="0"/>
              </a:rPr>
              <a:t>The next generation at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Madhav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Minerals is shaping the future with dedication, enthusiasm, and responsibility, taking our legacy to new heights.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lvl="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600" dirty="0">
                <a:latin typeface="Arial" pitchFamily="34" charset="0"/>
                <a:cs typeface="Arial" pitchFamily="34" charset="0"/>
              </a:rPr>
              <a:t> Segmented Departments for Maximum Efficiency</a:t>
            </a:r>
          </a:p>
          <a:p>
            <a:pPr lvl="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600" dirty="0">
                <a:latin typeface="Arial" pitchFamily="34" charset="0"/>
                <a:cs typeface="Arial" pitchFamily="34" charset="0"/>
              </a:rPr>
              <a:t> Customer-Centric Approach</a:t>
            </a:r>
          </a:p>
          <a:p>
            <a:pPr lvl="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600" dirty="0">
                <a:latin typeface="Arial" pitchFamily="34" charset="0"/>
                <a:cs typeface="Arial" pitchFamily="34" charset="0"/>
              </a:rPr>
              <a:t> Expanding Horizons with Trusted Clients</a:t>
            </a:r>
          </a:p>
          <a:p>
            <a:pPr>
              <a:defRPr/>
            </a:pPr>
            <a:endParaRPr lang="en-IN" sz="16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533" y="180975"/>
            <a:ext cx="1204867" cy="65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3381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xmlns="" id="{4445AB32-319B-F27E-205D-BB189BCBA7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BD8DC108-C091-F4E2-252F-8413A213E123}"/>
              </a:ext>
            </a:extLst>
          </p:cNvPr>
          <p:cNvSpPr/>
          <p:nvPr/>
        </p:nvSpPr>
        <p:spPr>
          <a:xfrm>
            <a:off x="2780285" y="613561"/>
            <a:ext cx="7788254" cy="86177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>
              <a:defRPr/>
            </a:pP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TOGETHER, WE BUILD. </a:t>
            </a:r>
          </a:p>
          <a:p>
            <a:pPr lvl="0">
              <a:defRPr/>
            </a:pP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TOGETHER, WE GROW!</a:t>
            </a:r>
            <a:endParaRPr kumimoji="0" lang="en-US" sz="2800" b="1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13EC7AD5-EC72-F378-8502-719D4B448E96}"/>
              </a:ext>
            </a:extLst>
          </p:cNvPr>
          <p:cNvSpPr txBox="1">
            <a:spLocks/>
          </p:cNvSpPr>
          <p:nvPr/>
        </p:nvSpPr>
        <p:spPr>
          <a:xfrm>
            <a:off x="10693653" y="6356350"/>
            <a:ext cx="116338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C47603-AEA8-43BA-9C2F-14B586BD249D}" type="slidenum">
              <a:rPr kumimoji="0" lang="en-US" sz="1600" i="0" u="none" strike="noStrike" kern="1200" cap="none" spc="0" normalizeH="0" baseline="0" noProof="0" smtClean="0">
                <a:ln>
                  <a:noFill/>
                </a:ln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600" i="0" u="none" strike="noStrike" kern="1200" cap="none" spc="0" normalizeH="0" baseline="0" noProof="0" dirty="0">
              <a:ln>
                <a:noFill/>
              </a:ln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533" y="180975"/>
            <a:ext cx="1204867" cy="65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2201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xmlns="" id="{79FE5283-B009-4EE3-A9B2-2F7A4D62AD40}"/>
              </a:ext>
            </a:extLst>
          </p:cNvPr>
          <p:cNvSpPr/>
          <p:nvPr/>
        </p:nvSpPr>
        <p:spPr>
          <a:xfrm>
            <a:off x="8185722" y="551430"/>
            <a:ext cx="3720527" cy="20313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>
              <a:defRPr/>
            </a:pPr>
            <a:r>
              <a:rPr lang="en-US" sz="4400" b="1" dirty="0">
                <a:solidFill>
                  <a:srgbClr val="083D65"/>
                </a:solidFill>
                <a:latin typeface="Arial" pitchFamily="34" charset="0"/>
                <a:cs typeface="Arial" pitchFamily="34" charset="0"/>
              </a:rPr>
              <a:t>Trusted by Industry Leaders</a:t>
            </a: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rgbClr val="083D65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xmlns="" id="{C63B2F05-B9A4-42FA-9DE1-4E4B120E90EB}"/>
              </a:ext>
            </a:extLst>
          </p:cNvPr>
          <p:cNvSpPr/>
          <p:nvPr/>
        </p:nvSpPr>
        <p:spPr>
          <a:xfrm>
            <a:off x="8192148" y="2518929"/>
            <a:ext cx="3324224" cy="383181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en-US" sz="1400" b="1" dirty="0" err="1">
                <a:latin typeface="Arial" pitchFamily="34" charset="0"/>
                <a:cs typeface="Arial" pitchFamily="34" charset="0"/>
              </a:rPr>
              <a:t>Madhav</a:t>
            </a:r>
            <a:r>
              <a:rPr lang="en-US" sz="1400" b="1" dirty="0">
                <a:latin typeface="Arial" pitchFamily="34" charset="0"/>
                <a:cs typeface="Arial" pitchFamily="34" charset="0"/>
              </a:rPr>
              <a:t> Minerals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 proudly serve -</a:t>
            </a:r>
          </a:p>
          <a:p>
            <a:pPr marL="285750" lvl="0" indent="-285750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US" sz="1200" b="1" dirty="0">
                <a:latin typeface="Arial" pitchFamily="34" charset="0"/>
                <a:cs typeface="Arial" pitchFamily="34" charset="0"/>
              </a:rPr>
              <a:t>BERGER PAINTS (paint)</a:t>
            </a:r>
          </a:p>
          <a:p>
            <a:pPr marL="285750" lvl="0" indent="-285750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US" sz="1200" b="1" dirty="0">
                <a:latin typeface="Arial" pitchFamily="34" charset="0"/>
                <a:cs typeface="Arial" pitchFamily="34" charset="0"/>
              </a:rPr>
              <a:t>LAKHANI RUBBER </a:t>
            </a:r>
            <a:r>
              <a:rPr lang="en-US" sz="1200" b="1" dirty="0" smtClean="0">
                <a:latin typeface="Arial" pitchFamily="34" charset="0"/>
                <a:cs typeface="Arial" pitchFamily="34" charset="0"/>
              </a:rPr>
              <a:t>PRODUCTS </a:t>
            </a:r>
            <a:r>
              <a:rPr lang="en-US" sz="1200" b="1" dirty="0">
                <a:latin typeface="Arial" pitchFamily="34" charset="0"/>
                <a:cs typeface="Arial" pitchFamily="34" charset="0"/>
              </a:rPr>
              <a:t>PVT LTD (rubber)</a:t>
            </a:r>
          </a:p>
          <a:p>
            <a:pPr marL="285750" lvl="0" indent="-285750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US" sz="1200" b="1" dirty="0">
                <a:latin typeface="Arial" pitchFamily="34" charset="0"/>
                <a:cs typeface="Arial" pitchFamily="34" charset="0"/>
              </a:rPr>
              <a:t>SUDHAKAR PVC PIPE (pipe)</a:t>
            </a:r>
          </a:p>
          <a:p>
            <a:pPr marL="285750" lvl="0" indent="-285750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US" sz="1200" b="1" dirty="0">
                <a:latin typeface="Arial" pitchFamily="34" charset="0"/>
                <a:cs typeface="Arial" pitchFamily="34" charset="0"/>
              </a:rPr>
              <a:t>NEPA PAPER PRODUCTS (paper)</a:t>
            </a:r>
          </a:p>
          <a:p>
            <a:pPr marL="285750" lvl="0" indent="-285750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US" sz="1200" b="1" dirty="0">
                <a:latin typeface="Arial" pitchFamily="34" charset="0"/>
                <a:cs typeface="Arial" pitchFamily="34" charset="0"/>
              </a:rPr>
              <a:t>BAJAJ PLAST PVT LTD (</a:t>
            </a:r>
            <a:r>
              <a:rPr lang="en-US" sz="1200" b="1" dirty="0" err="1">
                <a:latin typeface="Arial" pitchFamily="34" charset="0"/>
                <a:cs typeface="Arial" pitchFamily="34" charset="0"/>
              </a:rPr>
              <a:t>masterbatches</a:t>
            </a:r>
            <a:r>
              <a:rPr lang="en-US" sz="1200" b="1" dirty="0">
                <a:latin typeface="Arial" pitchFamily="34" charset="0"/>
                <a:cs typeface="Arial" pitchFamily="34" charset="0"/>
              </a:rPr>
              <a:t>)</a:t>
            </a:r>
          </a:p>
          <a:p>
            <a:pPr marL="285750" lvl="0" indent="-285750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US" sz="1200" b="1" dirty="0">
                <a:latin typeface="Arial" pitchFamily="34" charset="0"/>
                <a:cs typeface="Arial" pitchFamily="34" charset="0"/>
              </a:rPr>
              <a:t>MASTERPLAST PVT LTD (</a:t>
            </a:r>
            <a:r>
              <a:rPr lang="en-US" sz="1200" b="1" dirty="0" err="1">
                <a:latin typeface="Arial" pitchFamily="34" charset="0"/>
                <a:cs typeface="Arial" pitchFamily="34" charset="0"/>
              </a:rPr>
              <a:t>masterbatches</a:t>
            </a:r>
            <a:r>
              <a:rPr lang="en-US" sz="1200" b="1" dirty="0">
                <a:latin typeface="Arial" pitchFamily="34" charset="0"/>
                <a:cs typeface="Arial" pitchFamily="34" charset="0"/>
              </a:rPr>
              <a:t>) and many more.</a:t>
            </a:r>
          </a:p>
          <a:p>
            <a:pPr lvl="0">
              <a:lnSpc>
                <a:spcPct val="150000"/>
              </a:lnSpc>
              <a:defRPr/>
            </a:pPr>
            <a:r>
              <a:rPr lang="en-US" sz="1400" dirty="0">
                <a:latin typeface="Arial" pitchFamily="34" charset="0"/>
                <a:cs typeface="Arial" pitchFamily="34" charset="0"/>
              </a:rPr>
              <a:t>With a relentless focus on precision, efficiency, and customer satisfaction, we continue to be the preferred choice for high-quality mineral solutions.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083D65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E5FEF393-DFB5-9ABB-6982-CEF2735A9434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 r="31148"/>
          <a:stretch/>
        </p:blipFill>
        <p:spPr>
          <a:xfrm>
            <a:off x="2686049" y="2336139"/>
            <a:ext cx="2543175" cy="218572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405BD267-73DB-23CE-3628-5845265F804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71" y="2336139"/>
            <a:ext cx="2540566" cy="21857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C9E24ECE-A3E9-0E74-66FE-8EB273B1AAC9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rcRect l="37812" b="11829"/>
          <a:stretch/>
        </p:blipFill>
        <p:spPr>
          <a:xfrm>
            <a:off x="5317579" y="2352009"/>
            <a:ext cx="2498487" cy="212712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74F7A8EB-9757-AD2B-A9D5-78E11D0B23AD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09924" y="4596255"/>
            <a:ext cx="4606142" cy="212522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C8CC13D8-ECB7-D4AE-815B-91C7501127C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71" y="4596255"/>
            <a:ext cx="3069454" cy="212522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1F2C6EA5-FF16-0478-EB2A-35C71AAE44B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6300" y="58547"/>
            <a:ext cx="3129767" cy="22031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71CF3C5C-900F-54AD-0312-FE98BF2D77BD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/>
          <a:srcRect r="11092" b="24778"/>
          <a:stretch/>
        </p:blipFill>
        <p:spPr>
          <a:xfrm>
            <a:off x="64271" y="58546"/>
            <a:ext cx="4526779" cy="2203198"/>
          </a:xfrm>
          <a:prstGeom prst="rect">
            <a:avLst/>
          </a:prstGeom>
        </p:spPr>
      </p:pic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xmlns="" id="{13EC7AD5-EC72-F378-8502-719D4B448E96}"/>
              </a:ext>
            </a:extLst>
          </p:cNvPr>
          <p:cNvSpPr txBox="1">
            <a:spLocks/>
          </p:cNvSpPr>
          <p:nvPr/>
        </p:nvSpPr>
        <p:spPr>
          <a:xfrm>
            <a:off x="10693653" y="6356350"/>
            <a:ext cx="116338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C47603-AEA8-43BA-9C2F-14B586BD249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533" y="180975"/>
            <a:ext cx="1204867" cy="65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7390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525B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Contact Us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4963" y="1527857"/>
            <a:ext cx="6826233" cy="456808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IN" sz="1700" dirty="0">
                <a:latin typeface="Arial" pitchFamily="34" charset="0"/>
                <a:cs typeface="Arial" pitchFamily="34" charset="0"/>
              </a:rPr>
              <a:t>                              </a:t>
            </a:r>
            <a:r>
              <a:rPr lang="en-IN" sz="1600" b="1" dirty="0">
                <a:latin typeface="Arial" pitchFamily="34" charset="0"/>
                <a:cs typeface="Arial" pitchFamily="34" charset="0"/>
              </a:rPr>
              <a:t>Manoj </a:t>
            </a:r>
            <a:r>
              <a:rPr lang="en-IN" sz="1600" b="1" dirty="0" err="1">
                <a:latin typeface="Arial" pitchFamily="34" charset="0"/>
                <a:cs typeface="Arial" pitchFamily="34" charset="0"/>
              </a:rPr>
              <a:t>Maheshwari</a:t>
            </a:r>
            <a:endParaRPr lang="en-US" sz="1600" b="1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IN" sz="1600" dirty="0">
                <a:latin typeface="Arial" pitchFamily="34" charset="0"/>
                <a:cs typeface="Arial" pitchFamily="34" charset="0"/>
              </a:rPr>
              <a:t>                               9329363745</a:t>
            </a: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IN" sz="1600" dirty="0">
                <a:latin typeface="Arial" pitchFamily="34" charset="0"/>
                <a:cs typeface="Arial" pitchFamily="34" charset="0"/>
              </a:rPr>
              <a:t>                               </a:t>
            </a:r>
            <a:r>
              <a:rPr lang="en-IN" sz="1600" u="sng" dirty="0">
                <a:latin typeface="Arial" pitchFamily="34" charset="0"/>
                <a:cs typeface="Arial" pitchFamily="34" charset="0"/>
                <a:hlinkClick r:id="rId3"/>
              </a:rPr>
              <a:t>manoj@madhavmineral.com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150000"/>
              </a:lnSpc>
              <a:buNone/>
            </a:pPr>
            <a:r>
              <a:rPr lang="en-IN" sz="1600" dirty="0">
                <a:latin typeface="Arial" pitchFamily="34" charset="0"/>
                <a:cs typeface="Arial" pitchFamily="34" charset="0"/>
              </a:rPr>
              <a:t>                               </a:t>
            </a:r>
            <a:r>
              <a:rPr lang="en-IN" sz="1600" u="sng" dirty="0">
                <a:latin typeface="Arial" pitchFamily="34" charset="0"/>
                <a:cs typeface="Arial" pitchFamily="34" charset="0"/>
                <a:hlinkClick r:id="rId4"/>
              </a:rPr>
              <a:t>www.madhavmineral.com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150000"/>
              </a:lnSpc>
              <a:buNone/>
            </a:pPr>
            <a:r>
              <a:rPr lang="en-US" sz="1600" dirty="0">
                <a:latin typeface="Arial" pitchFamily="34" charset="0"/>
                <a:cs typeface="Arial" pitchFamily="34" charset="0"/>
              </a:rPr>
              <a:t> </a:t>
            </a:r>
          </a:p>
          <a:p>
            <a:pPr>
              <a:lnSpc>
                <a:spcPct val="150000"/>
              </a:lnSpc>
              <a:buNone/>
            </a:pPr>
            <a:r>
              <a:rPr lang="en-IN" sz="1600" u="sng" dirty="0">
                <a:latin typeface="Arial" pitchFamily="34" charset="0"/>
                <a:cs typeface="Arial" pitchFamily="34" charset="0"/>
              </a:rPr>
              <a:t>Factory Address</a:t>
            </a:r>
            <a:r>
              <a:rPr lang="en-IN" sz="1600" b="1" dirty="0">
                <a:latin typeface="Arial" pitchFamily="34" charset="0"/>
                <a:cs typeface="Arial" pitchFamily="34" charset="0"/>
              </a:rPr>
              <a:t> – </a:t>
            </a:r>
            <a:r>
              <a:rPr lang="en-IN" sz="1600" b="1" dirty="0" err="1">
                <a:latin typeface="Arial" pitchFamily="34" charset="0"/>
                <a:cs typeface="Arial" pitchFamily="34" charset="0"/>
              </a:rPr>
              <a:t>Madhav</a:t>
            </a:r>
            <a:r>
              <a:rPr lang="en-IN" sz="1600" b="1" dirty="0">
                <a:latin typeface="Arial" pitchFamily="34" charset="0"/>
                <a:cs typeface="Arial" pitchFamily="34" charset="0"/>
              </a:rPr>
              <a:t> Mineral</a:t>
            </a: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IN" sz="1600" dirty="0">
                <a:latin typeface="Arial" pitchFamily="34" charset="0"/>
                <a:cs typeface="Arial" pitchFamily="34" charset="0"/>
              </a:rPr>
              <a:t>                                Survey no. 606, gram </a:t>
            </a:r>
            <a:r>
              <a:rPr lang="en-IN" sz="1600" dirty="0" err="1">
                <a:latin typeface="Arial" pitchFamily="34" charset="0"/>
                <a:cs typeface="Arial" pitchFamily="34" charset="0"/>
              </a:rPr>
              <a:t>Ramsingh</a:t>
            </a:r>
            <a:r>
              <a:rPr lang="en-IN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IN" sz="1600" dirty="0" err="1">
                <a:latin typeface="Arial" pitchFamily="34" charset="0"/>
                <a:cs typeface="Arial" pitchFamily="34" charset="0"/>
              </a:rPr>
              <a:t>ki</a:t>
            </a:r>
            <a:r>
              <a:rPr lang="en-IN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IN" sz="1600" dirty="0" err="1">
                <a:latin typeface="Arial" pitchFamily="34" charset="0"/>
                <a:cs typeface="Arial" pitchFamily="34" charset="0"/>
              </a:rPr>
              <a:t>chowki</a:t>
            </a: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IN" sz="1600" dirty="0">
                <a:latin typeface="Arial" pitchFamily="34" charset="0"/>
                <a:cs typeface="Arial" pitchFamily="34" charset="0"/>
              </a:rPr>
              <a:t>                                </a:t>
            </a:r>
            <a:r>
              <a:rPr lang="en-IN" sz="1600" dirty="0" err="1">
                <a:latin typeface="Arial" pitchFamily="34" charset="0"/>
                <a:cs typeface="Arial" pitchFamily="34" charset="0"/>
              </a:rPr>
              <a:t>Alirajpur</a:t>
            </a:r>
            <a:r>
              <a:rPr lang="en-IN" sz="1600" dirty="0">
                <a:latin typeface="Arial" pitchFamily="34" charset="0"/>
                <a:cs typeface="Arial" pitchFamily="34" charset="0"/>
              </a:rPr>
              <a:t> - 457887(M.P.) </a:t>
            </a: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US" sz="1600" dirty="0">
                <a:latin typeface="Arial" pitchFamily="34" charset="0"/>
                <a:cs typeface="Arial" pitchFamily="34" charset="0"/>
              </a:rPr>
              <a:t> </a:t>
            </a:r>
          </a:p>
          <a:p>
            <a:pPr>
              <a:lnSpc>
                <a:spcPct val="150000"/>
              </a:lnSpc>
              <a:buNone/>
            </a:pPr>
            <a:r>
              <a:rPr lang="en-IN" sz="1600" b="1" dirty="0">
                <a:latin typeface="Arial" pitchFamily="34" charset="0"/>
                <a:cs typeface="Arial" pitchFamily="34" charset="0"/>
              </a:rPr>
              <a:t>                               </a:t>
            </a:r>
            <a:r>
              <a:rPr lang="en-IN" sz="1600" b="1" dirty="0" err="1">
                <a:latin typeface="Arial" pitchFamily="34" charset="0"/>
                <a:cs typeface="Arial" pitchFamily="34" charset="0"/>
              </a:rPr>
              <a:t>Madhav</a:t>
            </a:r>
            <a:r>
              <a:rPr lang="en-IN" sz="1600" b="1" dirty="0">
                <a:latin typeface="Arial" pitchFamily="34" charset="0"/>
                <a:cs typeface="Arial" pitchFamily="34" charset="0"/>
              </a:rPr>
              <a:t> Minerals &amp; Chemicals Pvt. Ltd.</a:t>
            </a: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IN" sz="1600" dirty="0">
                <a:latin typeface="Arial" pitchFamily="34" charset="0"/>
                <a:cs typeface="Arial" pitchFamily="34" charset="0"/>
              </a:rPr>
              <a:t>                               Survey no. 213/2/2, gram </a:t>
            </a:r>
            <a:r>
              <a:rPr lang="en-IN" sz="1600" dirty="0" err="1">
                <a:latin typeface="Arial" pitchFamily="34" charset="0"/>
                <a:cs typeface="Arial" pitchFamily="34" charset="0"/>
              </a:rPr>
              <a:t>Dharnawad</a:t>
            </a:r>
            <a:r>
              <a:rPr lang="en-IN" sz="1600" dirty="0">
                <a:latin typeface="Arial" pitchFamily="34" charset="0"/>
                <a:cs typeface="Arial" pitchFamily="34" charset="0"/>
              </a:rPr>
              <a:t> </a:t>
            </a: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IN" sz="1600" dirty="0">
                <a:latin typeface="Arial" pitchFamily="34" charset="0"/>
                <a:cs typeface="Arial" pitchFamily="34" charset="0"/>
              </a:rPr>
              <a:t>                               Indore – 453115(M.P.)</a:t>
            </a: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13EC7AD5-EC72-F378-8502-719D4B448E96}"/>
              </a:ext>
            </a:extLst>
          </p:cNvPr>
          <p:cNvSpPr txBox="1">
            <a:spLocks/>
          </p:cNvSpPr>
          <p:nvPr/>
        </p:nvSpPr>
        <p:spPr>
          <a:xfrm>
            <a:off x="10693653" y="6356350"/>
            <a:ext cx="116338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C47603-AEA8-43BA-9C2F-14B586BD249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533" y="180975"/>
            <a:ext cx="1204867" cy="651351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12829</TotalTime>
  <Words>979</Words>
  <Application>Microsoft Office PowerPoint</Application>
  <PresentationFormat>Custom</PresentationFormat>
  <Paragraphs>278</Paragraphs>
  <Slides>18</Slides>
  <Notes>13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MP’s Leading manufacturer of Micronized Mineral Powder</vt:lpstr>
      <vt:lpstr>About Us</vt:lpstr>
      <vt:lpstr>Our Legacy</vt:lpstr>
      <vt:lpstr>Our Mission</vt:lpstr>
      <vt:lpstr>PowerPoint Presentation</vt:lpstr>
      <vt:lpstr>Our Product Portfolio</vt:lpstr>
      <vt:lpstr>Our Product Portfolio</vt:lpstr>
      <vt:lpstr>Our Premium Product</vt:lpstr>
      <vt:lpstr>Quality Assurance  Our Commitment to Excellence</vt:lpstr>
      <vt:lpstr>PowerPoint Presentation</vt:lpstr>
      <vt:lpstr>Industries We Serve</vt:lpstr>
      <vt:lpstr>Our Associations</vt:lpstr>
      <vt:lpstr>Our Markets</vt:lpstr>
      <vt:lpstr>Production &amp; Machinery</vt:lpstr>
      <vt:lpstr>Our Core Team</vt:lpstr>
      <vt:lpstr>PowerPoint Presentation</vt:lpstr>
      <vt:lpstr>PowerPoint Presentation</vt:lpstr>
      <vt:lpstr>Contact Us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Company Profile PowerPoint template</dc:title>
  <dc:creator>Khushi</dc:creator>
  <cp:lastModifiedBy>lenovo</cp:lastModifiedBy>
  <cp:revision>170</cp:revision>
  <dcterms:created xsi:type="dcterms:W3CDTF">2022-05-11T04:01:53Z</dcterms:created>
  <dcterms:modified xsi:type="dcterms:W3CDTF">2025-04-22T10:33:33Z</dcterms:modified>
</cp:coreProperties>
</file>